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73" r:id="rId5"/>
    <p:sldId id="612" r:id="rId6"/>
    <p:sldId id="586" r:id="rId7"/>
    <p:sldId id="592" r:id="rId8"/>
    <p:sldId id="595" r:id="rId9"/>
    <p:sldId id="597" r:id="rId10"/>
    <p:sldId id="608" r:id="rId11"/>
    <p:sldId id="587" r:id="rId12"/>
    <p:sldId id="596" r:id="rId13"/>
    <p:sldId id="605" r:id="rId14"/>
    <p:sldId id="593" r:id="rId15"/>
    <p:sldId id="594" r:id="rId16"/>
    <p:sldId id="607" r:id="rId17"/>
    <p:sldId id="613" r:id="rId18"/>
    <p:sldId id="614" r:id="rId19"/>
    <p:sldId id="577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MS PGothic" panose="020B0600070205080204" pitchFamily="34" charset="-128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Conrad" initials="" lastIdx="4" clrIdx="0"/>
  <p:cmAuthor id="2" name="Raquel Frederick" initials="RF" lastIdx="4" clrIdx="1">
    <p:extLst>
      <p:ext uri="{19B8F6BF-5375-455C-9EA6-DF929625EA0E}">
        <p15:presenceInfo xmlns:p15="http://schemas.microsoft.com/office/powerpoint/2012/main" userId="Raquel Frederick" providerId="None"/>
      </p:ext>
    </p:extLst>
  </p:cmAuthor>
  <p:cmAuthor id="3" name="Andrew Mold" initials="AM [2]" lastIdx="1" clrIdx="2">
    <p:extLst>
      <p:ext uri="{19B8F6BF-5375-455C-9EA6-DF929625EA0E}">
        <p15:presenceInfo xmlns:p15="http://schemas.microsoft.com/office/powerpoint/2012/main" userId="S::mold@un.org::73cf5d4d-4475-4188-90b2-93c85203b6e8" providerId="AD"/>
      </p:ext>
    </p:extLst>
  </p:cmAuthor>
  <p:cmAuthor id="4" name="Vera Songwe" initials="VS" lastIdx="2" clrIdx="3">
    <p:extLst>
      <p:ext uri="{19B8F6BF-5375-455C-9EA6-DF929625EA0E}">
        <p15:presenceInfo xmlns:p15="http://schemas.microsoft.com/office/powerpoint/2012/main" userId="Vera Songw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88969" autoAdjust="0"/>
  </p:normalViewPr>
  <p:slideViewPr>
    <p:cSldViewPr>
      <p:cViewPr varScale="1">
        <p:scale>
          <a:sx n="60" d="100"/>
          <a:sy n="60" d="100"/>
        </p:scale>
        <p:origin x="1556" y="5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6" d="100"/>
        <a:sy n="116" d="100"/>
      </p:scale>
      <p:origin x="0" y="-4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croeconomic%20model\Africa\Scenario%20results\Chart%20in%20Microsoft%20PowerPoi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UNECA\Covid-19%20Trade\ECA%20Covid-19%20Report\Copy%20of%20elasticity%20exc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895204382003183E-2"/>
          <c:y val="4.9382716049382713E-2"/>
          <c:w val="0.94350944346759058"/>
          <c:h val="0.84647242327032357"/>
        </c:manualLayout>
      </c:layout>
      <c:areaChart>
        <c:grouping val="percentStacked"/>
        <c:varyColors val="0"/>
        <c:ser>
          <c:idx val="4"/>
          <c:order val="0"/>
          <c:tx>
            <c:strRef>
              <c:f>Midstep!$D$298:$K$298</c:f>
              <c:strCache>
                <c:ptCount val="8"/>
                <c:pt idx="0">
                  <c:v>Asia &amp; Pacific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strRef>
              <c:f>Midstep!$L$292:$GJ$292</c:f>
              <c:strCache>
                <c:ptCount val="181"/>
                <c:pt idx="0">
                  <c:v>January</c:v>
                </c:pt>
                <c:pt idx="1">
                  <c:v>January</c:v>
                </c:pt>
                <c:pt idx="2">
                  <c:v>January</c:v>
                </c:pt>
                <c:pt idx="3">
                  <c:v>January</c:v>
                </c:pt>
                <c:pt idx="4">
                  <c:v>January</c:v>
                </c:pt>
                <c:pt idx="5">
                  <c:v>January</c:v>
                </c:pt>
                <c:pt idx="6">
                  <c:v>January</c:v>
                </c:pt>
                <c:pt idx="7">
                  <c:v>January</c:v>
                </c:pt>
                <c:pt idx="8">
                  <c:v>January</c:v>
                </c:pt>
                <c:pt idx="9">
                  <c:v>January</c:v>
                </c:pt>
                <c:pt idx="10">
                  <c:v>February</c:v>
                </c:pt>
                <c:pt idx="11">
                  <c:v>February</c:v>
                </c:pt>
                <c:pt idx="12">
                  <c:v>February</c:v>
                </c:pt>
                <c:pt idx="13">
                  <c:v>February</c:v>
                </c:pt>
                <c:pt idx="14">
                  <c:v>February</c:v>
                </c:pt>
                <c:pt idx="15">
                  <c:v>February</c:v>
                </c:pt>
                <c:pt idx="16">
                  <c:v>February</c:v>
                </c:pt>
                <c:pt idx="17">
                  <c:v>February</c:v>
                </c:pt>
                <c:pt idx="18">
                  <c:v>February</c:v>
                </c:pt>
                <c:pt idx="19">
                  <c:v>February</c:v>
                </c:pt>
                <c:pt idx="20">
                  <c:v>February</c:v>
                </c:pt>
                <c:pt idx="21">
                  <c:v>February</c:v>
                </c:pt>
                <c:pt idx="22">
                  <c:v>February</c:v>
                </c:pt>
                <c:pt idx="23">
                  <c:v>February</c:v>
                </c:pt>
                <c:pt idx="24">
                  <c:v>February</c:v>
                </c:pt>
                <c:pt idx="25">
                  <c:v>February</c:v>
                </c:pt>
                <c:pt idx="26">
                  <c:v>February</c:v>
                </c:pt>
                <c:pt idx="27">
                  <c:v>February</c:v>
                </c:pt>
                <c:pt idx="28">
                  <c:v>February</c:v>
                </c:pt>
                <c:pt idx="29">
                  <c:v>February</c:v>
                </c:pt>
                <c:pt idx="30">
                  <c:v>February</c:v>
                </c:pt>
                <c:pt idx="31">
                  <c:v>February</c:v>
                </c:pt>
                <c:pt idx="32">
                  <c:v>February</c:v>
                </c:pt>
                <c:pt idx="33">
                  <c:v>February</c:v>
                </c:pt>
                <c:pt idx="34">
                  <c:v>February</c:v>
                </c:pt>
                <c:pt idx="35">
                  <c:v>February</c:v>
                </c:pt>
                <c:pt idx="36">
                  <c:v>February</c:v>
                </c:pt>
                <c:pt idx="37">
                  <c:v>February</c:v>
                </c:pt>
                <c:pt idx="38">
                  <c:v>February</c:v>
                </c:pt>
                <c:pt idx="39">
                  <c:v>March</c:v>
                </c:pt>
                <c:pt idx="40">
                  <c:v>March</c:v>
                </c:pt>
                <c:pt idx="41">
                  <c:v>March</c:v>
                </c:pt>
                <c:pt idx="42">
                  <c:v>March</c:v>
                </c:pt>
                <c:pt idx="43">
                  <c:v>March</c:v>
                </c:pt>
                <c:pt idx="44">
                  <c:v>March</c:v>
                </c:pt>
                <c:pt idx="45">
                  <c:v>March</c:v>
                </c:pt>
                <c:pt idx="46">
                  <c:v>March</c:v>
                </c:pt>
                <c:pt idx="47">
                  <c:v>March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April</c:v>
                </c:pt>
                <c:pt idx="71">
                  <c:v>April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April</c:v>
                </c:pt>
                <c:pt idx="97">
                  <c:v>April</c:v>
                </c:pt>
                <c:pt idx="98">
                  <c:v>April</c:v>
                </c:pt>
                <c:pt idx="99">
                  <c:v>April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May</c:v>
                </c:pt>
                <c:pt idx="121">
                  <c:v>May</c:v>
                </c:pt>
                <c:pt idx="122">
                  <c:v>May</c:v>
                </c:pt>
                <c:pt idx="123">
                  <c:v>May</c:v>
                </c:pt>
                <c:pt idx="124">
                  <c:v>May</c:v>
                </c:pt>
                <c:pt idx="125">
                  <c:v>May</c:v>
                </c:pt>
                <c:pt idx="126">
                  <c:v>May</c:v>
                </c:pt>
                <c:pt idx="127">
                  <c:v>May</c:v>
                </c:pt>
                <c:pt idx="128">
                  <c:v>May</c:v>
                </c:pt>
                <c:pt idx="129">
                  <c:v>May</c:v>
                </c:pt>
                <c:pt idx="130">
                  <c:v>May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June</c:v>
                </c:pt>
                <c:pt idx="145">
                  <c:v>June</c:v>
                </c:pt>
                <c:pt idx="146">
                  <c:v>June</c:v>
                </c:pt>
                <c:pt idx="147">
                  <c:v>June</c:v>
                </c:pt>
                <c:pt idx="148">
                  <c:v>June</c:v>
                </c:pt>
                <c:pt idx="149">
                  <c:v>June</c:v>
                </c:pt>
                <c:pt idx="150">
                  <c:v>June</c:v>
                </c:pt>
                <c:pt idx="151">
                  <c:v>June</c:v>
                </c:pt>
                <c:pt idx="152">
                  <c:v>June</c:v>
                </c:pt>
                <c:pt idx="153">
                  <c:v>June</c:v>
                </c:pt>
                <c:pt idx="154">
                  <c:v>June</c:v>
                </c:pt>
                <c:pt idx="155">
                  <c:v>June</c:v>
                </c:pt>
                <c:pt idx="156">
                  <c:v>June</c:v>
                </c:pt>
                <c:pt idx="157">
                  <c:v>June</c:v>
                </c:pt>
                <c:pt idx="158">
                  <c:v>June</c:v>
                </c:pt>
                <c:pt idx="159">
                  <c:v>June</c:v>
                </c:pt>
                <c:pt idx="160">
                  <c:v>June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July</c:v>
                </c:pt>
                <c:pt idx="169">
                  <c:v>July</c:v>
                </c:pt>
                <c:pt idx="170">
                  <c:v>July</c:v>
                </c:pt>
                <c:pt idx="171">
                  <c:v>July</c:v>
                </c:pt>
                <c:pt idx="172">
                  <c:v>July</c:v>
                </c:pt>
                <c:pt idx="173">
                  <c:v>July</c:v>
                </c:pt>
                <c:pt idx="174">
                  <c:v>July</c:v>
                </c:pt>
                <c:pt idx="175">
                  <c:v>July</c:v>
                </c:pt>
                <c:pt idx="176">
                  <c:v>July</c:v>
                </c:pt>
                <c:pt idx="177">
                  <c:v>July</c:v>
                </c:pt>
                <c:pt idx="178">
                  <c:v>July</c:v>
                </c:pt>
                <c:pt idx="179">
                  <c:v>July</c:v>
                </c:pt>
                <c:pt idx="180">
                  <c:v>July</c:v>
                </c:pt>
              </c:strCache>
            </c:strRef>
          </c:cat>
          <c:val>
            <c:numRef>
              <c:f>Midstep!$L$298:$GJ$298</c:f>
              <c:numCache>
                <c:formatCode>General</c:formatCode>
                <c:ptCount val="181"/>
                <c:pt idx="0">
                  <c:v>554</c:v>
                </c:pt>
                <c:pt idx="1">
                  <c:v>653</c:v>
                </c:pt>
                <c:pt idx="2">
                  <c:v>937</c:v>
                </c:pt>
                <c:pt idx="3">
                  <c:v>1428</c:v>
                </c:pt>
                <c:pt idx="4">
                  <c:v>2108</c:v>
                </c:pt>
                <c:pt idx="5">
                  <c:v>2915</c:v>
                </c:pt>
                <c:pt idx="6">
                  <c:v>5561</c:v>
                </c:pt>
                <c:pt idx="7">
                  <c:v>6147</c:v>
                </c:pt>
                <c:pt idx="8">
                  <c:v>8214</c:v>
                </c:pt>
                <c:pt idx="9">
                  <c:v>9895</c:v>
                </c:pt>
                <c:pt idx="10">
                  <c:v>12000</c:v>
                </c:pt>
                <c:pt idx="11">
                  <c:v>16746</c:v>
                </c:pt>
                <c:pt idx="12">
                  <c:v>19834</c:v>
                </c:pt>
                <c:pt idx="13">
                  <c:v>23844</c:v>
                </c:pt>
                <c:pt idx="14">
                  <c:v>27587</c:v>
                </c:pt>
                <c:pt idx="15">
                  <c:v>30746</c:v>
                </c:pt>
                <c:pt idx="16">
                  <c:v>34274</c:v>
                </c:pt>
                <c:pt idx="17">
                  <c:v>36999</c:v>
                </c:pt>
                <c:pt idx="18">
                  <c:v>40023</c:v>
                </c:pt>
                <c:pt idx="19">
                  <c:v>42561</c:v>
                </c:pt>
                <c:pt idx="20">
                  <c:v>44599</c:v>
                </c:pt>
                <c:pt idx="21">
                  <c:v>44976</c:v>
                </c:pt>
                <c:pt idx="22">
                  <c:v>60127</c:v>
                </c:pt>
                <c:pt idx="23">
                  <c:v>66609</c:v>
                </c:pt>
                <c:pt idx="24">
                  <c:v>68683</c:v>
                </c:pt>
                <c:pt idx="25">
                  <c:v>70797</c:v>
                </c:pt>
                <c:pt idx="26">
                  <c:v>72731</c:v>
                </c:pt>
                <c:pt idx="27">
                  <c:v>74525</c:v>
                </c:pt>
                <c:pt idx="28">
                  <c:v>74945</c:v>
                </c:pt>
                <c:pt idx="29">
                  <c:v>75490</c:v>
                </c:pt>
                <c:pt idx="30">
                  <c:v>76098</c:v>
                </c:pt>
                <c:pt idx="31">
                  <c:v>77817</c:v>
                </c:pt>
                <c:pt idx="32">
                  <c:v>78040</c:v>
                </c:pt>
                <c:pt idx="33">
                  <c:v>78526</c:v>
                </c:pt>
                <c:pt idx="34">
                  <c:v>79267</c:v>
                </c:pt>
                <c:pt idx="35">
                  <c:v>80066</c:v>
                </c:pt>
                <c:pt idx="36">
                  <c:v>81158</c:v>
                </c:pt>
                <c:pt idx="37">
                  <c:v>82234</c:v>
                </c:pt>
                <c:pt idx="38">
                  <c:v>83737</c:v>
                </c:pt>
                <c:pt idx="39">
                  <c:v>85338</c:v>
                </c:pt>
                <c:pt idx="40">
                  <c:v>86716</c:v>
                </c:pt>
                <c:pt idx="41">
                  <c:v>88591</c:v>
                </c:pt>
                <c:pt idx="42">
                  <c:v>89814</c:v>
                </c:pt>
                <c:pt idx="43">
                  <c:v>91099</c:v>
                </c:pt>
                <c:pt idx="44">
                  <c:v>93140</c:v>
                </c:pt>
                <c:pt idx="45">
                  <c:v>94893</c:v>
                </c:pt>
                <c:pt idx="46">
                  <c:v>96104</c:v>
                </c:pt>
                <c:pt idx="47">
                  <c:v>97007</c:v>
                </c:pt>
                <c:pt idx="48">
                  <c:v>98179</c:v>
                </c:pt>
                <c:pt idx="49">
                  <c:v>99940</c:v>
                </c:pt>
                <c:pt idx="50">
                  <c:v>101279</c:v>
                </c:pt>
                <c:pt idx="51">
                  <c:v>103149</c:v>
                </c:pt>
                <c:pt idx="52">
                  <c:v>105062</c:v>
                </c:pt>
                <c:pt idx="53">
                  <c:v>106965</c:v>
                </c:pt>
                <c:pt idx="54">
                  <c:v>108578</c:v>
                </c:pt>
                <c:pt idx="55">
                  <c:v>110533</c:v>
                </c:pt>
                <c:pt idx="56">
                  <c:v>112588</c:v>
                </c:pt>
                <c:pt idx="57">
                  <c:v>114860</c:v>
                </c:pt>
                <c:pt idx="58">
                  <c:v>117245</c:v>
                </c:pt>
                <c:pt idx="59">
                  <c:v>119921</c:v>
                </c:pt>
                <c:pt idx="60">
                  <c:v>123441</c:v>
                </c:pt>
                <c:pt idx="61">
                  <c:v>126441</c:v>
                </c:pt>
                <c:pt idx="62">
                  <c:v>130400</c:v>
                </c:pt>
                <c:pt idx="63">
                  <c:v>135904</c:v>
                </c:pt>
                <c:pt idx="64">
                  <c:v>141699</c:v>
                </c:pt>
                <c:pt idx="65">
                  <c:v>148835</c:v>
                </c:pt>
                <c:pt idx="66">
                  <c:v>156493</c:v>
                </c:pt>
                <c:pt idx="67">
                  <c:v>164062</c:v>
                </c:pt>
                <c:pt idx="68">
                  <c:v>171190</c:v>
                </c:pt>
                <c:pt idx="69">
                  <c:v>179975</c:v>
                </c:pt>
                <c:pt idx="70">
                  <c:v>188030</c:v>
                </c:pt>
                <c:pt idx="71">
                  <c:v>196699</c:v>
                </c:pt>
                <c:pt idx="72">
                  <c:v>205494</c:v>
                </c:pt>
                <c:pt idx="73">
                  <c:v>213881</c:v>
                </c:pt>
                <c:pt idx="74">
                  <c:v>222839</c:v>
                </c:pt>
                <c:pt idx="75">
                  <c:v>231511</c:v>
                </c:pt>
                <c:pt idx="76">
                  <c:v>240333</c:v>
                </c:pt>
                <c:pt idx="77">
                  <c:v>249311</c:v>
                </c:pt>
                <c:pt idx="78">
                  <c:v>258712</c:v>
                </c:pt>
                <c:pt idx="79">
                  <c:v>268743</c:v>
                </c:pt>
                <c:pt idx="80">
                  <c:v>279694</c:v>
                </c:pt>
                <c:pt idx="81">
                  <c:v>289972</c:v>
                </c:pt>
                <c:pt idx="82">
                  <c:v>299741</c:v>
                </c:pt>
                <c:pt idx="83">
                  <c:v>309498</c:v>
                </c:pt>
                <c:pt idx="84">
                  <c:v>319401</c:v>
                </c:pt>
                <c:pt idx="85">
                  <c:v>330163</c:v>
                </c:pt>
                <c:pt idx="86">
                  <c:v>341037</c:v>
                </c:pt>
                <c:pt idx="87">
                  <c:v>350778</c:v>
                </c:pt>
                <c:pt idx="88">
                  <c:v>360677</c:v>
                </c:pt>
                <c:pt idx="89">
                  <c:v>371973</c:v>
                </c:pt>
                <c:pt idx="90">
                  <c:v>383040</c:v>
                </c:pt>
                <c:pt idx="91">
                  <c:v>392713</c:v>
                </c:pt>
                <c:pt idx="92">
                  <c:v>402509</c:v>
                </c:pt>
                <c:pt idx="93">
                  <c:v>412698</c:v>
                </c:pt>
                <c:pt idx="94">
                  <c:v>421869</c:v>
                </c:pt>
                <c:pt idx="95">
                  <c:v>430674</c:v>
                </c:pt>
                <c:pt idx="96">
                  <c:v>438749</c:v>
                </c:pt>
                <c:pt idx="97">
                  <c:v>447179</c:v>
                </c:pt>
                <c:pt idx="98">
                  <c:v>456307</c:v>
                </c:pt>
                <c:pt idx="99">
                  <c:v>465319</c:v>
                </c:pt>
                <c:pt idx="100">
                  <c:v>474363</c:v>
                </c:pt>
                <c:pt idx="101">
                  <c:v>482293</c:v>
                </c:pt>
                <c:pt idx="102">
                  <c:v>490388</c:v>
                </c:pt>
                <c:pt idx="103">
                  <c:v>498689</c:v>
                </c:pt>
                <c:pt idx="104">
                  <c:v>507772</c:v>
                </c:pt>
                <c:pt idx="105">
                  <c:v>517966</c:v>
                </c:pt>
                <c:pt idx="106">
                  <c:v>527570</c:v>
                </c:pt>
                <c:pt idx="107">
                  <c:v>537729</c:v>
                </c:pt>
                <c:pt idx="108">
                  <c:v>547490</c:v>
                </c:pt>
                <c:pt idx="109">
                  <c:v>558042</c:v>
                </c:pt>
                <c:pt idx="110">
                  <c:v>567350</c:v>
                </c:pt>
                <c:pt idx="111">
                  <c:v>578534</c:v>
                </c:pt>
                <c:pt idx="112">
                  <c:v>589967</c:v>
                </c:pt>
                <c:pt idx="113">
                  <c:v>602174</c:v>
                </c:pt>
                <c:pt idx="114">
                  <c:v>614171</c:v>
                </c:pt>
                <c:pt idx="115">
                  <c:v>626538</c:v>
                </c:pt>
                <c:pt idx="116">
                  <c:v>638761</c:v>
                </c:pt>
                <c:pt idx="117">
                  <c:v>651011</c:v>
                </c:pt>
                <c:pt idx="118">
                  <c:v>662955</c:v>
                </c:pt>
                <c:pt idx="119">
                  <c:v>675620</c:v>
                </c:pt>
                <c:pt idx="120">
                  <c:v>688657</c:v>
                </c:pt>
                <c:pt idx="121">
                  <c:v>702166</c:v>
                </c:pt>
                <c:pt idx="122">
                  <c:v>715006</c:v>
                </c:pt>
                <c:pt idx="123">
                  <c:v>727795</c:v>
                </c:pt>
                <c:pt idx="124">
                  <c:v>739139</c:v>
                </c:pt>
                <c:pt idx="125">
                  <c:v>749931</c:v>
                </c:pt>
                <c:pt idx="126">
                  <c:v>762028</c:v>
                </c:pt>
                <c:pt idx="127">
                  <c:v>774906</c:v>
                </c:pt>
                <c:pt idx="128">
                  <c:v>789789</c:v>
                </c:pt>
                <c:pt idx="129">
                  <c:v>803103</c:v>
                </c:pt>
                <c:pt idx="130">
                  <c:v>817051</c:v>
                </c:pt>
                <c:pt idx="131">
                  <c:v>830102</c:v>
                </c:pt>
                <c:pt idx="132">
                  <c:v>843778</c:v>
                </c:pt>
                <c:pt idx="133">
                  <c:v>859007</c:v>
                </c:pt>
                <c:pt idx="134">
                  <c:v>873813</c:v>
                </c:pt>
                <c:pt idx="135">
                  <c:v>888455</c:v>
                </c:pt>
                <c:pt idx="136">
                  <c:v>904037</c:v>
                </c:pt>
                <c:pt idx="137">
                  <c:v>919227</c:v>
                </c:pt>
                <c:pt idx="138">
                  <c:v>933621</c:v>
                </c:pt>
                <c:pt idx="139">
                  <c:v>947878</c:v>
                </c:pt>
                <c:pt idx="140">
                  <c:v>963869</c:v>
                </c:pt>
                <c:pt idx="141">
                  <c:v>980201</c:v>
                </c:pt>
                <c:pt idx="142">
                  <c:v>996873</c:v>
                </c:pt>
                <c:pt idx="143">
                  <c:v>1013739</c:v>
                </c:pt>
                <c:pt idx="144">
                  <c:v>1030819</c:v>
                </c:pt>
                <c:pt idx="145">
                  <c:v>1048609</c:v>
                </c:pt>
                <c:pt idx="146">
                  <c:v>1065249</c:v>
                </c:pt>
                <c:pt idx="147">
                  <c:v>1082879</c:v>
                </c:pt>
                <c:pt idx="148">
                  <c:v>1100254</c:v>
                </c:pt>
                <c:pt idx="149">
                  <c:v>1117959</c:v>
                </c:pt>
                <c:pt idx="150">
                  <c:v>1135548</c:v>
                </c:pt>
                <c:pt idx="151">
                  <c:v>1151607</c:v>
                </c:pt>
                <c:pt idx="152">
                  <c:v>1168916</c:v>
                </c:pt>
                <c:pt idx="153">
                  <c:v>1187103</c:v>
                </c:pt>
                <c:pt idx="154">
                  <c:v>1205757</c:v>
                </c:pt>
                <c:pt idx="155">
                  <c:v>1224964</c:v>
                </c:pt>
                <c:pt idx="156">
                  <c:v>1244830</c:v>
                </c:pt>
                <c:pt idx="157">
                  <c:v>1263155</c:v>
                </c:pt>
                <c:pt idx="158">
                  <c:v>1282491</c:v>
                </c:pt>
                <c:pt idx="159">
                  <c:v>1300824</c:v>
                </c:pt>
                <c:pt idx="160">
                  <c:v>1320497</c:v>
                </c:pt>
                <c:pt idx="161">
                  <c:v>1359301</c:v>
                </c:pt>
                <c:pt idx="162">
                  <c:v>1379890</c:v>
                </c:pt>
                <c:pt idx="163">
                  <c:v>1403891</c:v>
                </c:pt>
                <c:pt idx="164">
                  <c:v>1426009</c:v>
                </c:pt>
                <c:pt idx="165">
                  <c:v>1448110</c:v>
                </c:pt>
                <c:pt idx="166">
                  <c:v>1469533</c:v>
                </c:pt>
                <c:pt idx="167">
                  <c:v>1490691</c:v>
                </c:pt>
                <c:pt idx="168">
                  <c:v>1512527</c:v>
                </c:pt>
                <c:pt idx="169">
                  <c:v>1537338</c:v>
                </c:pt>
                <c:pt idx="170">
                  <c:v>1560117</c:v>
                </c:pt>
                <c:pt idx="171">
                  <c:v>1581636</c:v>
                </c:pt>
                <c:pt idx="172">
                  <c:v>1602126</c:v>
                </c:pt>
                <c:pt idx="173">
                  <c:v>1625247</c:v>
                </c:pt>
                <c:pt idx="174">
                  <c:v>1645427</c:v>
                </c:pt>
                <c:pt idx="175">
                  <c:v>1667756</c:v>
                </c:pt>
                <c:pt idx="176">
                  <c:v>1690623</c:v>
                </c:pt>
                <c:pt idx="177">
                  <c:v>1712069</c:v>
                </c:pt>
                <c:pt idx="178">
                  <c:v>1744035</c:v>
                </c:pt>
                <c:pt idx="179">
                  <c:v>1767722</c:v>
                </c:pt>
                <c:pt idx="180">
                  <c:v>1787804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A-449C-A84D-BE397386EBE0}"/>
            </c:ext>
          </c:extLst>
        </c:ser>
        <c:ser>
          <c:idx val="3"/>
          <c:order val="1"/>
          <c:tx>
            <c:strRef>
              <c:f>Midstep!$D$297:$K$297</c:f>
              <c:strCache>
                <c:ptCount val="8"/>
                <c:pt idx="0">
                  <c:v>Europe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strRef>
              <c:f>Midstep!$L$292:$GJ$292</c:f>
              <c:strCache>
                <c:ptCount val="181"/>
                <c:pt idx="0">
                  <c:v>January</c:v>
                </c:pt>
                <c:pt idx="1">
                  <c:v>January</c:v>
                </c:pt>
                <c:pt idx="2">
                  <c:v>January</c:v>
                </c:pt>
                <c:pt idx="3">
                  <c:v>January</c:v>
                </c:pt>
                <c:pt idx="4">
                  <c:v>January</c:v>
                </c:pt>
                <c:pt idx="5">
                  <c:v>January</c:v>
                </c:pt>
                <c:pt idx="6">
                  <c:v>January</c:v>
                </c:pt>
                <c:pt idx="7">
                  <c:v>January</c:v>
                </c:pt>
                <c:pt idx="8">
                  <c:v>January</c:v>
                </c:pt>
                <c:pt idx="9">
                  <c:v>January</c:v>
                </c:pt>
                <c:pt idx="10">
                  <c:v>February</c:v>
                </c:pt>
                <c:pt idx="11">
                  <c:v>February</c:v>
                </c:pt>
                <c:pt idx="12">
                  <c:v>February</c:v>
                </c:pt>
                <c:pt idx="13">
                  <c:v>February</c:v>
                </c:pt>
                <c:pt idx="14">
                  <c:v>February</c:v>
                </c:pt>
                <c:pt idx="15">
                  <c:v>February</c:v>
                </c:pt>
                <c:pt idx="16">
                  <c:v>February</c:v>
                </c:pt>
                <c:pt idx="17">
                  <c:v>February</c:v>
                </c:pt>
                <c:pt idx="18">
                  <c:v>February</c:v>
                </c:pt>
                <c:pt idx="19">
                  <c:v>February</c:v>
                </c:pt>
                <c:pt idx="20">
                  <c:v>February</c:v>
                </c:pt>
                <c:pt idx="21">
                  <c:v>February</c:v>
                </c:pt>
                <c:pt idx="22">
                  <c:v>February</c:v>
                </c:pt>
                <c:pt idx="23">
                  <c:v>February</c:v>
                </c:pt>
                <c:pt idx="24">
                  <c:v>February</c:v>
                </c:pt>
                <c:pt idx="25">
                  <c:v>February</c:v>
                </c:pt>
                <c:pt idx="26">
                  <c:v>February</c:v>
                </c:pt>
                <c:pt idx="27">
                  <c:v>February</c:v>
                </c:pt>
                <c:pt idx="28">
                  <c:v>February</c:v>
                </c:pt>
                <c:pt idx="29">
                  <c:v>February</c:v>
                </c:pt>
                <c:pt idx="30">
                  <c:v>February</c:v>
                </c:pt>
                <c:pt idx="31">
                  <c:v>February</c:v>
                </c:pt>
                <c:pt idx="32">
                  <c:v>February</c:v>
                </c:pt>
                <c:pt idx="33">
                  <c:v>February</c:v>
                </c:pt>
                <c:pt idx="34">
                  <c:v>February</c:v>
                </c:pt>
                <c:pt idx="35">
                  <c:v>February</c:v>
                </c:pt>
                <c:pt idx="36">
                  <c:v>February</c:v>
                </c:pt>
                <c:pt idx="37">
                  <c:v>February</c:v>
                </c:pt>
                <c:pt idx="38">
                  <c:v>February</c:v>
                </c:pt>
                <c:pt idx="39">
                  <c:v>March</c:v>
                </c:pt>
                <c:pt idx="40">
                  <c:v>March</c:v>
                </c:pt>
                <c:pt idx="41">
                  <c:v>March</c:v>
                </c:pt>
                <c:pt idx="42">
                  <c:v>March</c:v>
                </c:pt>
                <c:pt idx="43">
                  <c:v>March</c:v>
                </c:pt>
                <c:pt idx="44">
                  <c:v>March</c:v>
                </c:pt>
                <c:pt idx="45">
                  <c:v>March</c:v>
                </c:pt>
                <c:pt idx="46">
                  <c:v>March</c:v>
                </c:pt>
                <c:pt idx="47">
                  <c:v>March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April</c:v>
                </c:pt>
                <c:pt idx="71">
                  <c:v>April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April</c:v>
                </c:pt>
                <c:pt idx="97">
                  <c:v>April</c:v>
                </c:pt>
                <c:pt idx="98">
                  <c:v>April</c:v>
                </c:pt>
                <c:pt idx="99">
                  <c:v>April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May</c:v>
                </c:pt>
                <c:pt idx="121">
                  <c:v>May</c:v>
                </c:pt>
                <c:pt idx="122">
                  <c:v>May</c:v>
                </c:pt>
                <c:pt idx="123">
                  <c:v>May</c:v>
                </c:pt>
                <c:pt idx="124">
                  <c:v>May</c:v>
                </c:pt>
                <c:pt idx="125">
                  <c:v>May</c:v>
                </c:pt>
                <c:pt idx="126">
                  <c:v>May</c:v>
                </c:pt>
                <c:pt idx="127">
                  <c:v>May</c:v>
                </c:pt>
                <c:pt idx="128">
                  <c:v>May</c:v>
                </c:pt>
                <c:pt idx="129">
                  <c:v>May</c:v>
                </c:pt>
                <c:pt idx="130">
                  <c:v>May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June</c:v>
                </c:pt>
                <c:pt idx="145">
                  <c:v>June</c:v>
                </c:pt>
                <c:pt idx="146">
                  <c:v>June</c:v>
                </c:pt>
                <c:pt idx="147">
                  <c:v>June</c:v>
                </c:pt>
                <c:pt idx="148">
                  <c:v>June</c:v>
                </c:pt>
                <c:pt idx="149">
                  <c:v>June</c:v>
                </c:pt>
                <c:pt idx="150">
                  <c:v>June</c:v>
                </c:pt>
                <c:pt idx="151">
                  <c:v>June</c:v>
                </c:pt>
                <c:pt idx="152">
                  <c:v>June</c:v>
                </c:pt>
                <c:pt idx="153">
                  <c:v>June</c:v>
                </c:pt>
                <c:pt idx="154">
                  <c:v>June</c:v>
                </c:pt>
                <c:pt idx="155">
                  <c:v>June</c:v>
                </c:pt>
                <c:pt idx="156">
                  <c:v>June</c:v>
                </c:pt>
                <c:pt idx="157">
                  <c:v>June</c:v>
                </c:pt>
                <c:pt idx="158">
                  <c:v>June</c:v>
                </c:pt>
                <c:pt idx="159">
                  <c:v>June</c:v>
                </c:pt>
                <c:pt idx="160">
                  <c:v>June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July</c:v>
                </c:pt>
                <c:pt idx="169">
                  <c:v>July</c:v>
                </c:pt>
                <c:pt idx="170">
                  <c:v>July</c:v>
                </c:pt>
                <c:pt idx="171">
                  <c:v>July</c:v>
                </c:pt>
                <c:pt idx="172">
                  <c:v>July</c:v>
                </c:pt>
                <c:pt idx="173">
                  <c:v>July</c:v>
                </c:pt>
                <c:pt idx="174">
                  <c:v>July</c:v>
                </c:pt>
                <c:pt idx="175">
                  <c:v>July</c:v>
                </c:pt>
                <c:pt idx="176">
                  <c:v>July</c:v>
                </c:pt>
                <c:pt idx="177">
                  <c:v>July</c:v>
                </c:pt>
                <c:pt idx="178">
                  <c:v>July</c:v>
                </c:pt>
                <c:pt idx="179">
                  <c:v>July</c:v>
                </c:pt>
                <c:pt idx="180">
                  <c:v>July</c:v>
                </c:pt>
              </c:strCache>
            </c:strRef>
          </c:cat>
          <c:val>
            <c:numRef>
              <c:f>Midstep!$L$297:$GJ$297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18</c:v>
                </c:pt>
                <c:pt idx="10">
                  <c:v>23</c:v>
                </c:pt>
                <c:pt idx="11">
                  <c:v>25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35</c:v>
                </c:pt>
                <c:pt idx="16">
                  <c:v>37</c:v>
                </c:pt>
                <c:pt idx="17">
                  <c:v>46</c:v>
                </c:pt>
                <c:pt idx="18">
                  <c:v>49</c:v>
                </c:pt>
                <c:pt idx="19">
                  <c:v>49</c:v>
                </c:pt>
                <c:pt idx="20">
                  <c:v>52</c:v>
                </c:pt>
                <c:pt idx="21">
                  <c:v>53</c:v>
                </c:pt>
                <c:pt idx="22">
                  <c:v>54</c:v>
                </c:pt>
                <c:pt idx="23">
                  <c:v>55</c:v>
                </c:pt>
                <c:pt idx="24">
                  <c:v>56</c:v>
                </c:pt>
                <c:pt idx="25">
                  <c:v>56</c:v>
                </c:pt>
                <c:pt idx="26">
                  <c:v>57</c:v>
                </c:pt>
                <c:pt idx="27">
                  <c:v>57</c:v>
                </c:pt>
                <c:pt idx="28">
                  <c:v>58</c:v>
                </c:pt>
                <c:pt idx="29">
                  <c:v>60</c:v>
                </c:pt>
                <c:pt idx="30">
                  <c:v>78</c:v>
                </c:pt>
                <c:pt idx="31">
                  <c:v>120</c:v>
                </c:pt>
                <c:pt idx="32">
                  <c:v>218</c:v>
                </c:pt>
                <c:pt idx="33">
                  <c:v>294</c:v>
                </c:pt>
                <c:pt idx="34">
                  <c:v>402</c:v>
                </c:pt>
                <c:pt idx="35">
                  <c:v>565</c:v>
                </c:pt>
                <c:pt idx="36">
                  <c:v>833</c:v>
                </c:pt>
                <c:pt idx="37">
                  <c:v>1129</c:v>
                </c:pt>
                <c:pt idx="38">
                  <c:v>1503</c:v>
                </c:pt>
                <c:pt idx="39">
                  <c:v>2260</c:v>
                </c:pt>
                <c:pt idx="40">
                  <c:v>2816</c:v>
                </c:pt>
                <c:pt idx="41">
                  <c:v>3487</c:v>
                </c:pt>
                <c:pt idx="42">
                  <c:v>4485</c:v>
                </c:pt>
                <c:pt idx="43">
                  <c:v>5900</c:v>
                </c:pt>
                <c:pt idx="44">
                  <c:v>7706</c:v>
                </c:pt>
                <c:pt idx="45">
                  <c:v>9860</c:v>
                </c:pt>
                <c:pt idx="46">
                  <c:v>12378</c:v>
                </c:pt>
                <c:pt idx="47">
                  <c:v>15261</c:v>
                </c:pt>
                <c:pt idx="48">
                  <c:v>18849</c:v>
                </c:pt>
                <c:pt idx="49">
                  <c:v>24239</c:v>
                </c:pt>
                <c:pt idx="50">
                  <c:v>28108</c:v>
                </c:pt>
                <c:pt idx="51">
                  <c:v>39709</c:v>
                </c:pt>
                <c:pt idx="52">
                  <c:v>47940</c:v>
                </c:pt>
                <c:pt idx="53">
                  <c:v>56750</c:v>
                </c:pt>
                <c:pt idx="54">
                  <c:v>67730</c:v>
                </c:pt>
                <c:pt idx="55">
                  <c:v>79243</c:v>
                </c:pt>
                <c:pt idx="56">
                  <c:v>93214</c:v>
                </c:pt>
                <c:pt idx="57">
                  <c:v>112607</c:v>
                </c:pt>
                <c:pt idx="58">
                  <c:v>133066</c:v>
                </c:pt>
                <c:pt idx="59">
                  <c:v>154726</c:v>
                </c:pt>
                <c:pt idx="60">
                  <c:v>174554</c:v>
                </c:pt>
                <c:pt idx="61">
                  <c:v>201411</c:v>
                </c:pt>
                <c:pt idx="62">
                  <c:v>226040</c:v>
                </c:pt>
                <c:pt idx="63">
                  <c:v>257001</c:v>
                </c:pt>
                <c:pt idx="64">
                  <c:v>293011</c:v>
                </c:pt>
                <c:pt idx="65">
                  <c:v>328973</c:v>
                </c:pt>
                <c:pt idx="66">
                  <c:v>365888</c:v>
                </c:pt>
                <c:pt idx="67">
                  <c:v>395805</c:v>
                </c:pt>
                <c:pt idx="68">
                  <c:v>428455</c:v>
                </c:pt>
                <c:pt idx="69">
                  <c:v>465226</c:v>
                </c:pt>
                <c:pt idx="70">
                  <c:v>502478</c:v>
                </c:pt>
                <c:pt idx="71">
                  <c:v>538769</c:v>
                </c:pt>
                <c:pt idx="72">
                  <c:v>576427</c:v>
                </c:pt>
                <c:pt idx="73">
                  <c:v>610286</c:v>
                </c:pt>
                <c:pt idx="74">
                  <c:v>637857</c:v>
                </c:pt>
                <c:pt idx="75">
                  <c:v>666514</c:v>
                </c:pt>
                <c:pt idx="76">
                  <c:v>697411</c:v>
                </c:pt>
                <c:pt idx="77">
                  <c:v>731630</c:v>
                </c:pt>
                <c:pt idx="78">
                  <c:v>765508</c:v>
                </c:pt>
                <c:pt idx="79">
                  <c:v>799804</c:v>
                </c:pt>
                <c:pt idx="80">
                  <c:v>828718</c:v>
                </c:pt>
                <c:pt idx="81">
                  <c:v>879698</c:v>
                </c:pt>
                <c:pt idx="82">
                  <c:v>905325</c:v>
                </c:pt>
                <c:pt idx="83">
                  <c:v>930516</c:v>
                </c:pt>
                <c:pt idx="84">
                  <c:v>962331</c:v>
                </c:pt>
                <c:pt idx="85">
                  <c:v>1006311</c:v>
                </c:pt>
                <c:pt idx="86">
                  <c:v>1038501</c:v>
                </c:pt>
                <c:pt idx="87">
                  <c:v>1062194</c:v>
                </c:pt>
                <c:pt idx="88">
                  <c:v>1096297</c:v>
                </c:pt>
                <c:pt idx="89">
                  <c:v>1119790</c:v>
                </c:pt>
                <c:pt idx="90">
                  <c:v>1147104</c:v>
                </c:pt>
                <c:pt idx="91">
                  <c:v>1172643</c:v>
                </c:pt>
                <c:pt idx="92">
                  <c:v>1202215</c:v>
                </c:pt>
                <c:pt idx="93">
                  <c:v>1217213</c:v>
                </c:pt>
                <c:pt idx="94">
                  <c:v>1242127</c:v>
                </c:pt>
                <c:pt idx="95">
                  <c:v>1264275</c:v>
                </c:pt>
                <c:pt idx="96">
                  <c:v>1288193</c:v>
                </c:pt>
                <c:pt idx="97">
                  <c:v>1311987</c:v>
                </c:pt>
                <c:pt idx="98">
                  <c:v>1332383</c:v>
                </c:pt>
                <c:pt idx="99">
                  <c:v>1355158</c:v>
                </c:pt>
                <c:pt idx="100">
                  <c:v>1377376</c:v>
                </c:pt>
                <c:pt idx="101">
                  <c:v>1400262</c:v>
                </c:pt>
                <c:pt idx="102">
                  <c:v>1421510</c:v>
                </c:pt>
                <c:pt idx="103">
                  <c:v>1442573</c:v>
                </c:pt>
                <c:pt idx="104">
                  <c:v>1464988</c:v>
                </c:pt>
                <c:pt idx="105">
                  <c:v>1491400</c:v>
                </c:pt>
                <c:pt idx="106">
                  <c:v>1516391</c:v>
                </c:pt>
                <c:pt idx="107">
                  <c:v>1540493</c:v>
                </c:pt>
                <c:pt idx="108">
                  <c:v>1561373</c:v>
                </c:pt>
                <c:pt idx="109">
                  <c:v>1581342</c:v>
                </c:pt>
                <c:pt idx="110">
                  <c:v>1605193</c:v>
                </c:pt>
                <c:pt idx="111">
                  <c:v>1627179</c:v>
                </c:pt>
                <c:pt idx="112">
                  <c:v>1646875</c:v>
                </c:pt>
                <c:pt idx="113">
                  <c:v>1667221</c:v>
                </c:pt>
                <c:pt idx="114">
                  <c:v>1687587</c:v>
                </c:pt>
                <c:pt idx="115">
                  <c:v>1704922</c:v>
                </c:pt>
                <c:pt idx="116">
                  <c:v>1721497</c:v>
                </c:pt>
                <c:pt idx="117">
                  <c:v>1738106</c:v>
                </c:pt>
                <c:pt idx="118">
                  <c:v>1757201</c:v>
                </c:pt>
                <c:pt idx="119">
                  <c:v>1775453</c:v>
                </c:pt>
                <c:pt idx="120">
                  <c:v>1793005</c:v>
                </c:pt>
                <c:pt idx="121">
                  <c:v>1811612</c:v>
                </c:pt>
                <c:pt idx="122">
                  <c:v>1828005</c:v>
                </c:pt>
                <c:pt idx="123">
                  <c:v>1842718</c:v>
                </c:pt>
                <c:pt idx="124">
                  <c:v>1856952</c:v>
                </c:pt>
                <c:pt idx="125">
                  <c:v>1872575</c:v>
                </c:pt>
                <c:pt idx="126">
                  <c:v>1887585</c:v>
                </c:pt>
                <c:pt idx="127">
                  <c:v>1907875</c:v>
                </c:pt>
                <c:pt idx="128">
                  <c:v>1924414</c:v>
                </c:pt>
                <c:pt idx="129">
                  <c:v>1941278</c:v>
                </c:pt>
                <c:pt idx="130">
                  <c:v>1956037</c:v>
                </c:pt>
                <c:pt idx="131">
                  <c:v>1970268</c:v>
                </c:pt>
                <c:pt idx="132">
                  <c:v>1984055</c:v>
                </c:pt>
                <c:pt idx="133">
                  <c:v>2000614</c:v>
                </c:pt>
                <c:pt idx="134">
                  <c:v>2016805</c:v>
                </c:pt>
                <c:pt idx="135">
                  <c:v>2033196</c:v>
                </c:pt>
                <c:pt idx="136">
                  <c:v>2049285</c:v>
                </c:pt>
                <c:pt idx="137">
                  <c:v>2064399</c:v>
                </c:pt>
                <c:pt idx="138">
                  <c:v>2079284</c:v>
                </c:pt>
                <c:pt idx="139">
                  <c:v>2094306</c:v>
                </c:pt>
                <c:pt idx="140">
                  <c:v>2109233</c:v>
                </c:pt>
                <c:pt idx="141">
                  <c:v>2125651</c:v>
                </c:pt>
                <c:pt idx="142">
                  <c:v>2142678</c:v>
                </c:pt>
                <c:pt idx="143">
                  <c:v>2158696</c:v>
                </c:pt>
                <c:pt idx="144">
                  <c:v>2173690</c:v>
                </c:pt>
                <c:pt idx="145">
                  <c:v>2187834</c:v>
                </c:pt>
                <c:pt idx="146">
                  <c:v>2202993</c:v>
                </c:pt>
                <c:pt idx="147">
                  <c:v>2218627</c:v>
                </c:pt>
                <c:pt idx="148">
                  <c:v>2235420</c:v>
                </c:pt>
                <c:pt idx="149">
                  <c:v>2251999</c:v>
                </c:pt>
                <c:pt idx="150">
                  <c:v>2266371</c:v>
                </c:pt>
                <c:pt idx="151">
                  <c:v>2279467</c:v>
                </c:pt>
                <c:pt idx="152">
                  <c:v>2293118</c:v>
                </c:pt>
                <c:pt idx="153">
                  <c:v>2308560</c:v>
                </c:pt>
                <c:pt idx="154">
                  <c:v>2323235</c:v>
                </c:pt>
                <c:pt idx="155">
                  <c:v>2337953</c:v>
                </c:pt>
                <c:pt idx="156">
                  <c:v>2353877</c:v>
                </c:pt>
                <c:pt idx="157">
                  <c:v>2366512</c:v>
                </c:pt>
                <c:pt idx="158">
                  <c:v>2377414</c:v>
                </c:pt>
                <c:pt idx="159">
                  <c:v>2393977</c:v>
                </c:pt>
                <c:pt idx="160">
                  <c:v>2406937</c:v>
                </c:pt>
                <c:pt idx="161">
                  <c:v>2420649</c:v>
                </c:pt>
                <c:pt idx="162">
                  <c:v>2434516</c:v>
                </c:pt>
                <c:pt idx="163">
                  <c:v>2448522</c:v>
                </c:pt>
                <c:pt idx="164">
                  <c:v>2460505</c:v>
                </c:pt>
                <c:pt idx="165">
                  <c:v>2472087</c:v>
                </c:pt>
                <c:pt idx="166">
                  <c:v>2487448</c:v>
                </c:pt>
                <c:pt idx="167">
                  <c:v>2499458</c:v>
                </c:pt>
                <c:pt idx="168">
                  <c:v>2512758</c:v>
                </c:pt>
                <c:pt idx="169">
                  <c:v>2527361</c:v>
                </c:pt>
                <c:pt idx="170">
                  <c:v>2542051</c:v>
                </c:pt>
                <c:pt idx="171">
                  <c:v>2555427</c:v>
                </c:pt>
                <c:pt idx="172">
                  <c:v>2567096</c:v>
                </c:pt>
                <c:pt idx="173">
                  <c:v>2582561</c:v>
                </c:pt>
                <c:pt idx="174">
                  <c:v>2594988</c:v>
                </c:pt>
                <c:pt idx="175">
                  <c:v>2609806</c:v>
                </c:pt>
                <c:pt idx="176">
                  <c:v>2625054</c:v>
                </c:pt>
                <c:pt idx="177">
                  <c:v>2641507</c:v>
                </c:pt>
                <c:pt idx="178">
                  <c:v>2654511</c:v>
                </c:pt>
                <c:pt idx="179">
                  <c:v>2666159</c:v>
                </c:pt>
                <c:pt idx="180">
                  <c:v>2684961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A-449C-A84D-BE397386EBE0}"/>
            </c:ext>
          </c:extLst>
        </c:ser>
        <c:ser>
          <c:idx val="0"/>
          <c:order val="2"/>
          <c:tx>
            <c:strRef>
              <c:f>Midstep!$D$294:$K$294</c:f>
              <c:strCache>
                <c:ptCount val="8"/>
                <c:pt idx="0">
                  <c:v>North America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strRef>
              <c:f>Midstep!$L$292:$GJ$292</c:f>
              <c:strCache>
                <c:ptCount val="181"/>
                <c:pt idx="0">
                  <c:v>January</c:v>
                </c:pt>
                <c:pt idx="1">
                  <c:v>January</c:v>
                </c:pt>
                <c:pt idx="2">
                  <c:v>January</c:v>
                </c:pt>
                <c:pt idx="3">
                  <c:v>January</c:v>
                </c:pt>
                <c:pt idx="4">
                  <c:v>January</c:v>
                </c:pt>
                <c:pt idx="5">
                  <c:v>January</c:v>
                </c:pt>
                <c:pt idx="6">
                  <c:v>January</c:v>
                </c:pt>
                <c:pt idx="7">
                  <c:v>January</c:v>
                </c:pt>
                <c:pt idx="8">
                  <c:v>January</c:v>
                </c:pt>
                <c:pt idx="9">
                  <c:v>January</c:v>
                </c:pt>
                <c:pt idx="10">
                  <c:v>February</c:v>
                </c:pt>
                <c:pt idx="11">
                  <c:v>February</c:v>
                </c:pt>
                <c:pt idx="12">
                  <c:v>February</c:v>
                </c:pt>
                <c:pt idx="13">
                  <c:v>February</c:v>
                </c:pt>
                <c:pt idx="14">
                  <c:v>February</c:v>
                </c:pt>
                <c:pt idx="15">
                  <c:v>February</c:v>
                </c:pt>
                <c:pt idx="16">
                  <c:v>February</c:v>
                </c:pt>
                <c:pt idx="17">
                  <c:v>February</c:v>
                </c:pt>
                <c:pt idx="18">
                  <c:v>February</c:v>
                </c:pt>
                <c:pt idx="19">
                  <c:v>February</c:v>
                </c:pt>
                <c:pt idx="20">
                  <c:v>February</c:v>
                </c:pt>
                <c:pt idx="21">
                  <c:v>February</c:v>
                </c:pt>
                <c:pt idx="22">
                  <c:v>February</c:v>
                </c:pt>
                <c:pt idx="23">
                  <c:v>February</c:v>
                </c:pt>
                <c:pt idx="24">
                  <c:v>February</c:v>
                </c:pt>
                <c:pt idx="25">
                  <c:v>February</c:v>
                </c:pt>
                <c:pt idx="26">
                  <c:v>February</c:v>
                </c:pt>
                <c:pt idx="27">
                  <c:v>February</c:v>
                </c:pt>
                <c:pt idx="28">
                  <c:v>February</c:v>
                </c:pt>
                <c:pt idx="29">
                  <c:v>February</c:v>
                </c:pt>
                <c:pt idx="30">
                  <c:v>February</c:v>
                </c:pt>
                <c:pt idx="31">
                  <c:v>February</c:v>
                </c:pt>
                <c:pt idx="32">
                  <c:v>February</c:v>
                </c:pt>
                <c:pt idx="33">
                  <c:v>February</c:v>
                </c:pt>
                <c:pt idx="34">
                  <c:v>February</c:v>
                </c:pt>
                <c:pt idx="35">
                  <c:v>February</c:v>
                </c:pt>
                <c:pt idx="36">
                  <c:v>February</c:v>
                </c:pt>
                <c:pt idx="37">
                  <c:v>February</c:v>
                </c:pt>
                <c:pt idx="38">
                  <c:v>February</c:v>
                </c:pt>
                <c:pt idx="39">
                  <c:v>March</c:v>
                </c:pt>
                <c:pt idx="40">
                  <c:v>March</c:v>
                </c:pt>
                <c:pt idx="41">
                  <c:v>March</c:v>
                </c:pt>
                <c:pt idx="42">
                  <c:v>March</c:v>
                </c:pt>
                <c:pt idx="43">
                  <c:v>March</c:v>
                </c:pt>
                <c:pt idx="44">
                  <c:v>March</c:v>
                </c:pt>
                <c:pt idx="45">
                  <c:v>March</c:v>
                </c:pt>
                <c:pt idx="46">
                  <c:v>March</c:v>
                </c:pt>
                <c:pt idx="47">
                  <c:v>March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April</c:v>
                </c:pt>
                <c:pt idx="71">
                  <c:v>April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April</c:v>
                </c:pt>
                <c:pt idx="97">
                  <c:v>April</c:v>
                </c:pt>
                <c:pt idx="98">
                  <c:v>April</c:v>
                </c:pt>
                <c:pt idx="99">
                  <c:v>April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May</c:v>
                </c:pt>
                <c:pt idx="121">
                  <c:v>May</c:v>
                </c:pt>
                <c:pt idx="122">
                  <c:v>May</c:v>
                </c:pt>
                <c:pt idx="123">
                  <c:v>May</c:v>
                </c:pt>
                <c:pt idx="124">
                  <c:v>May</c:v>
                </c:pt>
                <c:pt idx="125">
                  <c:v>May</c:v>
                </c:pt>
                <c:pt idx="126">
                  <c:v>May</c:v>
                </c:pt>
                <c:pt idx="127">
                  <c:v>May</c:v>
                </c:pt>
                <c:pt idx="128">
                  <c:v>May</c:v>
                </c:pt>
                <c:pt idx="129">
                  <c:v>May</c:v>
                </c:pt>
                <c:pt idx="130">
                  <c:v>May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June</c:v>
                </c:pt>
                <c:pt idx="145">
                  <c:v>June</c:v>
                </c:pt>
                <c:pt idx="146">
                  <c:v>June</c:v>
                </c:pt>
                <c:pt idx="147">
                  <c:v>June</c:v>
                </c:pt>
                <c:pt idx="148">
                  <c:v>June</c:v>
                </c:pt>
                <c:pt idx="149">
                  <c:v>June</c:v>
                </c:pt>
                <c:pt idx="150">
                  <c:v>June</c:v>
                </c:pt>
                <c:pt idx="151">
                  <c:v>June</c:v>
                </c:pt>
                <c:pt idx="152">
                  <c:v>June</c:v>
                </c:pt>
                <c:pt idx="153">
                  <c:v>June</c:v>
                </c:pt>
                <c:pt idx="154">
                  <c:v>June</c:v>
                </c:pt>
                <c:pt idx="155">
                  <c:v>June</c:v>
                </c:pt>
                <c:pt idx="156">
                  <c:v>June</c:v>
                </c:pt>
                <c:pt idx="157">
                  <c:v>June</c:v>
                </c:pt>
                <c:pt idx="158">
                  <c:v>June</c:v>
                </c:pt>
                <c:pt idx="159">
                  <c:v>June</c:v>
                </c:pt>
                <c:pt idx="160">
                  <c:v>June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July</c:v>
                </c:pt>
                <c:pt idx="169">
                  <c:v>July</c:v>
                </c:pt>
                <c:pt idx="170">
                  <c:v>July</c:v>
                </c:pt>
                <c:pt idx="171">
                  <c:v>July</c:v>
                </c:pt>
                <c:pt idx="172">
                  <c:v>July</c:v>
                </c:pt>
                <c:pt idx="173">
                  <c:v>July</c:v>
                </c:pt>
                <c:pt idx="174">
                  <c:v>July</c:v>
                </c:pt>
                <c:pt idx="175">
                  <c:v>July</c:v>
                </c:pt>
                <c:pt idx="176">
                  <c:v>July</c:v>
                </c:pt>
                <c:pt idx="177">
                  <c:v>July</c:v>
                </c:pt>
                <c:pt idx="178">
                  <c:v>July</c:v>
                </c:pt>
                <c:pt idx="179">
                  <c:v>July</c:v>
                </c:pt>
                <c:pt idx="180">
                  <c:v>July</c:v>
                </c:pt>
              </c:strCache>
            </c:strRef>
          </c:cat>
          <c:val>
            <c:numRef>
              <c:f>Midstep!$L$294:$GJ$294</c:f>
              <c:numCache>
                <c:formatCode>General</c:formatCode>
                <c:ptCount val="18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11</c:v>
                </c:pt>
                <c:pt idx="10">
                  <c:v>12</c:v>
                </c:pt>
                <c:pt idx="11">
                  <c:v>12</c:v>
                </c:pt>
                <c:pt idx="12">
                  <c:v>15</c:v>
                </c:pt>
                <c:pt idx="13">
                  <c:v>15</c:v>
                </c:pt>
                <c:pt idx="14">
                  <c:v>16</c:v>
                </c:pt>
                <c:pt idx="15">
                  <c:v>16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19</c:v>
                </c:pt>
                <c:pt idx="21">
                  <c:v>19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21</c:v>
                </c:pt>
                <c:pt idx="27">
                  <c:v>21</c:v>
                </c:pt>
                <c:pt idx="28">
                  <c:v>21</c:v>
                </c:pt>
                <c:pt idx="29">
                  <c:v>21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44</c:v>
                </c:pt>
                <c:pt idx="39">
                  <c:v>54</c:v>
                </c:pt>
                <c:pt idx="40">
                  <c:v>80</c:v>
                </c:pt>
                <c:pt idx="41">
                  <c:v>103</c:v>
                </c:pt>
                <c:pt idx="42">
                  <c:v>137</c:v>
                </c:pt>
                <c:pt idx="43">
                  <c:v>211</c:v>
                </c:pt>
                <c:pt idx="44">
                  <c:v>271</c:v>
                </c:pt>
                <c:pt idx="45">
                  <c:v>391</c:v>
                </c:pt>
                <c:pt idx="46">
                  <c:v>515</c:v>
                </c:pt>
                <c:pt idx="47">
                  <c:v>596</c:v>
                </c:pt>
                <c:pt idx="48">
                  <c:v>790</c:v>
                </c:pt>
                <c:pt idx="49">
                  <c:v>1217</c:v>
                </c:pt>
                <c:pt idx="50">
                  <c:v>1678</c:v>
                </c:pt>
                <c:pt idx="51">
                  <c:v>2350</c:v>
                </c:pt>
                <c:pt idx="52">
                  <c:v>3068</c:v>
                </c:pt>
                <c:pt idx="53">
                  <c:v>3220</c:v>
                </c:pt>
                <c:pt idx="54">
                  <c:v>4775</c:v>
                </c:pt>
                <c:pt idx="55">
                  <c:v>6619</c:v>
                </c:pt>
                <c:pt idx="56">
                  <c:v>9574</c:v>
                </c:pt>
                <c:pt idx="57">
                  <c:v>14957</c:v>
                </c:pt>
                <c:pt idx="58">
                  <c:v>20422</c:v>
                </c:pt>
                <c:pt idx="59">
                  <c:v>27102</c:v>
                </c:pt>
                <c:pt idx="60">
                  <c:v>35230</c:v>
                </c:pt>
                <c:pt idx="61">
                  <c:v>45938</c:v>
                </c:pt>
                <c:pt idx="62">
                  <c:v>56902</c:v>
                </c:pt>
                <c:pt idx="63">
                  <c:v>69306</c:v>
                </c:pt>
                <c:pt idx="64">
                  <c:v>88129</c:v>
                </c:pt>
                <c:pt idx="65">
                  <c:v>106954</c:v>
                </c:pt>
                <c:pt idx="66">
                  <c:v>127640</c:v>
                </c:pt>
                <c:pt idx="67">
                  <c:v>147480</c:v>
                </c:pt>
                <c:pt idx="68">
                  <c:v>170100</c:v>
                </c:pt>
                <c:pt idx="69">
                  <c:v>197245</c:v>
                </c:pt>
                <c:pt idx="70">
                  <c:v>223758</c:v>
                </c:pt>
                <c:pt idx="71">
                  <c:v>255886</c:v>
                </c:pt>
                <c:pt idx="72">
                  <c:v>288976</c:v>
                </c:pt>
                <c:pt idx="73">
                  <c:v>322667</c:v>
                </c:pt>
                <c:pt idx="74">
                  <c:v>353319</c:v>
                </c:pt>
                <c:pt idx="75">
                  <c:v>383767</c:v>
                </c:pt>
                <c:pt idx="76">
                  <c:v>415852</c:v>
                </c:pt>
                <c:pt idx="77">
                  <c:v>448815</c:v>
                </c:pt>
                <c:pt idx="78">
                  <c:v>485084</c:v>
                </c:pt>
                <c:pt idx="79">
                  <c:v>519989</c:v>
                </c:pt>
                <c:pt idx="80">
                  <c:v>551272</c:v>
                </c:pt>
                <c:pt idx="81">
                  <c:v>580808</c:v>
                </c:pt>
                <c:pt idx="82">
                  <c:v>607480</c:v>
                </c:pt>
                <c:pt idx="83">
                  <c:v>635900</c:v>
                </c:pt>
                <c:pt idx="84">
                  <c:v>666170</c:v>
                </c:pt>
                <c:pt idx="85">
                  <c:v>700068</c:v>
                </c:pt>
                <c:pt idx="86">
                  <c:v>734797</c:v>
                </c:pt>
                <c:pt idx="87">
                  <c:v>764679</c:v>
                </c:pt>
                <c:pt idx="88">
                  <c:v>791994</c:v>
                </c:pt>
                <c:pt idx="89">
                  <c:v>821358</c:v>
                </c:pt>
                <c:pt idx="90">
                  <c:v>848704</c:v>
                </c:pt>
                <c:pt idx="91">
                  <c:v>879069</c:v>
                </c:pt>
                <c:pt idx="92">
                  <c:v>914900</c:v>
                </c:pt>
                <c:pt idx="93">
                  <c:v>952811</c:v>
                </c:pt>
                <c:pt idx="94">
                  <c:v>987184</c:v>
                </c:pt>
                <c:pt idx="95">
                  <c:v>1016535</c:v>
                </c:pt>
                <c:pt idx="96">
                  <c:v>1040583</c:v>
                </c:pt>
                <c:pt idx="97">
                  <c:v>1066652</c:v>
                </c:pt>
                <c:pt idx="98">
                  <c:v>1095887</c:v>
                </c:pt>
                <c:pt idx="99">
                  <c:v>1127108</c:v>
                </c:pt>
                <c:pt idx="100">
                  <c:v>1163156</c:v>
                </c:pt>
                <c:pt idx="101">
                  <c:v>1193934</c:v>
                </c:pt>
                <c:pt idx="102">
                  <c:v>1222099</c:v>
                </c:pt>
                <c:pt idx="103">
                  <c:v>1246027</c:v>
                </c:pt>
                <c:pt idx="104">
                  <c:v>1271470</c:v>
                </c:pt>
                <c:pt idx="105">
                  <c:v>1298205</c:v>
                </c:pt>
                <c:pt idx="106">
                  <c:v>1327594</c:v>
                </c:pt>
                <c:pt idx="107">
                  <c:v>1356245</c:v>
                </c:pt>
                <c:pt idx="108">
                  <c:v>1383222</c:v>
                </c:pt>
                <c:pt idx="109">
                  <c:v>1404159</c:v>
                </c:pt>
                <c:pt idx="110">
                  <c:v>1424210</c:v>
                </c:pt>
                <c:pt idx="111">
                  <c:v>1447555</c:v>
                </c:pt>
                <c:pt idx="112">
                  <c:v>1469662</c:v>
                </c:pt>
                <c:pt idx="113">
                  <c:v>1498492</c:v>
                </c:pt>
                <c:pt idx="114">
                  <c:v>1524970</c:v>
                </c:pt>
                <c:pt idx="115">
                  <c:v>1551318</c:v>
                </c:pt>
                <c:pt idx="116">
                  <c:v>1571448</c:v>
                </c:pt>
                <c:pt idx="117">
                  <c:v>1594296</c:v>
                </c:pt>
                <c:pt idx="118">
                  <c:v>1615827</c:v>
                </c:pt>
                <c:pt idx="119">
                  <c:v>1640716</c:v>
                </c:pt>
                <c:pt idx="120">
                  <c:v>1667238</c:v>
                </c:pt>
                <c:pt idx="121">
                  <c:v>1692584</c:v>
                </c:pt>
                <c:pt idx="122">
                  <c:v>1715611</c:v>
                </c:pt>
                <c:pt idx="123">
                  <c:v>1737379</c:v>
                </c:pt>
                <c:pt idx="124">
                  <c:v>1757383</c:v>
                </c:pt>
                <c:pt idx="125">
                  <c:v>1777237</c:v>
                </c:pt>
                <c:pt idx="126">
                  <c:v>1796418</c:v>
                </c:pt>
                <c:pt idx="127">
                  <c:v>1820220</c:v>
                </c:pt>
                <c:pt idx="128">
                  <c:v>1845657</c:v>
                </c:pt>
                <c:pt idx="129">
                  <c:v>1870879</c:v>
                </c:pt>
                <c:pt idx="130">
                  <c:v>1891587</c:v>
                </c:pt>
                <c:pt idx="131">
                  <c:v>1909751</c:v>
                </c:pt>
                <c:pt idx="132">
                  <c:v>1931318</c:v>
                </c:pt>
                <c:pt idx="133">
                  <c:v>1951957</c:v>
                </c:pt>
                <c:pt idx="134">
                  <c:v>1973936</c:v>
                </c:pt>
                <c:pt idx="135">
                  <c:v>1999838</c:v>
                </c:pt>
                <c:pt idx="136">
                  <c:v>2023098</c:v>
                </c:pt>
                <c:pt idx="137">
                  <c:v>2041532</c:v>
                </c:pt>
                <c:pt idx="138">
                  <c:v>2059548</c:v>
                </c:pt>
                <c:pt idx="139">
                  <c:v>2078137</c:v>
                </c:pt>
                <c:pt idx="140">
                  <c:v>2099410</c:v>
                </c:pt>
                <c:pt idx="141">
                  <c:v>2122799</c:v>
                </c:pt>
                <c:pt idx="142">
                  <c:v>2148565</c:v>
                </c:pt>
                <c:pt idx="143">
                  <c:v>2174569</c:v>
                </c:pt>
                <c:pt idx="144">
                  <c:v>2194754</c:v>
                </c:pt>
                <c:pt idx="145">
                  <c:v>2214773</c:v>
                </c:pt>
                <c:pt idx="146">
                  <c:v>2238802</c:v>
                </c:pt>
                <c:pt idx="147">
                  <c:v>2264765</c:v>
                </c:pt>
                <c:pt idx="148">
                  <c:v>2292960</c:v>
                </c:pt>
                <c:pt idx="149">
                  <c:v>2324877</c:v>
                </c:pt>
                <c:pt idx="150">
                  <c:v>2358074</c:v>
                </c:pt>
                <c:pt idx="151">
                  <c:v>2384829</c:v>
                </c:pt>
                <c:pt idx="152">
                  <c:v>2415705</c:v>
                </c:pt>
                <c:pt idx="153">
                  <c:v>2451242</c:v>
                </c:pt>
                <c:pt idx="154">
                  <c:v>2486497</c:v>
                </c:pt>
                <c:pt idx="155">
                  <c:v>2526746</c:v>
                </c:pt>
                <c:pt idx="156">
                  <c:v>2572167</c:v>
                </c:pt>
                <c:pt idx="157">
                  <c:v>2615121</c:v>
                </c:pt>
                <c:pt idx="158">
                  <c:v>2655041</c:v>
                </c:pt>
                <c:pt idx="159">
                  <c:v>2696482</c:v>
                </c:pt>
                <c:pt idx="160">
                  <c:v>2742495</c:v>
                </c:pt>
                <c:pt idx="161">
                  <c:v>2793860</c:v>
                </c:pt>
                <c:pt idx="162">
                  <c:v>2848676</c:v>
                </c:pt>
                <c:pt idx="163">
                  <c:v>2902307</c:v>
                </c:pt>
                <c:pt idx="164">
                  <c:v>2948410</c:v>
                </c:pt>
                <c:pt idx="165">
                  <c:v>2998502</c:v>
                </c:pt>
                <c:pt idx="166">
                  <c:v>3043876</c:v>
                </c:pt>
                <c:pt idx="167">
                  <c:v>3104105</c:v>
                </c:pt>
                <c:pt idx="168">
                  <c:v>3163017</c:v>
                </c:pt>
                <c:pt idx="169">
                  <c:v>3226586</c:v>
                </c:pt>
                <c:pt idx="170">
                  <c:v>3294705</c:v>
                </c:pt>
                <c:pt idx="171">
                  <c:v>3355059</c:v>
                </c:pt>
                <c:pt idx="172">
                  <c:v>3414274</c:v>
                </c:pt>
                <c:pt idx="173">
                  <c:v>3474125</c:v>
                </c:pt>
                <c:pt idx="174">
                  <c:v>3541908</c:v>
                </c:pt>
                <c:pt idx="175">
                  <c:v>3609579</c:v>
                </c:pt>
                <c:pt idx="176">
                  <c:v>3687285</c:v>
                </c:pt>
                <c:pt idx="177">
                  <c:v>3759256</c:v>
                </c:pt>
                <c:pt idx="178">
                  <c:v>3823270</c:v>
                </c:pt>
                <c:pt idx="179">
                  <c:v>3885410</c:v>
                </c:pt>
                <c:pt idx="180">
                  <c:v>3942930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A-449C-A84D-BE397386EBE0}"/>
            </c:ext>
          </c:extLst>
        </c:ser>
        <c:ser>
          <c:idx val="1"/>
          <c:order val="3"/>
          <c:tx>
            <c:strRef>
              <c:f>Midstep!$D$295:$K$295</c:f>
              <c:strCache>
                <c:ptCount val="8"/>
                <c:pt idx="0">
                  <c:v>Latin America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strRef>
              <c:f>Midstep!$L$292:$GJ$292</c:f>
              <c:strCache>
                <c:ptCount val="181"/>
                <c:pt idx="0">
                  <c:v>January</c:v>
                </c:pt>
                <c:pt idx="1">
                  <c:v>January</c:v>
                </c:pt>
                <c:pt idx="2">
                  <c:v>January</c:v>
                </c:pt>
                <c:pt idx="3">
                  <c:v>January</c:v>
                </c:pt>
                <c:pt idx="4">
                  <c:v>January</c:v>
                </c:pt>
                <c:pt idx="5">
                  <c:v>January</c:v>
                </c:pt>
                <c:pt idx="6">
                  <c:v>January</c:v>
                </c:pt>
                <c:pt idx="7">
                  <c:v>January</c:v>
                </c:pt>
                <c:pt idx="8">
                  <c:v>January</c:v>
                </c:pt>
                <c:pt idx="9">
                  <c:v>January</c:v>
                </c:pt>
                <c:pt idx="10">
                  <c:v>February</c:v>
                </c:pt>
                <c:pt idx="11">
                  <c:v>February</c:v>
                </c:pt>
                <c:pt idx="12">
                  <c:v>February</c:v>
                </c:pt>
                <c:pt idx="13">
                  <c:v>February</c:v>
                </c:pt>
                <c:pt idx="14">
                  <c:v>February</c:v>
                </c:pt>
                <c:pt idx="15">
                  <c:v>February</c:v>
                </c:pt>
                <c:pt idx="16">
                  <c:v>February</c:v>
                </c:pt>
                <c:pt idx="17">
                  <c:v>February</c:v>
                </c:pt>
                <c:pt idx="18">
                  <c:v>February</c:v>
                </c:pt>
                <c:pt idx="19">
                  <c:v>February</c:v>
                </c:pt>
                <c:pt idx="20">
                  <c:v>February</c:v>
                </c:pt>
                <c:pt idx="21">
                  <c:v>February</c:v>
                </c:pt>
                <c:pt idx="22">
                  <c:v>February</c:v>
                </c:pt>
                <c:pt idx="23">
                  <c:v>February</c:v>
                </c:pt>
                <c:pt idx="24">
                  <c:v>February</c:v>
                </c:pt>
                <c:pt idx="25">
                  <c:v>February</c:v>
                </c:pt>
                <c:pt idx="26">
                  <c:v>February</c:v>
                </c:pt>
                <c:pt idx="27">
                  <c:v>February</c:v>
                </c:pt>
                <c:pt idx="28">
                  <c:v>February</c:v>
                </c:pt>
                <c:pt idx="29">
                  <c:v>February</c:v>
                </c:pt>
                <c:pt idx="30">
                  <c:v>February</c:v>
                </c:pt>
                <c:pt idx="31">
                  <c:v>February</c:v>
                </c:pt>
                <c:pt idx="32">
                  <c:v>February</c:v>
                </c:pt>
                <c:pt idx="33">
                  <c:v>February</c:v>
                </c:pt>
                <c:pt idx="34">
                  <c:v>February</c:v>
                </c:pt>
                <c:pt idx="35">
                  <c:v>February</c:v>
                </c:pt>
                <c:pt idx="36">
                  <c:v>February</c:v>
                </c:pt>
                <c:pt idx="37">
                  <c:v>February</c:v>
                </c:pt>
                <c:pt idx="38">
                  <c:v>February</c:v>
                </c:pt>
                <c:pt idx="39">
                  <c:v>March</c:v>
                </c:pt>
                <c:pt idx="40">
                  <c:v>March</c:v>
                </c:pt>
                <c:pt idx="41">
                  <c:v>March</c:v>
                </c:pt>
                <c:pt idx="42">
                  <c:v>March</c:v>
                </c:pt>
                <c:pt idx="43">
                  <c:v>March</c:v>
                </c:pt>
                <c:pt idx="44">
                  <c:v>March</c:v>
                </c:pt>
                <c:pt idx="45">
                  <c:v>March</c:v>
                </c:pt>
                <c:pt idx="46">
                  <c:v>March</c:v>
                </c:pt>
                <c:pt idx="47">
                  <c:v>March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April</c:v>
                </c:pt>
                <c:pt idx="71">
                  <c:v>April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April</c:v>
                </c:pt>
                <c:pt idx="97">
                  <c:v>April</c:v>
                </c:pt>
                <c:pt idx="98">
                  <c:v>April</c:v>
                </c:pt>
                <c:pt idx="99">
                  <c:v>April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May</c:v>
                </c:pt>
                <c:pt idx="121">
                  <c:v>May</c:v>
                </c:pt>
                <c:pt idx="122">
                  <c:v>May</c:v>
                </c:pt>
                <c:pt idx="123">
                  <c:v>May</c:v>
                </c:pt>
                <c:pt idx="124">
                  <c:v>May</c:v>
                </c:pt>
                <c:pt idx="125">
                  <c:v>May</c:v>
                </c:pt>
                <c:pt idx="126">
                  <c:v>May</c:v>
                </c:pt>
                <c:pt idx="127">
                  <c:v>May</c:v>
                </c:pt>
                <c:pt idx="128">
                  <c:v>May</c:v>
                </c:pt>
                <c:pt idx="129">
                  <c:v>May</c:v>
                </c:pt>
                <c:pt idx="130">
                  <c:v>May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June</c:v>
                </c:pt>
                <c:pt idx="145">
                  <c:v>June</c:v>
                </c:pt>
                <c:pt idx="146">
                  <c:v>June</c:v>
                </c:pt>
                <c:pt idx="147">
                  <c:v>June</c:v>
                </c:pt>
                <c:pt idx="148">
                  <c:v>June</c:v>
                </c:pt>
                <c:pt idx="149">
                  <c:v>June</c:v>
                </c:pt>
                <c:pt idx="150">
                  <c:v>June</c:v>
                </c:pt>
                <c:pt idx="151">
                  <c:v>June</c:v>
                </c:pt>
                <c:pt idx="152">
                  <c:v>June</c:v>
                </c:pt>
                <c:pt idx="153">
                  <c:v>June</c:v>
                </c:pt>
                <c:pt idx="154">
                  <c:v>June</c:v>
                </c:pt>
                <c:pt idx="155">
                  <c:v>June</c:v>
                </c:pt>
                <c:pt idx="156">
                  <c:v>June</c:v>
                </c:pt>
                <c:pt idx="157">
                  <c:v>June</c:v>
                </c:pt>
                <c:pt idx="158">
                  <c:v>June</c:v>
                </c:pt>
                <c:pt idx="159">
                  <c:v>June</c:v>
                </c:pt>
                <c:pt idx="160">
                  <c:v>June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July</c:v>
                </c:pt>
                <c:pt idx="169">
                  <c:v>July</c:v>
                </c:pt>
                <c:pt idx="170">
                  <c:v>July</c:v>
                </c:pt>
                <c:pt idx="171">
                  <c:v>July</c:v>
                </c:pt>
                <c:pt idx="172">
                  <c:v>July</c:v>
                </c:pt>
                <c:pt idx="173">
                  <c:v>July</c:v>
                </c:pt>
                <c:pt idx="174">
                  <c:v>July</c:v>
                </c:pt>
                <c:pt idx="175">
                  <c:v>July</c:v>
                </c:pt>
                <c:pt idx="176">
                  <c:v>July</c:v>
                </c:pt>
                <c:pt idx="177">
                  <c:v>July</c:v>
                </c:pt>
                <c:pt idx="178">
                  <c:v>July</c:v>
                </c:pt>
                <c:pt idx="179">
                  <c:v>July</c:v>
                </c:pt>
                <c:pt idx="180">
                  <c:v>July</c:v>
                </c:pt>
              </c:strCache>
            </c:strRef>
          </c:cat>
          <c:val>
            <c:numRef>
              <c:f>Midstep!$L$295:$GJ$295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7</c:v>
                </c:pt>
                <c:pt idx="39">
                  <c:v>15</c:v>
                </c:pt>
                <c:pt idx="40">
                  <c:v>22</c:v>
                </c:pt>
                <c:pt idx="41">
                  <c:v>27</c:v>
                </c:pt>
                <c:pt idx="42">
                  <c:v>38</c:v>
                </c:pt>
                <c:pt idx="43">
                  <c:v>49</c:v>
                </c:pt>
                <c:pt idx="44">
                  <c:v>64</c:v>
                </c:pt>
                <c:pt idx="45">
                  <c:v>72</c:v>
                </c:pt>
                <c:pt idx="46">
                  <c:v>115</c:v>
                </c:pt>
                <c:pt idx="47">
                  <c:v>126</c:v>
                </c:pt>
                <c:pt idx="48">
                  <c:v>164</c:v>
                </c:pt>
                <c:pt idx="49">
                  <c:v>223</c:v>
                </c:pt>
                <c:pt idx="50">
                  <c:v>269</c:v>
                </c:pt>
                <c:pt idx="51">
                  <c:v>473</c:v>
                </c:pt>
                <c:pt idx="52">
                  <c:v>574</c:v>
                </c:pt>
                <c:pt idx="53">
                  <c:v>684</c:v>
                </c:pt>
                <c:pt idx="54">
                  <c:v>984</c:v>
                </c:pt>
                <c:pt idx="55">
                  <c:v>1327</c:v>
                </c:pt>
                <c:pt idx="56">
                  <c:v>1636</c:v>
                </c:pt>
                <c:pt idx="57">
                  <c:v>2229</c:v>
                </c:pt>
                <c:pt idx="58">
                  <c:v>3043</c:v>
                </c:pt>
                <c:pt idx="59">
                  <c:v>3961</c:v>
                </c:pt>
                <c:pt idx="60">
                  <c:v>5445</c:v>
                </c:pt>
                <c:pt idx="61">
                  <c:v>6442</c:v>
                </c:pt>
                <c:pt idx="62">
                  <c:v>7424</c:v>
                </c:pt>
                <c:pt idx="63">
                  <c:v>8579</c:v>
                </c:pt>
                <c:pt idx="64">
                  <c:v>10097</c:v>
                </c:pt>
                <c:pt idx="65">
                  <c:v>11708</c:v>
                </c:pt>
                <c:pt idx="66">
                  <c:v>13505</c:v>
                </c:pt>
                <c:pt idx="67">
                  <c:v>15022</c:v>
                </c:pt>
                <c:pt idx="68">
                  <c:v>16349</c:v>
                </c:pt>
                <c:pt idx="69">
                  <c:v>19125</c:v>
                </c:pt>
                <c:pt idx="70">
                  <c:v>21946</c:v>
                </c:pt>
                <c:pt idx="71">
                  <c:v>24752</c:v>
                </c:pt>
                <c:pt idx="72">
                  <c:v>27305</c:v>
                </c:pt>
                <c:pt idx="73">
                  <c:v>30174</c:v>
                </c:pt>
                <c:pt idx="74">
                  <c:v>32808</c:v>
                </c:pt>
                <c:pt idx="75">
                  <c:v>35488</c:v>
                </c:pt>
                <c:pt idx="76">
                  <c:v>39059</c:v>
                </c:pt>
                <c:pt idx="77">
                  <c:v>44960</c:v>
                </c:pt>
                <c:pt idx="78">
                  <c:v>50056</c:v>
                </c:pt>
                <c:pt idx="79">
                  <c:v>56498</c:v>
                </c:pt>
                <c:pt idx="80">
                  <c:v>60189</c:v>
                </c:pt>
                <c:pt idx="81">
                  <c:v>64079</c:v>
                </c:pt>
                <c:pt idx="82">
                  <c:v>68983</c:v>
                </c:pt>
                <c:pt idx="83">
                  <c:v>72723</c:v>
                </c:pt>
                <c:pt idx="84">
                  <c:v>78943</c:v>
                </c:pt>
                <c:pt idx="85">
                  <c:v>84233</c:v>
                </c:pt>
                <c:pt idx="86">
                  <c:v>90867</c:v>
                </c:pt>
                <c:pt idx="87">
                  <c:v>97343</c:v>
                </c:pt>
                <c:pt idx="88">
                  <c:v>102970</c:v>
                </c:pt>
                <c:pt idx="89">
                  <c:v>108340</c:v>
                </c:pt>
                <c:pt idx="90">
                  <c:v>114223</c:v>
                </c:pt>
                <c:pt idx="91">
                  <c:v>121182</c:v>
                </c:pt>
                <c:pt idx="92">
                  <c:v>130473</c:v>
                </c:pt>
                <c:pt idx="93">
                  <c:v>149723</c:v>
                </c:pt>
                <c:pt idx="94">
                  <c:v>161288</c:v>
                </c:pt>
                <c:pt idx="95">
                  <c:v>169614</c:v>
                </c:pt>
                <c:pt idx="96">
                  <c:v>177939</c:v>
                </c:pt>
                <c:pt idx="97">
                  <c:v>189801</c:v>
                </c:pt>
                <c:pt idx="98">
                  <c:v>202232</c:v>
                </c:pt>
                <c:pt idx="99">
                  <c:v>216794</c:v>
                </c:pt>
                <c:pt idx="100">
                  <c:v>230612</c:v>
                </c:pt>
                <c:pt idx="101">
                  <c:v>243257</c:v>
                </c:pt>
                <c:pt idx="102">
                  <c:v>257250</c:v>
                </c:pt>
                <c:pt idx="103">
                  <c:v>271412</c:v>
                </c:pt>
                <c:pt idx="104">
                  <c:v>286260</c:v>
                </c:pt>
                <c:pt idx="105">
                  <c:v>305192</c:v>
                </c:pt>
                <c:pt idx="106">
                  <c:v>321712</c:v>
                </c:pt>
                <c:pt idx="107">
                  <c:v>339835</c:v>
                </c:pt>
                <c:pt idx="108">
                  <c:v>357462</c:v>
                </c:pt>
                <c:pt idx="109">
                  <c:v>372106</c:v>
                </c:pt>
                <c:pt idx="110">
                  <c:v>384836</c:v>
                </c:pt>
                <c:pt idx="111">
                  <c:v>402943</c:v>
                </c:pt>
                <c:pt idx="112">
                  <c:v>425729</c:v>
                </c:pt>
                <c:pt idx="113">
                  <c:v>450042</c:v>
                </c:pt>
                <c:pt idx="114">
                  <c:v>479141</c:v>
                </c:pt>
                <c:pt idx="115">
                  <c:v>503985</c:v>
                </c:pt>
                <c:pt idx="116">
                  <c:v>521978</c:v>
                </c:pt>
                <c:pt idx="117">
                  <c:v>546303</c:v>
                </c:pt>
                <c:pt idx="118">
                  <c:v>576998</c:v>
                </c:pt>
                <c:pt idx="119">
                  <c:v>610641</c:v>
                </c:pt>
                <c:pt idx="120">
                  <c:v>643980</c:v>
                </c:pt>
                <c:pt idx="121">
                  <c:v>678628</c:v>
                </c:pt>
                <c:pt idx="122">
                  <c:v>709900</c:v>
                </c:pt>
                <c:pt idx="123">
                  <c:v>740785</c:v>
                </c:pt>
                <c:pt idx="124">
                  <c:v>767603</c:v>
                </c:pt>
                <c:pt idx="125">
                  <c:v>800911</c:v>
                </c:pt>
                <c:pt idx="126">
                  <c:v>840125</c:v>
                </c:pt>
                <c:pt idx="127">
                  <c:v>884764</c:v>
                </c:pt>
                <c:pt idx="128">
                  <c:v>929193</c:v>
                </c:pt>
                <c:pt idx="129">
                  <c:v>982095</c:v>
                </c:pt>
                <c:pt idx="130">
                  <c:v>1019771</c:v>
                </c:pt>
                <c:pt idx="131">
                  <c:v>1048885</c:v>
                </c:pt>
                <c:pt idx="132">
                  <c:v>1098890</c:v>
                </c:pt>
                <c:pt idx="133">
                  <c:v>1142549</c:v>
                </c:pt>
                <c:pt idx="134">
                  <c:v>1191890</c:v>
                </c:pt>
                <c:pt idx="135">
                  <c:v>1240444</c:v>
                </c:pt>
                <c:pt idx="136">
                  <c:v>1287083</c:v>
                </c:pt>
                <c:pt idx="137">
                  <c:v>1325109</c:v>
                </c:pt>
                <c:pt idx="138">
                  <c:v>1356483</c:v>
                </c:pt>
                <c:pt idx="139">
                  <c:v>1406793</c:v>
                </c:pt>
                <c:pt idx="140">
                  <c:v>1461637</c:v>
                </c:pt>
                <c:pt idx="141">
                  <c:v>1514680</c:v>
                </c:pt>
                <c:pt idx="142">
                  <c:v>1560168</c:v>
                </c:pt>
                <c:pt idx="143">
                  <c:v>1605433</c:v>
                </c:pt>
                <c:pt idx="144">
                  <c:v>1649911</c:v>
                </c:pt>
                <c:pt idx="145">
                  <c:v>1688504</c:v>
                </c:pt>
                <c:pt idx="146">
                  <c:v>1744500</c:v>
                </c:pt>
                <c:pt idx="147">
                  <c:v>1829269</c:v>
                </c:pt>
                <c:pt idx="148">
                  <c:v>1875157</c:v>
                </c:pt>
                <c:pt idx="149">
                  <c:v>1954490</c:v>
                </c:pt>
                <c:pt idx="150">
                  <c:v>2011181</c:v>
                </c:pt>
                <c:pt idx="151">
                  <c:v>2050854</c:v>
                </c:pt>
                <c:pt idx="152">
                  <c:v>2094654</c:v>
                </c:pt>
                <c:pt idx="153">
                  <c:v>2157489</c:v>
                </c:pt>
                <c:pt idx="154">
                  <c:v>2223566</c:v>
                </c:pt>
                <c:pt idx="155">
                  <c:v>2290228</c:v>
                </c:pt>
                <c:pt idx="156">
                  <c:v>2362171</c:v>
                </c:pt>
                <c:pt idx="157">
                  <c:v>2426115</c:v>
                </c:pt>
                <c:pt idx="158">
                  <c:v>2479335</c:v>
                </c:pt>
                <c:pt idx="159">
                  <c:v>2524405</c:v>
                </c:pt>
                <c:pt idx="160">
                  <c:v>2581010</c:v>
                </c:pt>
                <c:pt idx="161">
                  <c:v>2653304</c:v>
                </c:pt>
                <c:pt idx="162">
                  <c:v>2727917</c:v>
                </c:pt>
                <c:pt idx="163">
                  <c:v>2797705</c:v>
                </c:pt>
                <c:pt idx="164">
                  <c:v>2863326</c:v>
                </c:pt>
                <c:pt idx="165">
                  <c:v>2914557</c:v>
                </c:pt>
                <c:pt idx="166">
                  <c:v>2957313</c:v>
                </c:pt>
                <c:pt idx="167">
                  <c:v>3028144</c:v>
                </c:pt>
                <c:pt idx="168">
                  <c:v>3098974</c:v>
                </c:pt>
                <c:pt idx="169">
                  <c:v>3171886</c:v>
                </c:pt>
                <c:pt idx="170">
                  <c:v>3247690</c:v>
                </c:pt>
                <c:pt idx="171">
                  <c:v>3315749</c:v>
                </c:pt>
                <c:pt idx="172">
                  <c:v>3365910</c:v>
                </c:pt>
                <c:pt idx="173">
                  <c:v>3410335</c:v>
                </c:pt>
                <c:pt idx="174">
                  <c:v>3481714</c:v>
                </c:pt>
                <c:pt idx="175">
                  <c:v>3551201</c:v>
                </c:pt>
                <c:pt idx="176">
                  <c:v>3629542</c:v>
                </c:pt>
                <c:pt idx="177">
                  <c:v>3699524</c:v>
                </c:pt>
                <c:pt idx="178">
                  <c:v>3765856</c:v>
                </c:pt>
                <c:pt idx="179">
                  <c:v>3819461</c:v>
                </c:pt>
                <c:pt idx="180">
                  <c:v>3862214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EA-449C-A84D-BE397386EBE0}"/>
            </c:ext>
          </c:extLst>
        </c:ser>
        <c:ser>
          <c:idx val="5"/>
          <c:order val="4"/>
          <c:tx>
            <c:strRef>
              <c:f>Midstep!$D$299:$K$299</c:f>
              <c:strCache>
                <c:ptCount val="8"/>
                <c:pt idx="0">
                  <c:v>South Asia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strRef>
              <c:f>Midstep!$L$292:$GJ$292</c:f>
              <c:strCache>
                <c:ptCount val="181"/>
                <c:pt idx="0">
                  <c:v>January</c:v>
                </c:pt>
                <c:pt idx="1">
                  <c:v>January</c:v>
                </c:pt>
                <c:pt idx="2">
                  <c:v>January</c:v>
                </c:pt>
                <c:pt idx="3">
                  <c:v>January</c:v>
                </c:pt>
                <c:pt idx="4">
                  <c:v>January</c:v>
                </c:pt>
                <c:pt idx="5">
                  <c:v>January</c:v>
                </c:pt>
                <c:pt idx="6">
                  <c:v>January</c:v>
                </c:pt>
                <c:pt idx="7">
                  <c:v>January</c:v>
                </c:pt>
                <c:pt idx="8">
                  <c:v>January</c:v>
                </c:pt>
                <c:pt idx="9">
                  <c:v>January</c:v>
                </c:pt>
                <c:pt idx="10">
                  <c:v>February</c:v>
                </c:pt>
                <c:pt idx="11">
                  <c:v>February</c:v>
                </c:pt>
                <c:pt idx="12">
                  <c:v>February</c:v>
                </c:pt>
                <c:pt idx="13">
                  <c:v>February</c:v>
                </c:pt>
                <c:pt idx="14">
                  <c:v>February</c:v>
                </c:pt>
                <c:pt idx="15">
                  <c:v>February</c:v>
                </c:pt>
                <c:pt idx="16">
                  <c:v>February</c:v>
                </c:pt>
                <c:pt idx="17">
                  <c:v>February</c:v>
                </c:pt>
                <c:pt idx="18">
                  <c:v>February</c:v>
                </c:pt>
                <c:pt idx="19">
                  <c:v>February</c:v>
                </c:pt>
                <c:pt idx="20">
                  <c:v>February</c:v>
                </c:pt>
                <c:pt idx="21">
                  <c:v>February</c:v>
                </c:pt>
                <c:pt idx="22">
                  <c:v>February</c:v>
                </c:pt>
                <c:pt idx="23">
                  <c:v>February</c:v>
                </c:pt>
                <c:pt idx="24">
                  <c:v>February</c:v>
                </c:pt>
                <c:pt idx="25">
                  <c:v>February</c:v>
                </c:pt>
                <c:pt idx="26">
                  <c:v>February</c:v>
                </c:pt>
                <c:pt idx="27">
                  <c:v>February</c:v>
                </c:pt>
                <c:pt idx="28">
                  <c:v>February</c:v>
                </c:pt>
                <c:pt idx="29">
                  <c:v>February</c:v>
                </c:pt>
                <c:pt idx="30">
                  <c:v>February</c:v>
                </c:pt>
                <c:pt idx="31">
                  <c:v>February</c:v>
                </c:pt>
                <c:pt idx="32">
                  <c:v>February</c:v>
                </c:pt>
                <c:pt idx="33">
                  <c:v>February</c:v>
                </c:pt>
                <c:pt idx="34">
                  <c:v>February</c:v>
                </c:pt>
                <c:pt idx="35">
                  <c:v>February</c:v>
                </c:pt>
                <c:pt idx="36">
                  <c:v>February</c:v>
                </c:pt>
                <c:pt idx="37">
                  <c:v>February</c:v>
                </c:pt>
                <c:pt idx="38">
                  <c:v>February</c:v>
                </c:pt>
                <c:pt idx="39">
                  <c:v>March</c:v>
                </c:pt>
                <c:pt idx="40">
                  <c:v>March</c:v>
                </c:pt>
                <c:pt idx="41">
                  <c:v>March</c:v>
                </c:pt>
                <c:pt idx="42">
                  <c:v>March</c:v>
                </c:pt>
                <c:pt idx="43">
                  <c:v>March</c:v>
                </c:pt>
                <c:pt idx="44">
                  <c:v>March</c:v>
                </c:pt>
                <c:pt idx="45">
                  <c:v>March</c:v>
                </c:pt>
                <c:pt idx="46">
                  <c:v>March</c:v>
                </c:pt>
                <c:pt idx="47">
                  <c:v>March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April</c:v>
                </c:pt>
                <c:pt idx="71">
                  <c:v>April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April</c:v>
                </c:pt>
                <c:pt idx="97">
                  <c:v>April</c:v>
                </c:pt>
                <c:pt idx="98">
                  <c:v>April</c:v>
                </c:pt>
                <c:pt idx="99">
                  <c:v>April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May</c:v>
                </c:pt>
                <c:pt idx="121">
                  <c:v>May</c:v>
                </c:pt>
                <c:pt idx="122">
                  <c:v>May</c:v>
                </c:pt>
                <c:pt idx="123">
                  <c:v>May</c:v>
                </c:pt>
                <c:pt idx="124">
                  <c:v>May</c:v>
                </c:pt>
                <c:pt idx="125">
                  <c:v>May</c:v>
                </c:pt>
                <c:pt idx="126">
                  <c:v>May</c:v>
                </c:pt>
                <c:pt idx="127">
                  <c:v>May</c:v>
                </c:pt>
                <c:pt idx="128">
                  <c:v>May</c:v>
                </c:pt>
                <c:pt idx="129">
                  <c:v>May</c:v>
                </c:pt>
                <c:pt idx="130">
                  <c:v>May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June</c:v>
                </c:pt>
                <c:pt idx="145">
                  <c:v>June</c:v>
                </c:pt>
                <c:pt idx="146">
                  <c:v>June</c:v>
                </c:pt>
                <c:pt idx="147">
                  <c:v>June</c:v>
                </c:pt>
                <c:pt idx="148">
                  <c:v>June</c:v>
                </c:pt>
                <c:pt idx="149">
                  <c:v>June</c:v>
                </c:pt>
                <c:pt idx="150">
                  <c:v>June</c:v>
                </c:pt>
                <c:pt idx="151">
                  <c:v>June</c:v>
                </c:pt>
                <c:pt idx="152">
                  <c:v>June</c:v>
                </c:pt>
                <c:pt idx="153">
                  <c:v>June</c:v>
                </c:pt>
                <c:pt idx="154">
                  <c:v>June</c:v>
                </c:pt>
                <c:pt idx="155">
                  <c:v>June</c:v>
                </c:pt>
                <c:pt idx="156">
                  <c:v>June</c:v>
                </c:pt>
                <c:pt idx="157">
                  <c:v>June</c:v>
                </c:pt>
                <c:pt idx="158">
                  <c:v>June</c:v>
                </c:pt>
                <c:pt idx="159">
                  <c:v>June</c:v>
                </c:pt>
                <c:pt idx="160">
                  <c:v>June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July</c:v>
                </c:pt>
                <c:pt idx="169">
                  <c:v>July</c:v>
                </c:pt>
                <c:pt idx="170">
                  <c:v>July</c:v>
                </c:pt>
                <c:pt idx="171">
                  <c:v>July</c:v>
                </c:pt>
                <c:pt idx="172">
                  <c:v>July</c:v>
                </c:pt>
                <c:pt idx="173">
                  <c:v>July</c:v>
                </c:pt>
                <c:pt idx="174">
                  <c:v>July</c:v>
                </c:pt>
                <c:pt idx="175">
                  <c:v>July</c:v>
                </c:pt>
                <c:pt idx="176">
                  <c:v>July</c:v>
                </c:pt>
                <c:pt idx="177">
                  <c:v>July</c:v>
                </c:pt>
                <c:pt idx="178">
                  <c:v>July</c:v>
                </c:pt>
                <c:pt idx="179">
                  <c:v>July</c:v>
                </c:pt>
                <c:pt idx="180">
                  <c:v>July</c:v>
                </c:pt>
              </c:strCache>
            </c:strRef>
          </c:cat>
          <c:val>
            <c:numRef>
              <c:f>Midstep!$L$299:$GJ$299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6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13</c:v>
                </c:pt>
                <c:pt idx="41">
                  <c:v>13</c:v>
                </c:pt>
                <c:pt idx="42">
                  <c:v>36</c:v>
                </c:pt>
                <c:pt idx="43">
                  <c:v>39</c:v>
                </c:pt>
                <c:pt idx="44">
                  <c:v>41</c:v>
                </c:pt>
                <c:pt idx="45">
                  <c:v>44</c:v>
                </c:pt>
                <c:pt idx="46">
                  <c:v>59</c:v>
                </c:pt>
                <c:pt idx="47">
                  <c:v>73</c:v>
                </c:pt>
                <c:pt idx="48">
                  <c:v>92</c:v>
                </c:pt>
                <c:pt idx="49">
                  <c:v>104</c:v>
                </c:pt>
                <c:pt idx="50">
                  <c:v>123</c:v>
                </c:pt>
                <c:pt idx="51">
                  <c:v>140</c:v>
                </c:pt>
                <c:pt idx="52">
                  <c:v>191</c:v>
                </c:pt>
                <c:pt idx="53">
                  <c:v>303</c:v>
                </c:pt>
                <c:pt idx="54">
                  <c:v>427</c:v>
                </c:pt>
                <c:pt idx="55">
                  <c:v>532</c:v>
                </c:pt>
                <c:pt idx="56">
                  <c:v>712</c:v>
                </c:pt>
                <c:pt idx="57">
                  <c:v>809</c:v>
                </c:pt>
                <c:pt idx="58">
                  <c:v>1107</c:v>
                </c:pt>
                <c:pt idx="59">
                  <c:v>1248</c:v>
                </c:pt>
                <c:pt idx="60">
                  <c:v>1436</c:v>
                </c:pt>
                <c:pt idx="61">
                  <c:v>1658</c:v>
                </c:pt>
                <c:pt idx="62">
                  <c:v>1831</c:v>
                </c:pt>
                <c:pt idx="63">
                  <c:v>2101</c:v>
                </c:pt>
                <c:pt idx="64">
                  <c:v>2362</c:v>
                </c:pt>
                <c:pt idx="65">
                  <c:v>2669</c:v>
                </c:pt>
                <c:pt idx="66">
                  <c:v>2879</c:v>
                </c:pt>
                <c:pt idx="67">
                  <c:v>3052</c:v>
                </c:pt>
                <c:pt idx="68">
                  <c:v>3556</c:v>
                </c:pt>
                <c:pt idx="69">
                  <c:v>3910</c:v>
                </c:pt>
                <c:pt idx="70">
                  <c:v>4884</c:v>
                </c:pt>
                <c:pt idx="71">
                  <c:v>5739</c:v>
                </c:pt>
                <c:pt idx="72">
                  <c:v>5916</c:v>
                </c:pt>
                <c:pt idx="73">
                  <c:v>6807</c:v>
                </c:pt>
                <c:pt idx="74">
                  <c:v>8000</c:v>
                </c:pt>
                <c:pt idx="75">
                  <c:v>9514</c:v>
                </c:pt>
                <c:pt idx="76">
                  <c:v>10379</c:v>
                </c:pt>
                <c:pt idx="77">
                  <c:v>11289</c:v>
                </c:pt>
                <c:pt idx="78">
                  <c:v>12457</c:v>
                </c:pt>
                <c:pt idx="79">
                  <c:v>13777</c:v>
                </c:pt>
                <c:pt idx="80">
                  <c:v>14944</c:v>
                </c:pt>
                <c:pt idx="81">
                  <c:v>16176</c:v>
                </c:pt>
                <c:pt idx="82">
                  <c:v>18014</c:v>
                </c:pt>
                <c:pt idx="83">
                  <c:v>19870</c:v>
                </c:pt>
                <c:pt idx="84">
                  <c:v>21537</c:v>
                </c:pt>
                <c:pt idx="85">
                  <c:v>23151</c:v>
                </c:pt>
                <c:pt idx="86">
                  <c:v>25041</c:v>
                </c:pt>
                <c:pt idx="87">
                  <c:v>27472</c:v>
                </c:pt>
                <c:pt idx="88">
                  <c:v>29844</c:v>
                </c:pt>
                <c:pt idx="89">
                  <c:v>32487</c:v>
                </c:pt>
                <c:pt idx="90">
                  <c:v>35072</c:v>
                </c:pt>
                <c:pt idx="91">
                  <c:v>37940</c:v>
                </c:pt>
                <c:pt idx="92">
                  <c:v>41013</c:v>
                </c:pt>
                <c:pt idx="93">
                  <c:v>43898</c:v>
                </c:pt>
                <c:pt idx="94">
                  <c:v>46765</c:v>
                </c:pt>
                <c:pt idx="95">
                  <c:v>49548</c:v>
                </c:pt>
                <c:pt idx="96">
                  <c:v>52552</c:v>
                </c:pt>
                <c:pt idx="97">
                  <c:v>56069</c:v>
                </c:pt>
                <c:pt idx="98">
                  <c:v>59912</c:v>
                </c:pt>
                <c:pt idx="99">
                  <c:v>64010</c:v>
                </c:pt>
                <c:pt idx="100">
                  <c:v>68180</c:v>
                </c:pt>
                <c:pt idx="101">
                  <c:v>72332</c:v>
                </c:pt>
                <c:pt idx="102">
                  <c:v>76932</c:v>
                </c:pt>
                <c:pt idx="103">
                  <c:v>82897</c:v>
                </c:pt>
                <c:pt idx="104">
                  <c:v>89059</c:v>
                </c:pt>
                <c:pt idx="105">
                  <c:v>94262</c:v>
                </c:pt>
                <c:pt idx="106">
                  <c:v>100354</c:v>
                </c:pt>
                <c:pt idx="107">
                  <c:v>107031</c:v>
                </c:pt>
                <c:pt idx="108">
                  <c:v>112699</c:v>
                </c:pt>
                <c:pt idx="109">
                  <c:v>120116</c:v>
                </c:pt>
                <c:pt idx="110">
                  <c:v>127391</c:v>
                </c:pt>
                <c:pt idx="111">
                  <c:v>133234</c:v>
                </c:pt>
                <c:pt idx="112">
                  <c:v>139026</c:v>
                </c:pt>
                <c:pt idx="113">
                  <c:v>147474</c:v>
                </c:pt>
                <c:pt idx="114">
                  <c:v>152955</c:v>
                </c:pt>
                <c:pt idx="115">
                  <c:v>160546</c:v>
                </c:pt>
                <c:pt idx="116">
                  <c:v>169146</c:v>
                </c:pt>
                <c:pt idx="117">
                  <c:v>177730</c:v>
                </c:pt>
                <c:pt idx="118">
                  <c:v>187740</c:v>
                </c:pt>
                <c:pt idx="119">
                  <c:v>197664</c:v>
                </c:pt>
                <c:pt idx="120">
                  <c:v>208856</c:v>
                </c:pt>
                <c:pt idx="121">
                  <c:v>219531</c:v>
                </c:pt>
                <c:pt idx="122">
                  <c:v>231110</c:v>
                </c:pt>
                <c:pt idx="123">
                  <c:v>242216</c:v>
                </c:pt>
                <c:pt idx="124">
                  <c:v>252699</c:v>
                </c:pt>
                <c:pt idx="125">
                  <c:v>262082</c:v>
                </c:pt>
                <c:pt idx="126">
                  <c:v>273901</c:v>
                </c:pt>
                <c:pt idx="127">
                  <c:v>286887</c:v>
                </c:pt>
                <c:pt idx="128">
                  <c:v>300843</c:v>
                </c:pt>
                <c:pt idx="129">
                  <c:v>315182</c:v>
                </c:pt>
                <c:pt idx="130">
                  <c:v>330448</c:v>
                </c:pt>
                <c:pt idx="131">
                  <c:v>345378</c:v>
                </c:pt>
                <c:pt idx="132">
                  <c:v>362278</c:v>
                </c:pt>
                <c:pt idx="133">
                  <c:v>380441</c:v>
                </c:pt>
                <c:pt idx="134">
                  <c:v>397929</c:v>
                </c:pt>
                <c:pt idx="135">
                  <c:v>416171</c:v>
                </c:pt>
                <c:pt idx="136">
                  <c:v>435140</c:v>
                </c:pt>
                <c:pt idx="137">
                  <c:v>454513</c:v>
                </c:pt>
                <c:pt idx="138">
                  <c:v>471260</c:v>
                </c:pt>
                <c:pt idx="139">
                  <c:v>490928</c:v>
                </c:pt>
                <c:pt idx="140">
                  <c:v>511402</c:v>
                </c:pt>
                <c:pt idx="141">
                  <c:v>532939</c:v>
                </c:pt>
                <c:pt idx="142">
                  <c:v>549002</c:v>
                </c:pt>
                <c:pt idx="143">
                  <c:v>571106</c:v>
                </c:pt>
                <c:pt idx="144">
                  <c:v>598938</c:v>
                </c:pt>
                <c:pt idx="145">
                  <c:v>618406</c:v>
                </c:pt>
                <c:pt idx="146">
                  <c:v>640283</c:v>
                </c:pt>
                <c:pt idx="147">
                  <c:v>663715</c:v>
                </c:pt>
                <c:pt idx="148">
                  <c:v>687417</c:v>
                </c:pt>
                <c:pt idx="149">
                  <c:v>712569</c:v>
                </c:pt>
                <c:pt idx="150">
                  <c:v>737077</c:v>
                </c:pt>
                <c:pt idx="151">
                  <c:v>760756</c:v>
                </c:pt>
                <c:pt idx="152">
                  <c:v>783989</c:v>
                </c:pt>
                <c:pt idx="153">
                  <c:v>808186</c:v>
                </c:pt>
                <c:pt idx="154">
                  <c:v>833435</c:v>
                </c:pt>
                <c:pt idx="155">
                  <c:v>858446</c:v>
                </c:pt>
                <c:pt idx="156">
                  <c:v>884883</c:v>
                </c:pt>
                <c:pt idx="157">
                  <c:v>913130</c:v>
                </c:pt>
                <c:pt idx="158">
                  <c:v>940793</c:v>
                </c:pt>
                <c:pt idx="159">
                  <c:v>966917</c:v>
                </c:pt>
                <c:pt idx="160">
                  <c:v>994000</c:v>
                </c:pt>
                <c:pt idx="161">
                  <c:v>1022103</c:v>
                </c:pt>
                <c:pt idx="162">
                  <c:v>1051801</c:v>
                </c:pt>
                <c:pt idx="163">
                  <c:v>1078741</c:v>
                </c:pt>
                <c:pt idx="164">
                  <c:v>1110877</c:v>
                </c:pt>
                <c:pt idx="165">
                  <c:v>1145007</c:v>
                </c:pt>
                <c:pt idx="166">
                  <c:v>1173593</c:v>
                </c:pt>
                <c:pt idx="167">
                  <c:v>1202765</c:v>
                </c:pt>
                <c:pt idx="168">
                  <c:v>1234986</c:v>
                </c:pt>
                <c:pt idx="169">
                  <c:v>1268121</c:v>
                </c:pt>
                <c:pt idx="170">
                  <c:v>1301704</c:v>
                </c:pt>
                <c:pt idx="171">
                  <c:v>1335865</c:v>
                </c:pt>
                <c:pt idx="172">
                  <c:v>1370358</c:v>
                </c:pt>
                <c:pt idx="173">
                  <c:v>1404142</c:v>
                </c:pt>
                <c:pt idx="174">
                  <c:v>1439358</c:v>
                </c:pt>
                <c:pt idx="175">
                  <c:v>1478118</c:v>
                </c:pt>
                <c:pt idx="176">
                  <c:v>1516155</c:v>
                </c:pt>
                <c:pt idx="177">
                  <c:v>1558729</c:v>
                </c:pt>
                <c:pt idx="178">
                  <c:v>1601866</c:v>
                </c:pt>
                <c:pt idx="179">
                  <c:v>1646726</c:v>
                </c:pt>
                <c:pt idx="180">
                  <c:v>1688076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A-449C-A84D-BE397386EBE0}"/>
            </c:ext>
          </c:extLst>
        </c:ser>
        <c:ser>
          <c:idx val="2"/>
          <c:order val="5"/>
          <c:tx>
            <c:strRef>
              <c:f>Midstep!$D$296:$K$296</c:f>
              <c:strCache>
                <c:ptCount val="8"/>
                <c:pt idx="0">
                  <c:v>Africa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cat>
            <c:strRef>
              <c:f>Midstep!$L$292:$GJ$292</c:f>
              <c:strCache>
                <c:ptCount val="181"/>
                <c:pt idx="0">
                  <c:v>January</c:v>
                </c:pt>
                <c:pt idx="1">
                  <c:v>January</c:v>
                </c:pt>
                <c:pt idx="2">
                  <c:v>January</c:v>
                </c:pt>
                <c:pt idx="3">
                  <c:v>January</c:v>
                </c:pt>
                <c:pt idx="4">
                  <c:v>January</c:v>
                </c:pt>
                <c:pt idx="5">
                  <c:v>January</c:v>
                </c:pt>
                <c:pt idx="6">
                  <c:v>January</c:v>
                </c:pt>
                <c:pt idx="7">
                  <c:v>January</c:v>
                </c:pt>
                <c:pt idx="8">
                  <c:v>January</c:v>
                </c:pt>
                <c:pt idx="9">
                  <c:v>January</c:v>
                </c:pt>
                <c:pt idx="10">
                  <c:v>February</c:v>
                </c:pt>
                <c:pt idx="11">
                  <c:v>February</c:v>
                </c:pt>
                <c:pt idx="12">
                  <c:v>February</c:v>
                </c:pt>
                <c:pt idx="13">
                  <c:v>February</c:v>
                </c:pt>
                <c:pt idx="14">
                  <c:v>February</c:v>
                </c:pt>
                <c:pt idx="15">
                  <c:v>February</c:v>
                </c:pt>
                <c:pt idx="16">
                  <c:v>February</c:v>
                </c:pt>
                <c:pt idx="17">
                  <c:v>February</c:v>
                </c:pt>
                <c:pt idx="18">
                  <c:v>February</c:v>
                </c:pt>
                <c:pt idx="19">
                  <c:v>February</c:v>
                </c:pt>
                <c:pt idx="20">
                  <c:v>February</c:v>
                </c:pt>
                <c:pt idx="21">
                  <c:v>February</c:v>
                </c:pt>
                <c:pt idx="22">
                  <c:v>February</c:v>
                </c:pt>
                <c:pt idx="23">
                  <c:v>February</c:v>
                </c:pt>
                <c:pt idx="24">
                  <c:v>February</c:v>
                </c:pt>
                <c:pt idx="25">
                  <c:v>February</c:v>
                </c:pt>
                <c:pt idx="26">
                  <c:v>February</c:v>
                </c:pt>
                <c:pt idx="27">
                  <c:v>February</c:v>
                </c:pt>
                <c:pt idx="28">
                  <c:v>February</c:v>
                </c:pt>
                <c:pt idx="29">
                  <c:v>February</c:v>
                </c:pt>
                <c:pt idx="30">
                  <c:v>February</c:v>
                </c:pt>
                <c:pt idx="31">
                  <c:v>February</c:v>
                </c:pt>
                <c:pt idx="32">
                  <c:v>February</c:v>
                </c:pt>
                <c:pt idx="33">
                  <c:v>February</c:v>
                </c:pt>
                <c:pt idx="34">
                  <c:v>February</c:v>
                </c:pt>
                <c:pt idx="35">
                  <c:v>February</c:v>
                </c:pt>
                <c:pt idx="36">
                  <c:v>February</c:v>
                </c:pt>
                <c:pt idx="37">
                  <c:v>February</c:v>
                </c:pt>
                <c:pt idx="38">
                  <c:v>February</c:v>
                </c:pt>
                <c:pt idx="39">
                  <c:v>March</c:v>
                </c:pt>
                <c:pt idx="40">
                  <c:v>March</c:v>
                </c:pt>
                <c:pt idx="41">
                  <c:v>March</c:v>
                </c:pt>
                <c:pt idx="42">
                  <c:v>March</c:v>
                </c:pt>
                <c:pt idx="43">
                  <c:v>March</c:v>
                </c:pt>
                <c:pt idx="44">
                  <c:v>March</c:v>
                </c:pt>
                <c:pt idx="45">
                  <c:v>March</c:v>
                </c:pt>
                <c:pt idx="46">
                  <c:v>March</c:v>
                </c:pt>
                <c:pt idx="47">
                  <c:v>March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April</c:v>
                </c:pt>
                <c:pt idx="71">
                  <c:v>April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April</c:v>
                </c:pt>
                <c:pt idx="97">
                  <c:v>April</c:v>
                </c:pt>
                <c:pt idx="98">
                  <c:v>April</c:v>
                </c:pt>
                <c:pt idx="99">
                  <c:v>April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May</c:v>
                </c:pt>
                <c:pt idx="121">
                  <c:v>May</c:v>
                </c:pt>
                <c:pt idx="122">
                  <c:v>May</c:v>
                </c:pt>
                <c:pt idx="123">
                  <c:v>May</c:v>
                </c:pt>
                <c:pt idx="124">
                  <c:v>May</c:v>
                </c:pt>
                <c:pt idx="125">
                  <c:v>May</c:v>
                </c:pt>
                <c:pt idx="126">
                  <c:v>May</c:v>
                </c:pt>
                <c:pt idx="127">
                  <c:v>May</c:v>
                </c:pt>
                <c:pt idx="128">
                  <c:v>May</c:v>
                </c:pt>
                <c:pt idx="129">
                  <c:v>May</c:v>
                </c:pt>
                <c:pt idx="130">
                  <c:v>May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June</c:v>
                </c:pt>
                <c:pt idx="145">
                  <c:v>June</c:v>
                </c:pt>
                <c:pt idx="146">
                  <c:v>June</c:v>
                </c:pt>
                <c:pt idx="147">
                  <c:v>June</c:v>
                </c:pt>
                <c:pt idx="148">
                  <c:v>June</c:v>
                </c:pt>
                <c:pt idx="149">
                  <c:v>June</c:v>
                </c:pt>
                <c:pt idx="150">
                  <c:v>June</c:v>
                </c:pt>
                <c:pt idx="151">
                  <c:v>June</c:v>
                </c:pt>
                <c:pt idx="152">
                  <c:v>June</c:v>
                </c:pt>
                <c:pt idx="153">
                  <c:v>June</c:v>
                </c:pt>
                <c:pt idx="154">
                  <c:v>June</c:v>
                </c:pt>
                <c:pt idx="155">
                  <c:v>June</c:v>
                </c:pt>
                <c:pt idx="156">
                  <c:v>June</c:v>
                </c:pt>
                <c:pt idx="157">
                  <c:v>June</c:v>
                </c:pt>
                <c:pt idx="158">
                  <c:v>June</c:v>
                </c:pt>
                <c:pt idx="159">
                  <c:v>June</c:v>
                </c:pt>
                <c:pt idx="160">
                  <c:v>June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July</c:v>
                </c:pt>
                <c:pt idx="169">
                  <c:v>July</c:v>
                </c:pt>
                <c:pt idx="170">
                  <c:v>July</c:v>
                </c:pt>
                <c:pt idx="171">
                  <c:v>July</c:v>
                </c:pt>
                <c:pt idx="172">
                  <c:v>July</c:v>
                </c:pt>
                <c:pt idx="173">
                  <c:v>July</c:v>
                </c:pt>
                <c:pt idx="174">
                  <c:v>July</c:v>
                </c:pt>
                <c:pt idx="175">
                  <c:v>July</c:v>
                </c:pt>
                <c:pt idx="176">
                  <c:v>July</c:v>
                </c:pt>
                <c:pt idx="177">
                  <c:v>July</c:v>
                </c:pt>
                <c:pt idx="178">
                  <c:v>July</c:v>
                </c:pt>
                <c:pt idx="179">
                  <c:v>July</c:v>
                </c:pt>
                <c:pt idx="180">
                  <c:v>July</c:v>
                </c:pt>
              </c:strCache>
            </c:strRef>
          </c:cat>
          <c:val>
            <c:numRef>
              <c:f>Midstep!$L$296:$GJ$296</c:f>
              <c:numCache>
                <c:formatCode>General</c:formatCode>
                <c:ptCount val="1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4</c:v>
                </c:pt>
                <c:pt idx="40">
                  <c:v>8</c:v>
                </c:pt>
                <c:pt idx="41">
                  <c:v>11</c:v>
                </c:pt>
                <c:pt idx="42">
                  <c:v>21</c:v>
                </c:pt>
                <c:pt idx="43">
                  <c:v>24</c:v>
                </c:pt>
                <c:pt idx="44">
                  <c:v>43</c:v>
                </c:pt>
                <c:pt idx="45">
                  <c:v>43</c:v>
                </c:pt>
                <c:pt idx="46">
                  <c:v>83</c:v>
                </c:pt>
                <c:pt idx="47">
                  <c:v>91</c:v>
                </c:pt>
                <c:pt idx="48">
                  <c:v>104</c:v>
                </c:pt>
                <c:pt idx="49">
                  <c:v>118</c:v>
                </c:pt>
                <c:pt idx="50">
                  <c:v>134</c:v>
                </c:pt>
                <c:pt idx="51">
                  <c:v>177</c:v>
                </c:pt>
                <c:pt idx="52">
                  <c:v>254</c:v>
                </c:pt>
                <c:pt idx="53">
                  <c:v>313</c:v>
                </c:pt>
                <c:pt idx="54">
                  <c:v>400</c:v>
                </c:pt>
                <c:pt idx="55">
                  <c:v>484</c:v>
                </c:pt>
                <c:pt idx="56">
                  <c:v>601</c:v>
                </c:pt>
                <c:pt idx="57">
                  <c:v>781</c:v>
                </c:pt>
                <c:pt idx="58">
                  <c:v>969</c:v>
                </c:pt>
                <c:pt idx="59">
                  <c:v>1172</c:v>
                </c:pt>
                <c:pt idx="60">
                  <c:v>1437</c:v>
                </c:pt>
                <c:pt idx="61">
                  <c:v>1818</c:v>
                </c:pt>
                <c:pt idx="62">
                  <c:v>2250</c:v>
                </c:pt>
                <c:pt idx="63">
                  <c:v>2773</c:v>
                </c:pt>
                <c:pt idx="64">
                  <c:v>3326</c:v>
                </c:pt>
                <c:pt idx="65">
                  <c:v>3885</c:v>
                </c:pt>
                <c:pt idx="66">
                  <c:v>4225</c:v>
                </c:pt>
                <c:pt idx="67">
                  <c:v>4786</c:v>
                </c:pt>
                <c:pt idx="68">
                  <c:v>5196</c:v>
                </c:pt>
                <c:pt idx="69">
                  <c:v>5781</c:v>
                </c:pt>
                <c:pt idx="70">
                  <c:v>6380</c:v>
                </c:pt>
                <c:pt idx="71">
                  <c:v>7032</c:v>
                </c:pt>
                <c:pt idx="72">
                  <c:v>7913</c:v>
                </c:pt>
                <c:pt idx="73">
                  <c:v>8592</c:v>
                </c:pt>
                <c:pt idx="74">
                  <c:v>9302</c:v>
                </c:pt>
                <c:pt idx="75">
                  <c:v>10003</c:v>
                </c:pt>
                <c:pt idx="76">
                  <c:v>10636</c:v>
                </c:pt>
                <c:pt idx="77">
                  <c:v>11440</c:v>
                </c:pt>
                <c:pt idx="78">
                  <c:v>12253</c:v>
                </c:pt>
                <c:pt idx="79">
                  <c:v>12917</c:v>
                </c:pt>
                <c:pt idx="80">
                  <c:v>13631</c:v>
                </c:pt>
                <c:pt idx="81">
                  <c:v>14497</c:v>
                </c:pt>
                <c:pt idx="82">
                  <c:v>15281</c:v>
                </c:pt>
                <c:pt idx="83">
                  <c:v>16244</c:v>
                </c:pt>
                <c:pt idx="84">
                  <c:v>17198</c:v>
                </c:pt>
                <c:pt idx="85">
                  <c:v>18366</c:v>
                </c:pt>
                <c:pt idx="86">
                  <c:v>19773</c:v>
                </c:pt>
                <c:pt idx="87">
                  <c:v>21078</c:v>
                </c:pt>
                <c:pt idx="88">
                  <c:v>22287</c:v>
                </c:pt>
                <c:pt idx="89">
                  <c:v>23460</c:v>
                </c:pt>
                <c:pt idx="90">
                  <c:v>24515</c:v>
                </c:pt>
                <c:pt idx="91">
                  <c:v>25917</c:v>
                </c:pt>
                <c:pt idx="92">
                  <c:v>27367</c:v>
                </c:pt>
                <c:pt idx="93">
                  <c:v>29074</c:v>
                </c:pt>
                <c:pt idx="94">
                  <c:v>30305</c:v>
                </c:pt>
                <c:pt idx="95">
                  <c:v>31839</c:v>
                </c:pt>
                <c:pt idx="96">
                  <c:v>33173</c:v>
                </c:pt>
                <c:pt idx="97">
                  <c:v>34800</c:v>
                </c:pt>
                <c:pt idx="98">
                  <c:v>36813</c:v>
                </c:pt>
                <c:pt idx="99">
                  <c:v>38826</c:v>
                </c:pt>
                <c:pt idx="100">
                  <c:v>40576</c:v>
                </c:pt>
                <c:pt idx="101">
                  <c:v>42772</c:v>
                </c:pt>
                <c:pt idx="102">
                  <c:v>44307</c:v>
                </c:pt>
                <c:pt idx="103">
                  <c:v>46965</c:v>
                </c:pt>
                <c:pt idx="104">
                  <c:v>49003</c:v>
                </c:pt>
                <c:pt idx="105">
                  <c:v>51549</c:v>
                </c:pt>
                <c:pt idx="106">
                  <c:v>54039</c:v>
                </c:pt>
                <c:pt idx="107">
                  <c:v>57844</c:v>
                </c:pt>
                <c:pt idx="108">
                  <c:v>60566</c:v>
                </c:pt>
                <c:pt idx="109">
                  <c:v>63293</c:v>
                </c:pt>
                <c:pt idx="110">
                  <c:v>66319</c:v>
                </c:pt>
                <c:pt idx="111">
                  <c:v>69453</c:v>
                </c:pt>
                <c:pt idx="112">
                  <c:v>72391</c:v>
                </c:pt>
                <c:pt idx="113">
                  <c:v>75352</c:v>
                </c:pt>
                <c:pt idx="114">
                  <c:v>78280</c:v>
                </c:pt>
                <c:pt idx="115">
                  <c:v>81608</c:v>
                </c:pt>
                <c:pt idx="116">
                  <c:v>84596</c:v>
                </c:pt>
                <c:pt idx="117">
                  <c:v>88264</c:v>
                </c:pt>
                <c:pt idx="118">
                  <c:v>91413</c:v>
                </c:pt>
                <c:pt idx="119">
                  <c:v>95068</c:v>
                </c:pt>
                <c:pt idx="120">
                  <c:v>99760</c:v>
                </c:pt>
                <c:pt idx="121">
                  <c:v>103875</c:v>
                </c:pt>
                <c:pt idx="122">
                  <c:v>107747</c:v>
                </c:pt>
                <c:pt idx="123">
                  <c:v>111812</c:v>
                </c:pt>
                <c:pt idx="124">
                  <c:v>115892</c:v>
                </c:pt>
                <c:pt idx="125">
                  <c:v>119454</c:v>
                </c:pt>
                <c:pt idx="126">
                  <c:v>124733</c:v>
                </c:pt>
                <c:pt idx="127">
                  <c:v>129452</c:v>
                </c:pt>
                <c:pt idx="128">
                  <c:v>135375</c:v>
                </c:pt>
                <c:pt idx="129">
                  <c:v>141599</c:v>
                </c:pt>
                <c:pt idx="130">
                  <c:v>146794</c:v>
                </c:pt>
                <c:pt idx="131">
                  <c:v>152500</c:v>
                </c:pt>
                <c:pt idx="132">
                  <c:v>157375</c:v>
                </c:pt>
                <c:pt idx="133">
                  <c:v>162514</c:v>
                </c:pt>
                <c:pt idx="134">
                  <c:v>169646</c:v>
                </c:pt>
                <c:pt idx="135">
                  <c:v>176778</c:v>
                </c:pt>
                <c:pt idx="136">
                  <c:v>183437</c:v>
                </c:pt>
                <c:pt idx="137">
                  <c:v>189559</c:v>
                </c:pt>
                <c:pt idx="138">
                  <c:v>196368</c:v>
                </c:pt>
                <c:pt idx="139">
                  <c:v>202864</c:v>
                </c:pt>
                <c:pt idx="140">
                  <c:v>209380</c:v>
                </c:pt>
                <c:pt idx="141">
                  <c:v>216775</c:v>
                </c:pt>
                <c:pt idx="142">
                  <c:v>224853</c:v>
                </c:pt>
                <c:pt idx="143">
                  <c:v>232933</c:v>
                </c:pt>
                <c:pt idx="144">
                  <c:v>241785</c:v>
                </c:pt>
                <c:pt idx="145">
                  <c:v>251408</c:v>
                </c:pt>
                <c:pt idx="146">
                  <c:v>259111</c:v>
                </c:pt>
                <c:pt idx="147">
                  <c:v>267818</c:v>
                </c:pt>
                <c:pt idx="148">
                  <c:v>275792</c:v>
                </c:pt>
                <c:pt idx="149">
                  <c:v>285914</c:v>
                </c:pt>
                <c:pt idx="150">
                  <c:v>297112</c:v>
                </c:pt>
                <c:pt idx="151">
                  <c:v>306390</c:v>
                </c:pt>
                <c:pt idx="152">
                  <c:v>315380</c:v>
                </c:pt>
                <c:pt idx="153">
                  <c:v>324524</c:v>
                </c:pt>
                <c:pt idx="154">
                  <c:v>335791</c:v>
                </c:pt>
                <c:pt idx="155">
                  <c:v>347836</c:v>
                </c:pt>
                <c:pt idx="156">
                  <c:v>359591</c:v>
                </c:pt>
                <c:pt idx="157">
                  <c:v>371600</c:v>
                </c:pt>
                <c:pt idx="158">
                  <c:v>382190</c:v>
                </c:pt>
                <c:pt idx="159">
                  <c:v>393232</c:v>
                </c:pt>
                <c:pt idx="160">
                  <c:v>404796</c:v>
                </c:pt>
                <c:pt idx="161">
                  <c:v>418211</c:v>
                </c:pt>
                <c:pt idx="162">
                  <c:v>432331</c:v>
                </c:pt>
                <c:pt idx="163">
                  <c:v>447464</c:v>
                </c:pt>
                <c:pt idx="164">
                  <c:v>463075</c:v>
                </c:pt>
                <c:pt idx="165">
                  <c:v>476637</c:v>
                </c:pt>
                <c:pt idx="166">
                  <c:v>490481</c:v>
                </c:pt>
                <c:pt idx="167">
                  <c:v>507931</c:v>
                </c:pt>
                <c:pt idx="168">
                  <c:v>522641</c:v>
                </c:pt>
                <c:pt idx="169">
                  <c:v>541840</c:v>
                </c:pt>
                <c:pt idx="170">
                  <c:v>559446</c:v>
                </c:pt>
                <c:pt idx="171">
                  <c:v>578307</c:v>
                </c:pt>
                <c:pt idx="172">
                  <c:v>594955</c:v>
                </c:pt>
                <c:pt idx="173">
                  <c:v>611092</c:v>
                </c:pt>
                <c:pt idx="174">
                  <c:v>625562</c:v>
                </c:pt>
                <c:pt idx="175">
                  <c:v>643622</c:v>
                </c:pt>
                <c:pt idx="176">
                  <c:v>663953</c:v>
                </c:pt>
                <c:pt idx="177">
                  <c:v>683493</c:v>
                </c:pt>
                <c:pt idx="178">
                  <c:v>702663</c:v>
                </c:pt>
                <c:pt idx="179">
                  <c:v>721292</c:v>
                </c:pt>
                <c:pt idx="180">
                  <c:v>736587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EA-449C-A84D-BE397386E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687200"/>
        <c:axId val="854686544"/>
      </c:areaChart>
      <c:dateAx>
        <c:axId val="854687200"/>
        <c:scaling>
          <c:orientation val="minMax"/>
        </c:scaling>
        <c:delete val="0"/>
        <c:axPos val="b"/>
        <c:numFmt formatCode="[$-F800]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854686544"/>
        <c:crosses val="autoZero"/>
        <c:auto val="0"/>
        <c:lblOffset val="100"/>
        <c:baseTimeUnit val="days"/>
        <c:majorUnit val="30"/>
        <c:minorUnit val="30"/>
      </c:dateAx>
      <c:valAx>
        <c:axId val="85468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54687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rgbClr val="002060"/>
                </a:solidFill>
              </a:rPr>
              <a:t>Fiscal</a:t>
            </a:r>
            <a:r>
              <a:rPr lang="en-US" sz="1600" b="1" baseline="0">
                <a:solidFill>
                  <a:srgbClr val="002060"/>
                </a:solidFill>
              </a:rPr>
              <a:t> Deficits: 2020 projections</a:t>
            </a:r>
            <a:endParaRPr lang="en-US" sz="1600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FiscalDeficits!$H$2</c:f>
              <c:strCache>
                <c:ptCount val="1"/>
                <c:pt idx="0">
                  <c:v>Pre-COVID19 Estimates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FiscalDeficits!$G$3:$G$7</c:f>
              <c:strCache>
                <c:ptCount val="5"/>
                <c:pt idx="0">
                  <c:v>Central Africa</c:v>
                </c:pt>
                <c:pt idx="1">
                  <c:v>East Africa</c:v>
                </c:pt>
                <c:pt idx="2">
                  <c:v>North Africa</c:v>
                </c:pt>
                <c:pt idx="3">
                  <c:v>Southern Africa</c:v>
                </c:pt>
                <c:pt idx="4">
                  <c:v>West Africa</c:v>
                </c:pt>
              </c:strCache>
            </c:strRef>
          </c:cat>
          <c:val>
            <c:numRef>
              <c:f>FiscalDeficits!$H$3:$H$7</c:f>
              <c:numCache>
                <c:formatCode>0.0</c:formatCode>
                <c:ptCount val="5"/>
                <c:pt idx="0">
                  <c:v>-0.72857142857142865</c:v>
                </c:pt>
                <c:pt idx="1">
                  <c:v>-3.4249999999999994</c:v>
                </c:pt>
                <c:pt idx="2">
                  <c:v>-2.2000000000000002</c:v>
                </c:pt>
                <c:pt idx="3">
                  <c:v>-4.8090908181818186</c:v>
                </c:pt>
                <c:pt idx="4">
                  <c:v>-3.6999999999999997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D-45A1-92F8-20341AACFD80}"/>
            </c:ext>
          </c:extLst>
        </c:ser>
        <c:ser>
          <c:idx val="1"/>
          <c:order val="1"/>
          <c:tx>
            <c:strRef>
              <c:f>FiscalDeficits!$I$2</c:f>
              <c:strCache>
                <c:ptCount val="1"/>
                <c:pt idx="0">
                  <c:v>Latest Estimates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FiscalDeficits!$G$3:$G$7</c:f>
              <c:strCache>
                <c:ptCount val="5"/>
                <c:pt idx="0">
                  <c:v>Central Africa</c:v>
                </c:pt>
                <c:pt idx="1">
                  <c:v>East Africa</c:v>
                </c:pt>
                <c:pt idx="2">
                  <c:v>North Africa</c:v>
                </c:pt>
                <c:pt idx="3">
                  <c:v>Southern Africa</c:v>
                </c:pt>
                <c:pt idx="4">
                  <c:v>West Africa</c:v>
                </c:pt>
              </c:strCache>
            </c:strRef>
          </c:cat>
          <c:val>
            <c:numRef>
              <c:f>FiscalDeficits!$I$3:$I$7</c:f>
              <c:numCache>
                <c:formatCode>0.0</c:formatCode>
                <c:ptCount val="5"/>
                <c:pt idx="0">
                  <c:v>-1.9367142857142858</c:v>
                </c:pt>
                <c:pt idx="1">
                  <c:v>-5.523307692307692</c:v>
                </c:pt>
                <c:pt idx="2">
                  <c:v>-8.6842857142857142</c:v>
                </c:pt>
                <c:pt idx="3">
                  <c:v>-7.1095454545454544</c:v>
                </c:pt>
                <c:pt idx="4">
                  <c:v>-5.2707999999999986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D-45A1-92F8-20341AACF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7829760"/>
        <c:axId val="697829104"/>
      </c:barChart>
      <c:catAx>
        <c:axId val="69782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697829104"/>
        <c:crosses val="autoZero"/>
        <c:auto val="1"/>
        <c:lblAlgn val="ctr"/>
        <c:lblOffset val="100"/>
        <c:noMultiLvlLbl val="0"/>
      </c:catAx>
      <c:valAx>
        <c:axId val="69782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</a:t>
                </a:r>
                <a:r>
                  <a:rPr lang="en-US" sz="1400" b="1" baseline="0"/>
                  <a:t> of GDP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6978297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rgbClr val="002060"/>
                </a:solidFill>
              </a:rPr>
              <a:t>Africa's</a:t>
            </a:r>
            <a:r>
              <a:rPr lang="en-US" sz="1600" b="1" baseline="0">
                <a:solidFill>
                  <a:srgbClr val="002060"/>
                </a:solidFill>
              </a:rPr>
              <a:t> Debt</a:t>
            </a:r>
            <a:endParaRPr lang="en-US" sz="1600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Debt!$A$3</c:f>
              <c:strCache>
                <c:ptCount val="1"/>
                <c:pt idx="0">
                  <c:v>Pre-COVID19 Estimates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Debt!$B$2:$D$2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Debt!$B$3:$D$3</c:f>
              <c:numCache>
                <c:formatCode>0.0</c:formatCode>
                <c:ptCount val="3"/>
                <c:pt idx="0">
                  <c:v>60.630499999999998</c:v>
                </c:pt>
                <c:pt idx="1">
                  <c:v>59.989673076923069</c:v>
                </c:pt>
                <c:pt idx="2">
                  <c:v>58.705730769230769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A-431F-BB18-DE13BDD4CA9F}"/>
            </c:ext>
          </c:extLst>
        </c:ser>
        <c:ser>
          <c:idx val="1"/>
          <c:order val="1"/>
          <c:tx>
            <c:strRef>
              <c:f>Debt!$A$4</c:f>
              <c:strCache>
                <c:ptCount val="1"/>
                <c:pt idx="0">
                  <c:v>Current Estimates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Debt!$B$2:$D$2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Debt!$B$4:$D$4</c:f>
              <c:numCache>
                <c:formatCode>0.0</c:formatCode>
                <c:ptCount val="3"/>
                <c:pt idx="0">
                  <c:v>60.782142024023507</c:v>
                </c:pt>
                <c:pt idx="1">
                  <c:v>62.772154945351545</c:v>
                </c:pt>
                <c:pt idx="2">
                  <c:v>64.369068375350253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7A-431F-BB18-DE13BDD4C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764040"/>
        <c:axId val="518761088"/>
      </c:lineChart>
      <c:catAx>
        <c:axId val="518764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518761088"/>
        <c:crosses val="autoZero"/>
        <c:auto val="1"/>
        <c:lblAlgn val="ctr"/>
        <c:lblOffset val="100"/>
        <c:noMultiLvlLbl val="0"/>
      </c:catAx>
      <c:valAx>
        <c:axId val="51876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</a:t>
                </a:r>
                <a:r>
                  <a:rPr lang="en-US" sz="1400" b="1" baseline="0"/>
                  <a:t> of GDP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51876404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580927384077"/>
          <c:y val="5.0925925925925923E-2"/>
          <c:w val="0.72253915114311462"/>
          <c:h val="0.82920115110690973"/>
        </c:manualLayout>
      </c:layout>
      <c:lineChart>
        <c:grouping val="standard"/>
        <c:varyColors val="0"/>
        <c:ser>
          <c:idx val="1"/>
          <c:order val="1"/>
          <c:tx>
            <c:strRef>
              <c:f>Midstep!$E$346:$K$346</c:f>
              <c:strCache>
                <c:ptCount val="7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4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4-4D3B-B539-3459A4849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Midstep!$AO$344:$GH$344</c:f>
              <c:numCache>
                <c:formatCode>dd/mm</c:formatCode>
                <c:ptCount val="150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</c:numCache>
            </c:numRef>
          </c:cat>
          <c:val>
            <c:numRef>
              <c:f>Midstep!$AO$346:$GH$346</c:f>
              <c:numCache>
                <c:formatCode>_-* #,##0_-;\-* #,##0_-;_-* "-"??_-;_-@_-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</c:v>
                </c:pt>
                <c:pt idx="4">
                  <c:v>2.2000000000000002</c:v>
                </c:pt>
                <c:pt idx="5">
                  <c:v>2.6</c:v>
                </c:pt>
                <c:pt idx="6">
                  <c:v>6</c:v>
                </c:pt>
                <c:pt idx="7">
                  <c:v>8.6</c:v>
                </c:pt>
                <c:pt idx="8">
                  <c:v>15.6</c:v>
                </c:pt>
                <c:pt idx="9">
                  <c:v>21.4</c:v>
                </c:pt>
                <c:pt idx="10">
                  <c:v>30</c:v>
                </c:pt>
                <c:pt idx="11">
                  <c:v>38</c:v>
                </c:pt>
                <c:pt idx="12">
                  <c:v>42.8</c:v>
                </c:pt>
                <c:pt idx="13">
                  <c:v>63.2</c:v>
                </c:pt>
                <c:pt idx="14">
                  <c:v>76</c:v>
                </c:pt>
                <c:pt idx="15">
                  <c:v>101.6</c:v>
                </c:pt>
                <c:pt idx="16">
                  <c:v>170.2</c:v>
                </c:pt>
                <c:pt idx="17">
                  <c:v>287.2</c:v>
                </c:pt>
                <c:pt idx="18">
                  <c:v>375.4</c:v>
                </c:pt>
                <c:pt idx="19">
                  <c:v>355.4</c:v>
                </c:pt>
                <c:pt idx="20">
                  <c:v>911.8</c:v>
                </c:pt>
                <c:pt idx="21">
                  <c:v>1063.5999999999999</c:v>
                </c:pt>
                <c:pt idx="22">
                  <c:v>1220.5999999999999</c:v>
                </c:pt>
                <c:pt idx="23">
                  <c:v>1533</c:v>
                </c:pt>
                <c:pt idx="24">
                  <c:v>1894.2</c:v>
                </c:pt>
                <c:pt idx="25">
                  <c:v>1735.6</c:v>
                </c:pt>
                <c:pt idx="26">
                  <c:v>2314.4</c:v>
                </c:pt>
                <c:pt idx="27">
                  <c:v>2522.4</c:v>
                </c:pt>
                <c:pt idx="28">
                  <c:v>3086.4</c:v>
                </c:pt>
                <c:pt idx="29">
                  <c:v>3404</c:v>
                </c:pt>
                <c:pt idx="30">
                  <c:v>4245.2</c:v>
                </c:pt>
                <c:pt idx="31">
                  <c:v>4384.3999999999996</c:v>
                </c:pt>
                <c:pt idx="32">
                  <c:v>5821</c:v>
                </c:pt>
                <c:pt idx="33">
                  <c:v>6482.4</c:v>
                </c:pt>
                <c:pt idx="34">
                  <c:v>7390.2</c:v>
                </c:pt>
                <c:pt idx="35">
                  <c:v>7619.8</c:v>
                </c:pt>
                <c:pt idx="36">
                  <c:v>8045</c:v>
                </c:pt>
                <c:pt idx="37">
                  <c:v>7688.2</c:v>
                </c:pt>
                <c:pt idx="38">
                  <c:v>7627.4</c:v>
                </c:pt>
                <c:pt idx="39">
                  <c:v>7679.8</c:v>
                </c:pt>
                <c:pt idx="40">
                  <c:v>7766</c:v>
                </c:pt>
                <c:pt idx="41">
                  <c:v>7817.8</c:v>
                </c:pt>
                <c:pt idx="42">
                  <c:v>7642.4</c:v>
                </c:pt>
                <c:pt idx="43">
                  <c:v>7144.6</c:v>
                </c:pt>
                <c:pt idx="44">
                  <c:v>6511.4</c:v>
                </c:pt>
                <c:pt idx="45">
                  <c:v>5975.4</c:v>
                </c:pt>
                <c:pt idx="46">
                  <c:v>5804.2</c:v>
                </c:pt>
                <c:pt idx="47">
                  <c:v>5410.8</c:v>
                </c:pt>
                <c:pt idx="48">
                  <c:v>5325.4</c:v>
                </c:pt>
                <c:pt idx="49">
                  <c:v>5270.4</c:v>
                </c:pt>
                <c:pt idx="50">
                  <c:v>4977.8</c:v>
                </c:pt>
                <c:pt idx="51">
                  <c:v>4375.8</c:v>
                </c:pt>
                <c:pt idx="52">
                  <c:v>3863.8</c:v>
                </c:pt>
                <c:pt idx="53">
                  <c:v>3874.2</c:v>
                </c:pt>
                <c:pt idx="54">
                  <c:v>4384.2</c:v>
                </c:pt>
                <c:pt idx="55">
                  <c:v>4801.6000000000004</c:v>
                </c:pt>
                <c:pt idx="56">
                  <c:v>4325.3999999999996</c:v>
                </c:pt>
                <c:pt idx="57">
                  <c:v>5226.6000000000004</c:v>
                </c:pt>
                <c:pt idx="58">
                  <c:v>4513.2</c:v>
                </c:pt>
                <c:pt idx="59">
                  <c:v>3846</c:v>
                </c:pt>
                <c:pt idx="60">
                  <c:v>3510</c:v>
                </c:pt>
                <c:pt idx="61">
                  <c:v>4259.6000000000004</c:v>
                </c:pt>
                <c:pt idx="62">
                  <c:v>863.2</c:v>
                </c:pt>
                <c:pt idx="63">
                  <c:v>1139</c:v>
                </c:pt>
                <c:pt idx="64">
                  <c:v>691.2</c:v>
                </c:pt>
                <c:pt idx="65">
                  <c:v>215.2</c:v>
                </c:pt>
                <c:pt idx="66">
                  <c:v>646.85714285714289</c:v>
                </c:pt>
                <c:pt idx="67">
                  <c:v>1985.4</c:v>
                </c:pt>
                <c:pt idx="68">
                  <c:v>1506</c:v>
                </c:pt>
                <c:pt idx="69">
                  <c:v>1516.4</c:v>
                </c:pt>
                <c:pt idx="70">
                  <c:v>1423.4</c:v>
                </c:pt>
                <c:pt idx="71">
                  <c:v>1338.6</c:v>
                </c:pt>
                <c:pt idx="72">
                  <c:v>1018.8</c:v>
                </c:pt>
                <c:pt idx="73">
                  <c:v>1178.8</c:v>
                </c:pt>
                <c:pt idx="74">
                  <c:v>1021.8</c:v>
                </c:pt>
                <c:pt idx="75">
                  <c:v>973</c:v>
                </c:pt>
                <c:pt idx="76">
                  <c:v>1078.2</c:v>
                </c:pt>
                <c:pt idx="77">
                  <c:v>1113.4000000000001</c:v>
                </c:pt>
                <c:pt idx="78">
                  <c:v>1004.2</c:v>
                </c:pt>
                <c:pt idx="79">
                  <c:v>1422.2</c:v>
                </c:pt>
                <c:pt idx="80">
                  <c:v>1316.6</c:v>
                </c:pt>
                <c:pt idx="81">
                  <c:v>1166.8</c:v>
                </c:pt>
                <c:pt idx="82">
                  <c:v>1192.4000000000001</c:v>
                </c:pt>
                <c:pt idx="83">
                  <c:v>1166.5999999999999</c:v>
                </c:pt>
                <c:pt idx="84">
                  <c:v>652.4</c:v>
                </c:pt>
                <c:pt idx="85">
                  <c:v>533.6</c:v>
                </c:pt>
                <c:pt idx="86">
                  <c:v>583</c:v>
                </c:pt>
                <c:pt idx="87">
                  <c:v>499.4</c:v>
                </c:pt>
                <c:pt idx="88">
                  <c:v>474.4</c:v>
                </c:pt>
                <c:pt idx="89">
                  <c:v>467.8</c:v>
                </c:pt>
                <c:pt idx="90">
                  <c:v>825.2</c:v>
                </c:pt>
                <c:pt idx="91">
                  <c:v>736.8</c:v>
                </c:pt>
                <c:pt idx="92">
                  <c:v>747</c:v>
                </c:pt>
                <c:pt idx="93">
                  <c:v>569</c:v>
                </c:pt>
                <c:pt idx="94">
                  <c:v>644.4</c:v>
                </c:pt>
                <c:pt idx="95">
                  <c:v>287</c:v>
                </c:pt>
                <c:pt idx="96">
                  <c:v>523.20000000000005</c:v>
                </c:pt>
                <c:pt idx="97">
                  <c:v>558.4</c:v>
                </c:pt>
                <c:pt idx="98">
                  <c:v>765.6</c:v>
                </c:pt>
                <c:pt idx="99">
                  <c:v>644</c:v>
                </c:pt>
                <c:pt idx="100">
                  <c:v>675.8</c:v>
                </c:pt>
                <c:pt idx="101">
                  <c:v>405.2</c:v>
                </c:pt>
                <c:pt idx="102">
                  <c:v>352.4</c:v>
                </c:pt>
                <c:pt idx="103">
                  <c:v>286.39999999999998</c:v>
                </c:pt>
                <c:pt idx="104">
                  <c:v>299.8</c:v>
                </c:pt>
                <c:pt idx="105">
                  <c:v>334.4</c:v>
                </c:pt>
                <c:pt idx="106">
                  <c:v>323.60000000000002</c:v>
                </c:pt>
                <c:pt idx="107">
                  <c:v>278.2</c:v>
                </c:pt>
                <c:pt idx="108">
                  <c:v>261.2</c:v>
                </c:pt>
                <c:pt idx="109">
                  <c:v>260.39999999999998</c:v>
                </c:pt>
                <c:pt idx="110">
                  <c:v>279.39999999999998</c:v>
                </c:pt>
                <c:pt idx="111">
                  <c:v>331.8</c:v>
                </c:pt>
                <c:pt idx="112">
                  <c:v>377.6</c:v>
                </c:pt>
                <c:pt idx="113">
                  <c:v>392.4</c:v>
                </c:pt>
                <c:pt idx="114">
                  <c:v>365.8</c:v>
                </c:pt>
                <c:pt idx="115">
                  <c:v>324.2</c:v>
                </c:pt>
                <c:pt idx="116">
                  <c:v>294.8</c:v>
                </c:pt>
                <c:pt idx="117">
                  <c:v>332.6</c:v>
                </c:pt>
                <c:pt idx="118">
                  <c:v>329.4</c:v>
                </c:pt>
                <c:pt idx="119">
                  <c:v>365.8</c:v>
                </c:pt>
                <c:pt idx="120">
                  <c:v>388.8</c:v>
                </c:pt>
                <c:pt idx="121">
                  <c:v>364.2</c:v>
                </c:pt>
                <c:pt idx="122">
                  <c:v>296.8</c:v>
                </c:pt>
                <c:pt idx="123">
                  <c:v>302.2</c:v>
                </c:pt>
                <c:pt idx="124">
                  <c:v>309.60000000000002</c:v>
                </c:pt>
                <c:pt idx="125">
                  <c:v>326.60000000000002</c:v>
                </c:pt>
                <c:pt idx="126">
                  <c:v>393</c:v>
                </c:pt>
                <c:pt idx="127">
                  <c:v>403.6</c:v>
                </c:pt>
                <c:pt idx="128">
                  <c:v>376.8</c:v>
                </c:pt>
                <c:pt idx="129">
                  <c:v>357</c:v>
                </c:pt>
                <c:pt idx="130">
                  <c:v>350.8</c:v>
                </c:pt>
                <c:pt idx="131">
                  <c:v>326.8</c:v>
                </c:pt>
                <c:pt idx="132">
                  <c:v>355</c:v>
                </c:pt>
                <c:pt idx="133">
                  <c:v>315</c:v>
                </c:pt>
                <c:pt idx="134">
                  <c:v>254.8</c:v>
                </c:pt>
                <c:pt idx="135">
                  <c:v>426</c:v>
                </c:pt>
                <c:pt idx="136">
                  <c:v>405.4</c:v>
                </c:pt>
                <c:pt idx="137">
                  <c:v>393.6</c:v>
                </c:pt>
                <c:pt idx="138">
                  <c:v>502.2</c:v>
                </c:pt>
                <c:pt idx="139">
                  <c:v>672.6</c:v>
                </c:pt>
                <c:pt idx="140">
                  <c:v>423.8</c:v>
                </c:pt>
                <c:pt idx="141">
                  <c:v>355.6</c:v>
                </c:pt>
                <c:pt idx="142">
                  <c:v>688</c:v>
                </c:pt>
                <c:pt idx="143">
                  <c:v>712.6</c:v>
                </c:pt>
                <c:pt idx="144">
                  <c:v>717.2</c:v>
                </c:pt>
                <c:pt idx="145">
                  <c:v>989.4</c:v>
                </c:pt>
                <c:pt idx="146">
                  <c:v>1269.4000000000001</c:v>
                </c:pt>
                <c:pt idx="147">
                  <c:v>860.4</c:v>
                </c:pt>
                <c:pt idx="148">
                  <c:v>727.2</c:v>
                </c:pt>
                <c:pt idx="149">
                  <c:v>1468.4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44-4D3B-B539-3459A4849C96}"/>
            </c:ext>
          </c:extLst>
        </c:ser>
        <c:ser>
          <c:idx val="2"/>
          <c:order val="2"/>
          <c:tx>
            <c:strRef>
              <c:f>Midstep!$E$347:$K$347</c:f>
              <c:strCache>
                <c:ptCount val="7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4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4-4D3B-B539-3459A4849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Midstep!$AO$344:$GH$344</c:f>
              <c:numCache>
                <c:formatCode>dd/mm</c:formatCode>
                <c:ptCount val="150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</c:numCache>
            </c:numRef>
          </c:cat>
          <c:val>
            <c:numRef>
              <c:f>Midstep!$AO$347:$GH$347</c:f>
              <c:numCache>
                <c:formatCode>_-* #,##0_-;\-* #,##0_-;_-* "-"??_-;_-@_-</c:formatCode>
                <c:ptCount val="150"/>
                <c:pt idx="0">
                  <c:v>11.8</c:v>
                </c:pt>
                <c:pt idx="1">
                  <c:v>30.4</c:v>
                </c:pt>
                <c:pt idx="2">
                  <c:v>45.2</c:v>
                </c:pt>
                <c:pt idx="3">
                  <c:v>63.8</c:v>
                </c:pt>
                <c:pt idx="4">
                  <c:v>86.6</c:v>
                </c:pt>
                <c:pt idx="5">
                  <c:v>118.6</c:v>
                </c:pt>
                <c:pt idx="6">
                  <c:v>146.6</c:v>
                </c:pt>
                <c:pt idx="7">
                  <c:v>179.8</c:v>
                </c:pt>
                <c:pt idx="8">
                  <c:v>274.39999999999998</c:v>
                </c:pt>
                <c:pt idx="9">
                  <c:v>316.60000000000002</c:v>
                </c:pt>
                <c:pt idx="10">
                  <c:v>369.4</c:v>
                </c:pt>
                <c:pt idx="11">
                  <c:v>440.2</c:v>
                </c:pt>
                <c:pt idx="12">
                  <c:v>546</c:v>
                </c:pt>
                <c:pt idx="13">
                  <c:v>588.4</c:v>
                </c:pt>
                <c:pt idx="14">
                  <c:v>769.4</c:v>
                </c:pt>
                <c:pt idx="15">
                  <c:v>974.6</c:v>
                </c:pt>
                <c:pt idx="16">
                  <c:v>1216.5999999999999</c:v>
                </c:pt>
                <c:pt idx="17">
                  <c:v>1258.2</c:v>
                </c:pt>
                <c:pt idx="18">
                  <c:v>1565.2</c:v>
                </c:pt>
                <c:pt idx="19">
                  <c:v>1846</c:v>
                </c:pt>
                <c:pt idx="20">
                  <c:v>2057</c:v>
                </c:pt>
                <c:pt idx="21">
                  <c:v>2397</c:v>
                </c:pt>
                <c:pt idx="22">
                  <c:v>2919.6</c:v>
                </c:pt>
                <c:pt idx="23">
                  <c:v>3103.6</c:v>
                </c:pt>
                <c:pt idx="24">
                  <c:v>3278.6</c:v>
                </c:pt>
                <c:pt idx="25">
                  <c:v>3610.6</c:v>
                </c:pt>
                <c:pt idx="26">
                  <c:v>3975.6</c:v>
                </c:pt>
                <c:pt idx="27">
                  <c:v>4454.8</c:v>
                </c:pt>
                <c:pt idx="28">
                  <c:v>5119.6000000000004</c:v>
                </c:pt>
                <c:pt idx="29">
                  <c:v>5526.4</c:v>
                </c:pt>
                <c:pt idx="30">
                  <c:v>5642.8</c:v>
                </c:pt>
                <c:pt idx="31">
                  <c:v>5628.2</c:v>
                </c:pt>
                <c:pt idx="32">
                  <c:v>5473</c:v>
                </c:pt>
                <c:pt idx="33">
                  <c:v>5402.2</c:v>
                </c:pt>
                <c:pt idx="34">
                  <c:v>5472</c:v>
                </c:pt>
                <c:pt idx="35">
                  <c:v>5709</c:v>
                </c:pt>
                <c:pt idx="36">
                  <c:v>5702.6</c:v>
                </c:pt>
                <c:pt idx="37">
                  <c:v>5470.6</c:v>
                </c:pt>
                <c:pt idx="38">
                  <c:v>5040.6000000000004</c:v>
                </c:pt>
                <c:pt idx="39">
                  <c:v>4815.2</c:v>
                </c:pt>
                <c:pt idx="40">
                  <c:v>4554</c:v>
                </c:pt>
                <c:pt idx="41">
                  <c:v>4427.6000000000004</c:v>
                </c:pt>
                <c:pt idx="42">
                  <c:v>4578.6000000000004</c:v>
                </c:pt>
                <c:pt idx="43">
                  <c:v>4631.2</c:v>
                </c:pt>
                <c:pt idx="44">
                  <c:v>4394.6000000000004</c:v>
                </c:pt>
                <c:pt idx="45">
                  <c:v>4068.8</c:v>
                </c:pt>
                <c:pt idx="46">
                  <c:v>3919</c:v>
                </c:pt>
                <c:pt idx="47">
                  <c:v>3798.8</c:v>
                </c:pt>
                <c:pt idx="48">
                  <c:v>3725.8</c:v>
                </c:pt>
                <c:pt idx="49">
                  <c:v>3944.8</c:v>
                </c:pt>
                <c:pt idx="50">
                  <c:v>4155.3999999999996</c:v>
                </c:pt>
                <c:pt idx="51">
                  <c:v>4018.8</c:v>
                </c:pt>
                <c:pt idx="52">
                  <c:v>3772.4</c:v>
                </c:pt>
                <c:pt idx="53">
                  <c:v>3515.6</c:v>
                </c:pt>
                <c:pt idx="54">
                  <c:v>3334</c:v>
                </c:pt>
                <c:pt idx="55">
                  <c:v>3214.2</c:v>
                </c:pt>
                <c:pt idx="56">
                  <c:v>3281.8</c:v>
                </c:pt>
                <c:pt idx="57">
                  <c:v>3296.8</c:v>
                </c:pt>
                <c:pt idx="58">
                  <c:v>3214.6</c:v>
                </c:pt>
                <c:pt idx="59">
                  <c:v>3003.2</c:v>
                </c:pt>
                <c:pt idx="60">
                  <c:v>2978.6</c:v>
                </c:pt>
                <c:pt idx="61">
                  <c:v>2809.6</c:v>
                </c:pt>
                <c:pt idx="62">
                  <c:v>2804.4</c:v>
                </c:pt>
                <c:pt idx="63">
                  <c:v>2824.6</c:v>
                </c:pt>
                <c:pt idx="64">
                  <c:v>2743.6</c:v>
                </c:pt>
                <c:pt idx="65">
                  <c:v>2417.4</c:v>
                </c:pt>
                <c:pt idx="66">
                  <c:v>2306.4</c:v>
                </c:pt>
                <c:pt idx="67">
                  <c:v>2119.4</c:v>
                </c:pt>
                <c:pt idx="68">
                  <c:v>2022.4</c:v>
                </c:pt>
                <c:pt idx="69">
                  <c:v>1950.6</c:v>
                </c:pt>
                <c:pt idx="70">
                  <c:v>1982.8</c:v>
                </c:pt>
                <c:pt idx="71">
                  <c:v>1842.4</c:v>
                </c:pt>
                <c:pt idx="72">
                  <c:v>1669.4</c:v>
                </c:pt>
                <c:pt idx="73">
                  <c:v>1510</c:v>
                </c:pt>
                <c:pt idx="74">
                  <c:v>1405.8</c:v>
                </c:pt>
                <c:pt idx="75">
                  <c:v>1306</c:v>
                </c:pt>
                <c:pt idx="76">
                  <c:v>1293.5999999999999</c:v>
                </c:pt>
                <c:pt idx="77">
                  <c:v>1266</c:v>
                </c:pt>
                <c:pt idx="78">
                  <c:v>1211.4000000000001</c:v>
                </c:pt>
                <c:pt idx="79">
                  <c:v>1071.4000000000001</c:v>
                </c:pt>
                <c:pt idx="80">
                  <c:v>1071.5999999999999</c:v>
                </c:pt>
                <c:pt idx="81">
                  <c:v>983.8</c:v>
                </c:pt>
                <c:pt idx="82">
                  <c:v>965.6</c:v>
                </c:pt>
                <c:pt idx="83">
                  <c:v>963</c:v>
                </c:pt>
                <c:pt idx="84">
                  <c:v>989.2</c:v>
                </c:pt>
                <c:pt idx="85">
                  <c:v>843.8</c:v>
                </c:pt>
                <c:pt idx="86">
                  <c:v>756.4</c:v>
                </c:pt>
                <c:pt idx="87">
                  <c:v>720.6</c:v>
                </c:pt>
                <c:pt idx="88">
                  <c:v>695.8</c:v>
                </c:pt>
                <c:pt idx="89">
                  <c:v>649.20000000000005</c:v>
                </c:pt>
                <c:pt idx="90">
                  <c:v>644.6</c:v>
                </c:pt>
                <c:pt idx="91">
                  <c:v>688.2</c:v>
                </c:pt>
                <c:pt idx="92">
                  <c:v>631.79999999999995</c:v>
                </c:pt>
                <c:pt idx="93">
                  <c:v>558.79999999999995</c:v>
                </c:pt>
                <c:pt idx="94">
                  <c:v>509.8</c:v>
                </c:pt>
                <c:pt idx="95">
                  <c:v>496.2</c:v>
                </c:pt>
                <c:pt idx="96">
                  <c:v>481</c:v>
                </c:pt>
                <c:pt idx="97">
                  <c:v>478</c:v>
                </c:pt>
                <c:pt idx="98">
                  <c:v>501.2</c:v>
                </c:pt>
                <c:pt idx="99">
                  <c:v>488.4</c:v>
                </c:pt>
                <c:pt idx="100">
                  <c:v>411.6</c:v>
                </c:pt>
                <c:pt idx="101">
                  <c:v>356.6</c:v>
                </c:pt>
                <c:pt idx="102">
                  <c:v>317.60000000000002</c:v>
                </c:pt>
                <c:pt idx="103">
                  <c:v>269.8</c:v>
                </c:pt>
                <c:pt idx="104">
                  <c:v>306.8</c:v>
                </c:pt>
                <c:pt idx="105">
                  <c:v>320.8</c:v>
                </c:pt>
                <c:pt idx="106">
                  <c:v>296.60000000000002</c:v>
                </c:pt>
                <c:pt idx="107">
                  <c:v>288.39999999999998</c:v>
                </c:pt>
                <c:pt idx="108">
                  <c:v>309.60000000000002</c:v>
                </c:pt>
                <c:pt idx="109">
                  <c:v>246.4</c:v>
                </c:pt>
                <c:pt idx="110">
                  <c:v>268.2</c:v>
                </c:pt>
                <c:pt idx="111">
                  <c:v>261.39999999999998</c:v>
                </c:pt>
                <c:pt idx="112">
                  <c:v>274.60000000000002</c:v>
                </c:pt>
                <c:pt idx="113">
                  <c:v>285.60000000000002</c:v>
                </c:pt>
                <c:pt idx="114">
                  <c:v>305.39999999999998</c:v>
                </c:pt>
                <c:pt idx="115">
                  <c:v>271.60000000000002</c:v>
                </c:pt>
                <c:pt idx="116">
                  <c:v>304.60000000000002</c:v>
                </c:pt>
                <c:pt idx="117">
                  <c:v>301.60000000000002</c:v>
                </c:pt>
                <c:pt idx="118">
                  <c:v>204.4</c:v>
                </c:pt>
                <c:pt idx="119">
                  <c:v>197</c:v>
                </c:pt>
                <c:pt idx="120">
                  <c:v>199.8</c:v>
                </c:pt>
                <c:pt idx="121">
                  <c:v>178.4</c:v>
                </c:pt>
                <c:pt idx="122">
                  <c:v>134.80000000000001</c:v>
                </c:pt>
                <c:pt idx="123">
                  <c:v>279.8</c:v>
                </c:pt>
                <c:pt idx="124">
                  <c:v>286.2</c:v>
                </c:pt>
                <c:pt idx="125">
                  <c:v>292.39999999999998</c:v>
                </c:pt>
                <c:pt idx="126">
                  <c:v>283.2</c:v>
                </c:pt>
                <c:pt idx="127">
                  <c:v>295.39999999999998</c:v>
                </c:pt>
                <c:pt idx="128">
                  <c:v>205.2</c:v>
                </c:pt>
                <c:pt idx="129">
                  <c:v>174.4</c:v>
                </c:pt>
                <c:pt idx="130">
                  <c:v>159.80000000000001</c:v>
                </c:pt>
                <c:pt idx="131">
                  <c:v>165</c:v>
                </c:pt>
                <c:pt idx="132">
                  <c:v>174.8</c:v>
                </c:pt>
                <c:pt idx="133">
                  <c:v>196.6</c:v>
                </c:pt>
                <c:pt idx="134">
                  <c:v>206.6</c:v>
                </c:pt>
                <c:pt idx="135">
                  <c:v>211.8</c:v>
                </c:pt>
                <c:pt idx="136">
                  <c:v>199</c:v>
                </c:pt>
                <c:pt idx="137">
                  <c:v>193</c:v>
                </c:pt>
                <c:pt idx="138">
                  <c:v>188.8</c:v>
                </c:pt>
                <c:pt idx="139">
                  <c:v>205.6</c:v>
                </c:pt>
                <c:pt idx="140">
                  <c:v>201.6</c:v>
                </c:pt>
                <c:pt idx="141">
                  <c:v>221</c:v>
                </c:pt>
                <c:pt idx="142">
                  <c:v>216.2</c:v>
                </c:pt>
                <c:pt idx="143">
                  <c:v>196.2</c:v>
                </c:pt>
                <c:pt idx="144">
                  <c:v>173.4</c:v>
                </c:pt>
                <c:pt idx="145">
                  <c:v>181.8</c:v>
                </c:pt>
                <c:pt idx="146">
                  <c:v>181.2</c:v>
                </c:pt>
                <c:pt idx="147">
                  <c:v>197.2</c:v>
                </c:pt>
                <c:pt idx="148">
                  <c:v>218</c:v>
                </c:pt>
                <c:pt idx="149">
                  <c:v>223.6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44-4D3B-B539-3459A4849C96}"/>
            </c:ext>
          </c:extLst>
        </c:ser>
        <c:ser>
          <c:idx val="3"/>
          <c:order val="3"/>
          <c:tx>
            <c:strRef>
              <c:f>Midstep!$E$348:$K$348</c:f>
              <c:strCache>
                <c:ptCount val="7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9"/>
              <c:layout>
                <c:manualLayout>
                  <c:x val="-1.9183090635201629E-3"/>
                  <c:y val="-9.8888525199968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4-4D3B-B539-3459A4849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Midstep!$AO$344:$GH$344</c:f>
              <c:numCache>
                <c:formatCode>dd/mm</c:formatCode>
                <c:ptCount val="150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</c:numCache>
            </c:numRef>
          </c:cat>
          <c:val>
            <c:numRef>
              <c:f>Midstep!$AO$348:$GH$348</c:f>
              <c:numCache>
                <c:formatCode>_-* #,##0_-;\-* #,##0_-;_-* "-"??_-;_-@_-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2.2000000000000002</c:v>
                </c:pt>
                <c:pt idx="5">
                  <c:v>6</c:v>
                </c:pt>
                <c:pt idx="6">
                  <c:v>6.4</c:v>
                </c:pt>
                <c:pt idx="7">
                  <c:v>12.6</c:v>
                </c:pt>
                <c:pt idx="8">
                  <c:v>22.6</c:v>
                </c:pt>
                <c:pt idx="9">
                  <c:v>26.4</c:v>
                </c:pt>
                <c:pt idx="10">
                  <c:v>30</c:v>
                </c:pt>
                <c:pt idx="11">
                  <c:v>42.8</c:v>
                </c:pt>
                <c:pt idx="12">
                  <c:v>80.599999999999994</c:v>
                </c:pt>
                <c:pt idx="13">
                  <c:v>108</c:v>
                </c:pt>
                <c:pt idx="14">
                  <c:v>128</c:v>
                </c:pt>
                <c:pt idx="15">
                  <c:v>168.8</c:v>
                </c:pt>
                <c:pt idx="16">
                  <c:v>182.8</c:v>
                </c:pt>
                <c:pt idx="17">
                  <c:v>195</c:v>
                </c:pt>
                <c:pt idx="18">
                  <c:v>247.6</c:v>
                </c:pt>
                <c:pt idx="19">
                  <c:v>255.8</c:v>
                </c:pt>
                <c:pt idx="20">
                  <c:v>527</c:v>
                </c:pt>
                <c:pt idx="21">
                  <c:v>681.8</c:v>
                </c:pt>
                <c:pt idx="22">
                  <c:v>867.6</c:v>
                </c:pt>
                <c:pt idx="23">
                  <c:v>1072.8</c:v>
                </c:pt>
                <c:pt idx="24">
                  <c:v>1435.8</c:v>
                </c:pt>
                <c:pt idx="25">
                  <c:v>1730.4</c:v>
                </c:pt>
                <c:pt idx="26">
                  <c:v>2147</c:v>
                </c:pt>
                <c:pt idx="27">
                  <c:v>2810.6</c:v>
                </c:pt>
                <c:pt idx="28">
                  <c:v>2988.2</c:v>
                </c:pt>
                <c:pt idx="29">
                  <c:v>3123.2</c:v>
                </c:pt>
                <c:pt idx="30">
                  <c:v>3345.8</c:v>
                </c:pt>
                <c:pt idx="31">
                  <c:v>3533.2</c:v>
                </c:pt>
                <c:pt idx="32">
                  <c:v>3495</c:v>
                </c:pt>
                <c:pt idx="33">
                  <c:v>4345</c:v>
                </c:pt>
                <c:pt idx="34">
                  <c:v>5199.6000000000004</c:v>
                </c:pt>
                <c:pt idx="35">
                  <c:v>5727.8</c:v>
                </c:pt>
                <c:pt idx="36">
                  <c:v>5821.8</c:v>
                </c:pt>
                <c:pt idx="37">
                  <c:v>5912.4</c:v>
                </c:pt>
                <c:pt idx="38">
                  <c:v>5574</c:v>
                </c:pt>
                <c:pt idx="39">
                  <c:v>5400.2</c:v>
                </c:pt>
                <c:pt idx="40">
                  <c:v>5419.8</c:v>
                </c:pt>
                <c:pt idx="41">
                  <c:v>5812.8</c:v>
                </c:pt>
                <c:pt idx="42">
                  <c:v>5841.4</c:v>
                </c:pt>
                <c:pt idx="43">
                  <c:v>5663</c:v>
                </c:pt>
                <c:pt idx="44">
                  <c:v>5100.3999999999996</c:v>
                </c:pt>
                <c:pt idx="45">
                  <c:v>4573.8</c:v>
                </c:pt>
                <c:pt idx="46">
                  <c:v>4427.3999999999996</c:v>
                </c:pt>
                <c:pt idx="47">
                  <c:v>4417.8</c:v>
                </c:pt>
                <c:pt idx="48">
                  <c:v>4409.6000000000004</c:v>
                </c:pt>
                <c:pt idx="49">
                  <c:v>4306.8</c:v>
                </c:pt>
                <c:pt idx="50">
                  <c:v>4038.2</c:v>
                </c:pt>
                <c:pt idx="51">
                  <c:v>3355.2</c:v>
                </c:pt>
                <c:pt idx="52">
                  <c:v>2635.6</c:v>
                </c:pt>
                <c:pt idx="53">
                  <c:v>2516.4</c:v>
                </c:pt>
                <c:pt idx="54">
                  <c:v>2558</c:v>
                </c:pt>
                <c:pt idx="55">
                  <c:v>2708.6</c:v>
                </c:pt>
                <c:pt idx="56">
                  <c:v>2654</c:v>
                </c:pt>
                <c:pt idx="57">
                  <c:v>2765</c:v>
                </c:pt>
                <c:pt idx="58">
                  <c:v>2462.4</c:v>
                </c:pt>
                <c:pt idx="59">
                  <c:v>2118.6</c:v>
                </c:pt>
                <c:pt idx="60">
                  <c:v>1850.2</c:v>
                </c:pt>
                <c:pt idx="61">
                  <c:v>1957.4</c:v>
                </c:pt>
                <c:pt idx="62">
                  <c:v>1963</c:v>
                </c:pt>
                <c:pt idx="63">
                  <c:v>1889.6</c:v>
                </c:pt>
                <c:pt idx="64">
                  <c:v>1895.8</c:v>
                </c:pt>
                <c:pt idx="65">
                  <c:v>1622</c:v>
                </c:pt>
                <c:pt idx="66">
                  <c:v>1356.6</c:v>
                </c:pt>
                <c:pt idx="67">
                  <c:v>1308</c:v>
                </c:pt>
                <c:pt idx="68">
                  <c:v>1299.2</c:v>
                </c:pt>
                <c:pt idx="69">
                  <c:v>1261.4000000000001</c:v>
                </c:pt>
                <c:pt idx="70">
                  <c:v>1241.8</c:v>
                </c:pt>
                <c:pt idx="71">
                  <c:v>1150.4000000000001</c:v>
                </c:pt>
                <c:pt idx="72">
                  <c:v>922.6</c:v>
                </c:pt>
                <c:pt idx="73">
                  <c:v>799.6</c:v>
                </c:pt>
                <c:pt idx="74">
                  <c:v>817</c:v>
                </c:pt>
                <c:pt idx="75">
                  <c:v>892.6</c:v>
                </c:pt>
                <c:pt idx="76">
                  <c:v>984.8</c:v>
                </c:pt>
                <c:pt idx="77">
                  <c:v>1034.4000000000001</c:v>
                </c:pt>
                <c:pt idx="78">
                  <c:v>974.4</c:v>
                </c:pt>
                <c:pt idx="79">
                  <c:v>882.8</c:v>
                </c:pt>
                <c:pt idx="80">
                  <c:v>748.2</c:v>
                </c:pt>
                <c:pt idx="81">
                  <c:v>702</c:v>
                </c:pt>
                <c:pt idx="82">
                  <c:v>630.79999999999995</c:v>
                </c:pt>
                <c:pt idx="83">
                  <c:v>670.8</c:v>
                </c:pt>
                <c:pt idx="84">
                  <c:v>635.20000000000005</c:v>
                </c:pt>
                <c:pt idx="85">
                  <c:v>639.6</c:v>
                </c:pt>
                <c:pt idx="86">
                  <c:v>490.6</c:v>
                </c:pt>
                <c:pt idx="87">
                  <c:v>660</c:v>
                </c:pt>
                <c:pt idx="88">
                  <c:v>648</c:v>
                </c:pt>
                <c:pt idx="89">
                  <c:v>653.79999999999995</c:v>
                </c:pt>
                <c:pt idx="90">
                  <c:v>668.2</c:v>
                </c:pt>
                <c:pt idx="91">
                  <c:v>687</c:v>
                </c:pt>
                <c:pt idx="92">
                  <c:v>510</c:v>
                </c:pt>
                <c:pt idx="93">
                  <c:v>425.4</c:v>
                </c:pt>
                <c:pt idx="94">
                  <c:v>435.8</c:v>
                </c:pt>
                <c:pt idx="95">
                  <c:v>362.8</c:v>
                </c:pt>
                <c:pt idx="96">
                  <c:v>442</c:v>
                </c:pt>
                <c:pt idx="97">
                  <c:v>518.79999999999995</c:v>
                </c:pt>
                <c:pt idx="98">
                  <c:v>517.79999999999995</c:v>
                </c:pt>
                <c:pt idx="99">
                  <c:v>442</c:v>
                </c:pt>
                <c:pt idx="100">
                  <c:v>414</c:v>
                </c:pt>
                <c:pt idx="101">
                  <c:v>336.6</c:v>
                </c:pt>
                <c:pt idx="102">
                  <c:v>239.8</c:v>
                </c:pt>
                <c:pt idx="103">
                  <c:v>256.60000000000002</c:v>
                </c:pt>
                <c:pt idx="104">
                  <c:v>302.8</c:v>
                </c:pt>
                <c:pt idx="105">
                  <c:v>371.2</c:v>
                </c:pt>
                <c:pt idx="106">
                  <c:v>374.2</c:v>
                </c:pt>
                <c:pt idx="107">
                  <c:v>397.6</c:v>
                </c:pt>
                <c:pt idx="108">
                  <c:v>406.8</c:v>
                </c:pt>
                <c:pt idx="109">
                  <c:v>319.60000000000002</c:v>
                </c:pt>
                <c:pt idx="110">
                  <c:v>248.2</c:v>
                </c:pt>
                <c:pt idx="111">
                  <c:v>295.2</c:v>
                </c:pt>
                <c:pt idx="112">
                  <c:v>231.6</c:v>
                </c:pt>
                <c:pt idx="113">
                  <c:v>202.4</c:v>
                </c:pt>
                <c:pt idx="114">
                  <c:v>232</c:v>
                </c:pt>
                <c:pt idx="115">
                  <c:v>312.2</c:v>
                </c:pt>
                <c:pt idx="116">
                  <c:v>275.60000000000002</c:v>
                </c:pt>
                <c:pt idx="117">
                  <c:v>510</c:v>
                </c:pt>
                <c:pt idx="118">
                  <c:v>556.20000000000005</c:v>
                </c:pt>
                <c:pt idx="119">
                  <c:v>597.6</c:v>
                </c:pt>
                <c:pt idx="120">
                  <c:v>604</c:v>
                </c:pt>
                <c:pt idx="121">
                  <c:v>632.79999999999995</c:v>
                </c:pt>
                <c:pt idx="122">
                  <c:v>532.6</c:v>
                </c:pt>
                <c:pt idx="123">
                  <c:v>514.4</c:v>
                </c:pt>
                <c:pt idx="124">
                  <c:v>540.20000000000005</c:v>
                </c:pt>
                <c:pt idx="125">
                  <c:v>552.79999999999995</c:v>
                </c:pt>
                <c:pt idx="126">
                  <c:v>538</c:v>
                </c:pt>
                <c:pt idx="127">
                  <c:v>442.6</c:v>
                </c:pt>
                <c:pt idx="128">
                  <c:v>434.2</c:v>
                </c:pt>
                <c:pt idx="129">
                  <c:v>409.4</c:v>
                </c:pt>
                <c:pt idx="130">
                  <c:v>371.4</c:v>
                </c:pt>
                <c:pt idx="131">
                  <c:v>382.4</c:v>
                </c:pt>
                <c:pt idx="132">
                  <c:v>417.4</c:v>
                </c:pt>
                <c:pt idx="133">
                  <c:v>431.2</c:v>
                </c:pt>
                <c:pt idx="134">
                  <c:v>421</c:v>
                </c:pt>
                <c:pt idx="135">
                  <c:v>434.2</c:v>
                </c:pt>
                <c:pt idx="136">
                  <c:v>394.6</c:v>
                </c:pt>
                <c:pt idx="137">
                  <c:v>383.8</c:v>
                </c:pt>
                <c:pt idx="138">
                  <c:v>360.6</c:v>
                </c:pt>
                <c:pt idx="139">
                  <c:v>361.8</c:v>
                </c:pt>
                <c:pt idx="140">
                  <c:v>329</c:v>
                </c:pt>
                <c:pt idx="141">
                  <c:v>315.2</c:v>
                </c:pt>
                <c:pt idx="142">
                  <c:v>296.2</c:v>
                </c:pt>
                <c:pt idx="143">
                  <c:v>291</c:v>
                </c:pt>
                <c:pt idx="144">
                  <c:v>311.60000000000002</c:v>
                </c:pt>
                <c:pt idx="145">
                  <c:v>348.2</c:v>
                </c:pt>
                <c:pt idx="146">
                  <c:v>425.2</c:v>
                </c:pt>
                <c:pt idx="147">
                  <c:v>449.2</c:v>
                </c:pt>
                <c:pt idx="148">
                  <c:v>455.8</c:v>
                </c:pt>
                <c:pt idx="149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44-4D3B-B539-3459A4849C96}"/>
            </c:ext>
          </c:extLst>
        </c:ser>
        <c:ser>
          <c:idx val="4"/>
          <c:order val="4"/>
          <c:tx>
            <c:strRef>
              <c:f>Midstep!$E$349:$K$349</c:f>
              <c:strCache>
                <c:ptCount val="7"/>
                <c:pt idx="0">
                  <c:v>South Africa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4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4-4D3B-B539-3459A4849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Midstep!$AO$344:$GH$344</c:f>
              <c:numCache>
                <c:formatCode>dd/mm</c:formatCode>
                <c:ptCount val="150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</c:numCache>
            </c:numRef>
          </c:cat>
          <c:val>
            <c:numRef>
              <c:f>Midstep!$AO$349:$GH$349</c:f>
              <c:numCache>
                <c:formatCode>_-* #,##0_-;\-* #,##0_-;_-* "-"??_-;_-@_-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0.6</c:v>
                </c:pt>
                <c:pt idx="16">
                  <c:v>0.6</c:v>
                </c:pt>
                <c:pt idx="17">
                  <c:v>1.2</c:v>
                </c:pt>
                <c:pt idx="18">
                  <c:v>2.4</c:v>
                </c:pt>
                <c:pt idx="19">
                  <c:v>3.2</c:v>
                </c:pt>
                <c:pt idx="20">
                  <c:v>4.2</c:v>
                </c:pt>
                <c:pt idx="21">
                  <c:v>7</c:v>
                </c:pt>
                <c:pt idx="22">
                  <c:v>8.8000000000000007</c:v>
                </c:pt>
                <c:pt idx="23">
                  <c:v>9.8000000000000007</c:v>
                </c:pt>
                <c:pt idx="24">
                  <c:v>9</c:v>
                </c:pt>
                <c:pt idx="25">
                  <c:v>18.399999999999999</c:v>
                </c:pt>
                <c:pt idx="26">
                  <c:v>22.4</c:v>
                </c:pt>
                <c:pt idx="27">
                  <c:v>30.2</c:v>
                </c:pt>
                <c:pt idx="28">
                  <c:v>35.6</c:v>
                </c:pt>
                <c:pt idx="29">
                  <c:v>42.4</c:v>
                </c:pt>
                <c:pt idx="30">
                  <c:v>57.2</c:v>
                </c:pt>
                <c:pt idx="31">
                  <c:v>80.8</c:v>
                </c:pt>
                <c:pt idx="32">
                  <c:v>101.4</c:v>
                </c:pt>
                <c:pt idx="33">
                  <c:v>137.4</c:v>
                </c:pt>
                <c:pt idx="34">
                  <c:v>179.2</c:v>
                </c:pt>
                <c:pt idx="35">
                  <c:v>157</c:v>
                </c:pt>
                <c:pt idx="36">
                  <c:v>145.19999999999999</c:v>
                </c:pt>
                <c:pt idx="37">
                  <c:v>123.4</c:v>
                </c:pt>
                <c:pt idx="38">
                  <c:v>85.2</c:v>
                </c:pt>
                <c:pt idx="39">
                  <c:v>42</c:v>
                </c:pt>
                <c:pt idx="40">
                  <c:v>55</c:v>
                </c:pt>
                <c:pt idx="41">
                  <c:v>45</c:v>
                </c:pt>
                <c:pt idx="42">
                  <c:v>51.8</c:v>
                </c:pt>
                <c:pt idx="43">
                  <c:v>60.4</c:v>
                </c:pt>
                <c:pt idx="44">
                  <c:v>61.2</c:v>
                </c:pt>
                <c:pt idx="45">
                  <c:v>57.4</c:v>
                </c:pt>
                <c:pt idx="46">
                  <c:v>68</c:v>
                </c:pt>
                <c:pt idx="47">
                  <c:v>69.8</c:v>
                </c:pt>
                <c:pt idx="48">
                  <c:v>69.599999999999994</c:v>
                </c:pt>
                <c:pt idx="49">
                  <c:v>68.400000000000006</c:v>
                </c:pt>
                <c:pt idx="50">
                  <c:v>84.8</c:v>
                </c:pt>
                <c:pt idx="51">
                  <c:v>85.4</c:v>
                </c:pt>
                <c:pt idx="52">
                  <c:v>96.2</c:v>
                </c:pt>
                <c:pt idx="53">
                  <c:v>100.6</c:v>
                </c:pt>
                <c:pt idx="54">
                  <c:v>115.4</c:v>
                </c:pt>
                <c:pt idx="55">
                  <c:v>122</c:v>
                </c:pt>
                <c:pt idx="56">
                  <c:v>152.4</c:v>
                </c:pt>
                <c:pt idx="57">
                  <c:v>148.6</c:v>
                </c:pt>
                <c:pt idx="58">
                  <c:v>158.80000000000001</c:v>
                </c:pt>
                <c:pt idx="59">
                  <c:v>172</c:v>
                </c:pt>
                <c:pt idx="60">
                  <c:v>170.4</c:v>
                </c:pt>
                <c:pt idx="61">
                  <c:v>183.8</c:v>
                </c:pt>
                <c:pt idx="62">
                  <c:v>212.4</c:v>
                </c:pt>
                <c:pt idx="63">
                  <c:v>212.2</c:v>
                </c:pt>
                <c:pt idx="64">
                  <c:v>216.2</c:v>
                </c:pt>
                <c:pt idx="65">
                  <c:v>231.6</c:v>
                </c:pt>
                <c:pt idx="66">
                  <c:v>208.6</c:v>
                </c:pt>
                <c:pt idx="67">
                  <c:v>226</c:v>
                </c:pt>
                <c:pt idx="68">
                  <c:v>257.2</c:v>
                </c:pt>
                <c:pt idx="69">
                  <c:v>281</c:v>
                </c:pt>
                <c:pt idx="70">
                  <c:v>308.60000000000002</c:v>
                </c:pt>
                <c:pt idx="71">
                  <c:v>357.4</c:v>
                </c:pt>
                <c:pt idx="72">
                  <c:v>374</c:v>
                </c:pt>
                <c:pt idx="73">
                  <c:v>385</c:v>
                </c:pt>
                <c:pt idx="74">
                  <c:v>371.4</c:v>
                </c:pt>
                <c:pt idx="75">
                  <c:v>379.2</c:v>
                </c:pt>
                <c:pt idx="76">
                  <c:v>422.4</c:v>
                </c:pt>
                <c:pt idx="77">
                  <c:v>440</c:v>
                </c:pt>
                <c:pt idx="78">
                  <c:v>488.6</c:v>
                </c:pt>
                <c:pt idx="79">
                  <c:v>568.79999999999995</c:v>
                </c:pt>
                <c:pt idx="80">
                  <c:v>623.6</c:v>
                </c:pt>
                <c:pt idx="81">
                  <c:v>635.79999999999995</c:v>
                </c:pt>
                <c:pt idx="82">
                  <c:v>663.8</c:v>
                </c:pt>
                <c:pt idx="83">
                  <c:v>701.8</c:v>
                </c:pt>
                <c:pt idx="84">
                  <c:v>740.6</c:v>
                </c:pt>
                <c:pt idx="85">
                  <c:v>833</c:v>
                </c:pt>
                <c:pt idx="86">
                  <c:v>871.8</c:v>
                </c:pt>
                <c:pt idx="87">
                  <c:v>892.2</c:v>
                </c:pt>
                <c:pt idx="88">
                  <c:v>895.8</c:v>
                </c:pt>
                <c:pt idx="89">
                  <c:v>956.4</c:v>
                </c:pt>
                <c:pt idx="90">
                  <c:v>922</c:v>
                </c:pt>
                <c:pt idx="91">
                  <c:v>982</c:v>
                </c:pt>
                <c:pt idx="92">
                  <c:v>1076.5999999999999</c:v>
                </c:pt>
                <c:pt idx="93">
                  <c:v>1122.4000000000001</c:v>
                </c:pt>
                <c:pt idx="94">
                  <c:v>1025.4000000000001</c:v>
                </c:pt>
                <c:pt idx="95">
                  <c:v>1162.4000000000001</c:v>
                </c:pt>
                <c:pt idx="96">
                  <c:v>1212</c:v>
                </c:pt>
                <c:pt idx="97">
                  <c:v>1331.4</c:v>
                </c:pt>
                <c:pt idx="98">
                  <c:v>1470.4</c:v>
                </c:pt>
                <c:pt idx="99">
                  <c:v>1683.8</c:v>
                </c:pt>
                <c:pt idx="100">
                  <c:v>1684</c:v>
                </c:pt>
                <c:pt idx="101">
                  <c:v>1681.8</c:v>
                </c:pt>
                <c:pt idx="102">
                  <c:v>1657</c:v>
                </c:pt>
                <c:pt idx="103">
                  <c:v>1965</c:v>
                </c:pt>
                <c:pt idx="104">
                  <c:v>2150.1999999999998</c:v>
                </c:pt>
                <c:pt idx="105">
                  <c:v>2323.1999999999998</c:v>
                </c:pt>
                <c:pt idx="106">
                  <c:v>2494.6</c:v>
                </c:pt>
                <c:pt idx="107">
                  <c:v>2670.8</c:v>
                </c:pt>
                <c:pt idx="108">
                  <c:v>2439.8000000000002</c:v>
                </c:pt>
                <c:pt idx="109">
                  <c:v>2397.4</c:v>
                </c:pt>
                <c:pt idx="110">
                  <c:v>2519</c:v>
                </c:pt>
                <c:pt idx="111">
                  <c:v>2728.4</c:v>
                </c:pt>
                <c:pt idx="112">
                  <c:v>2971.4</c:v>
                </c:pt>
                <c:pt idx="113">
                  <c:v>3409.4</c:v>
                </c:pt>
                <c:pt idx="114">
                  <c:v>3622.4</c:v>
                </c:pt>
                <c:pt idx="115">
                  <c:v>3553.2</c:v>
                </c:pt>
                <c:pt idx="116">
                  <c:v>3697</c:v>
                </c:pt>
                <c:pt idx="117">
                  <c:v>3630.8</c:v>
                </c:pt>
                <c:pt idx="118">
                  <c:v>3535.4</c:v>
                </c:pt>
                <c:pt idx="119">
                  <c:v>3829.6</c:v>
                </c:pt>
                <c:pt idx="120">
                  <c:v>4193.6000000000004</c:v>
                </c:pt>
                <c:pt idx="121">
                  <c:v>4235.6000000000004</c:v>
                </c:pt>
                <c:pt idx="122">
                  <c:v>4443.6000000000004</c:v>
                </c:pt>
                <c:pt idx="123">
                  <c:v>4816.2</c:v>
                </c:pt>
                <c:pt idx="124">
                  <c:v>5138.8</c:v>
                </c:pt>
                <c:pt idx="125">
                  <c:v>5457.6</c:v>
                </c:pt>
                <c:pt idx="126">
                  <c:v>6042</c:v>
                </c:pt>
                <c:pt idx="127">
                  <c:v>6405.2</c:v>
                </c:pt>
                <c:pt idx="128">
                  <c:v>6493.6</c:v>
                </c:pt>
                <c:pt idx="129">
                  <c:v>6566.8</c:v>
                </c:pt>
                <c:pt idx="130">
                  <c:v>6948.6</c:v>
                </c:pt>
                <c:pt idx="131">
                  <c:v>7252.2</c:v>
                </c:pt>
                <c:pt idx="132">
                  <c:v>7798</c:v>
                </c:pt>
                <c:pt idx="133">
                  <c:v>8742.6</c:v>
                </c:pt>
                <c:pt idx="134">
                  <c:v>9108.2000000000007</c:v>
                </c:pt>
                <c:pt idx="135">
                  <c:v>9277.6</c:v>
                </c:pt>
                <c:pt idx="136">
                  <c:v>9558.7999999999993</c:v>
                </c:pt>
                <c:pt idx="137">
                  <c:v>9508.2000000000007</c:v>
                </c:pt>
                <c:pt idx="138">
                  <c:v>10072.4</c:v>
                </c:pt>
                <c:pt idx="139">
                  <c:v>10787.4</c:v>
                </c:pt>
                <c:pt idx="140">
                  <c:v>11692.6</c:v>
                </c:pt>
                <c:pt idx="141">
                  <c:v>12077.4</c:v>
                </c:pt>
                <c:pt idx="142">
                  <c:v>12626.2</c:v>
                </c:pt>
                <c:pt idx="143">
                  <c:v>11990.6</c:v>
                </c:pt>
                <c:pt idx="144">
                  <c:v>12072.4</c:v>
                </c:pt>
                <c:pt idx="145">
                  <c:v>12007.4</c:v>
                </c:pt>
                <c:pt idx="146">
                  <c:v>12270.4</c:v>
                </c:pt>
                <c:pt idx="147">
                  <c:v>12616.6</c:v>
                </c:pt>
                <c:pt idx="148">
                  <c:v>13207.2</c:v>
                </c:pt>
                <c:pt idx="149">
                  <c:v>12515.8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044-4D3B-B539-3459A4849C96}"/>
            </c:ext>
          </c:extLst>
        </c:ser>
        <c:ser>
          <c:idx val="9"/>
          <c:order val="9"/>
          <c:tx>
            <c:strRef>
              <c:f>Midstep!$E$354:$K$354</c:f>
              <c:strCache>
                <c:ptCount val="7"/>
                <c:pt idx="0">
                  <c:v>Rest of Africa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49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4-4D3B-B539-3459A4849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Midstep!$AO$344:$GH$344</c:f>
              <c:numCache>
                <c:formatCode>dd/mm</c:formatCode>
                <c:ptCount val="150"/>
                <c:pt idx="0">
                  <c:v>43881</c:v>
                </c:pt>
                <c:pt idx="1">
                  <c:v>43882</c:v>
                </c:pt>
                <c:pt idx="2">
                  <c:v>43883</c:v>
                </c:pt>
                <c:pt idx="3">
                  <c:v>43884</c:v>
                </c:pt>
                <c:pt idx="4">
                  <c:v>43885</c:v>
                </c:pt>
                <c:pt idx="5">
                  <c:v>43886</c:v>
                </c:pt>
                <c:pt idx="6">
                  <c:v>43887</c:v>
                </c:pt>
                <c:pt idx="7">
                  <c:v>43888</c:v>
                </c:pt>
                <c:pt idx="8">
                  <c:v>43889</c:v>
                </c:pt>
                <c:pt idx="9">
                  <c:v>43890</c:v>
                </c:pt>
                <c:pt idx="10">
                  <c:v>43891</c:v>
                </c:pt>
                <c:pt idx="11">
                  <c:v>43892</c:v>
                </c:pt>
                <c:pt idx="12">
                  <c:v>43893</c:v>
                </c:pt>
                <c:pt idx="13">
                  <c:v>43894</c:v>
                </c:pt>
                <c:pt idx="14">
                  <c:v>43895</c:v>
                </c:pt>
                <c:pt idx="15">
                  <c:v>43896</c:v>
                </c:pt>
                <c:pt idx="16">
                  <c:v>43897</c:v>
                </c:pt>
                <c:pt idx="17">
                  <c:v>43898</c:v>
                </c:pt>
                <c:pt idx="18">
                  <c:v>43899</c:v>
                </c:pt>
                <c:pt idx="19">
                  <c:v>43900</c:v>
                </c:pt>
                <c:pt idx="20">
                  <c:v>43901</c:v>
                </c:pt>
                <c:pt idx="21">
                  <c:v>43902</c:v>
                </c:pt>
                <c:pt idx="22">
                  <c:v>43903</c:v>
                </c:pt>
                <c:pt idx="23">
                  <c:v>43904</c:v>
                </c:pt>
                <c:pt idx="24">
                  <c:v>43905</c:v>
                </c:pt>
                <c:pt idx="25">
                  <c:v>43906</c:v>
                </c:pt>
                <c:pt idx="26">
                  <c:v>43907</c:v>
                </c:pt>
                <c:pt idx="27">
                  <c:v>43908</c:v>
                </c:pt>
                <c:pt idx="28">
                  <c:v>43909</c:v>
                </c:pt>
                <c:pt idx="29">
                  <c:v>43910</c:v>
                </c:pt>
                <c:pt idx="30">
                  <c:v>43911</c:v>
                </c:pt>
                <c:pt idx="31">
                  <c:v>43912</c:v>
                </c:pt>
                <c:pt idx="32">
                  <c:v>43913</c:v>
                </c:pt>
                <c:pt idx="33">
                  <c:v>43914</c:v>
                </c:pt>
                <c:pt idx="34">
                  <c:v>43915</c:v>
                </c:pt>
                <c:pt idx="35">
                  <c:v>43916</c:v>
                </c:pt>
                <c:pt idx="36">
                  <c:v>43917</c:v>
                </c:pt>
                <c:pt idx="37">
                  <c:v>43918</c:v>
                </c:pt>
                <c:pt idx="38">
                  <c:v>43919</c:v>
                </c:pt>
                <c:pt idx="39">
                  <c:v>43920</c:v>
                </c:pt>
                <c:pt idx="40">
                  <c:v>43921</c:v>
                </c:pt>
                <c:pt idx="41">
                  <c:v>43922</c:v>
                </c:pt>
                <c:pt idx="42">
                  <c:v>43923</c:v>
                </c:pt>
                <c:pt idx="43">
                  <c:v>43924</c:v>
                </c:pt>
                <c:pt idx="44">
                  <c:v>43925</c:v>
                </c:pt>
                <c:pt idx="45">
                  <c:v>43926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43932</c:v>
                </c:pt>
                <c:pt idx="52">
                  <c:v>43933</c:v>
                </c:pt>
                <c:pt idx="53">
                  <c:v>43934</c:v>
                </c:pt>
                <c:pt idx="54">
                  <c:v>43935</c:v>
                </c:pt>
                <c:pt idx="55">
                  <c:v>43936</c:v>
                </c:pt>
                <c:pt idx="56">
                  <c:v>43937</c:v>
                </c:pt>
                <c:pt idx="57">
                  <c:v>43938</c:v>
                </c:pt>
                <c:pt idx="58">
                  <c:v>43939</c:v>
                </c:pt>
                <c:pt idx="59">
                  <c:v>43940</c:v>
                </c:pt>
                <c:pt idx="60">
                  <c:v>43941</c:v>
                </c:pt>
                <c:pt idx="61">
                  <c:v>43942</c:v>
                </c:pt>
                <c:pt idx="62">
                  <c:v>43943</c:v>
                </c:pt>
                <c:pt idx="63">
                  <c:v>43944</c:v>
                </c:pt>
                <c:pt idx="64">
                  <c:v>43945</c:v>
                </c:pt>
                <c:pt idx="65">
                  <c:v>43946</c:v>
                </c:pt>
                <c:pt idx="66">
                  <c:v>43947</c:v>
                </c:pt>
                <c:pt idx="67">
                  <c:v>43948</c:v>
                </c:pt>
                <c:pt idx="68">
                  <c:v>43949</c:v>
                </c:pt>
                <c:pt idx="69">
                  <c:v>43950</c:v>
                </c:pt>
                <c:pt idx="70">
                  <c:v>43951</c:v>
                </c:pt>
                <c:pt idx="71">
                  <c:v>43952</c:v>
                </c:pt>
                <c:pt idx="72">
                  <c:v>43953</c:v>
                </c:pt>
                <c:pt idx="73">
                  <c:v>43954</c:v>
                </c:pt>
                <c:pt idx="74">
                  <c:v>43955</c:v>
                </c:pt>
                <c:pt idx="75">
                  <c:v>43956</c:v>
                </c:pt>
                <c:pt idx="76">
                  <c:v>43957</c:v>
                </c:pt>
                <c:pt idx="77">
                  <c:v>43958</c:v>
                </c:pt>
                <c:pt idx="78">
                  <c:v>43959</c:v>
                </c:pt>
                <c:pt idx="79">
                  <c:v>43960</c:v>
                </c:pt>
                <c:pt idx="80">
                  <c:v>43961</c:v>
                </c:pt>
                <c:pt idx="81">
                  <c:v>43962</c:v>
                </c:pt>
                <c:pt idx="82">
                  <c:v>43963</c:v>
                </c:pt>
                <c:pt idx="83">
                  <c:v>43964</c:v>
                </c:pt>
                <c:pt idx="84">
                  <c:v>43965</c:v>
                </c:pt>
                <c:pt idx="85">
                  <c:v>43966</c:v>
                </c:pt>
                <c:pt idx="86">
                  <c:v>43967</c:v>
                </c:pt>
                <c:pt idx="87">
                  <c:v>43968</c:v>
                </c:pt>
                <c:pt idx="88">
                  <c:v>43969</c:v>
                </c:pt>
                <c:pt idx="89">
                  <c:v>43970</c:v>
                </c:pt>
                <c:pt idx="90">
                  <c:v>43971</c:v>
                </c:pt>
                <c:pt idx="91">
                  <c:v>43972</c:v>
                </c:pt>
                <c:pt idx="92">
                  <c:v>43973</c:v>
                </c:pt>
                <c:pt idx="93">
                  <c:v>43974</c:v>
                </c:pt>
                <c:pt idx="94">
                  <c:v>43975</c:v>
                </c:pt>
                <c:pt idx="95">
                  <c:v>43976</c:v>
                </c:pt>
                <c:pt idx="96">
                  <c:v>43977</c:v>
                </c:pt>
                <c:pt idx="97">
                  <c:v>43978</c:v>
                </c:pt>
                <c:pt idx="98">
                  <c:v>43979</c:v>
                </c:pt>
                <c:pt idx="99">
                  <c:v>43980</c:v>
                </c:pt>
                <c:pt idx="100">
                  <c:v>43981</c:v>
                </c:pt>
                <c:pt idx="101">
                  <c:v>43982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43988</c:v>
                </c:pt>
                <c:pt idx="108">
                  <c:v>43989</c:v>
                </c:pt>
                <c:pt idx="109">
                  <c:v>43990</c:v>
                </c:pt>
                <c:pt idx="110">
                  <c:v>43991</c:v>
                </c:pt>
                <c:pt idx="111">
                  <c:v>43992</c:v>
                </c:pt>
                <c:pt idx="112">
                  <c:v>43993</c:v>
                </c:pt>
                <c:pt idx="113">
                  <c:v>43994</c:v>
                </c:pt>
                <c:pt idx="114">
                  <c:v>43995</c:v>
                </c:pt>
                <c:pt idx="115">
                  <c:v>43996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44002</c:v>
                </c:pt>
                <c:pt idx="122">
                  <c:v>44003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44009</c:v>
                </c:pt>
                <c:pt idx="129">
                  <c:v>44010</c:v>
                </c:pt>
                <c:pt idx="130">
                  <c:v>44011</c:v>
                </c:pt>
                <c:pt idx="131">
                  <c:v>44012</c:v>
                </c:pt>
                <c:pt idx="132">
                  <c:v>44013</c:v>
                </c:pt>
                <c:pt idx="133">
                  <c:v>44014</c:v>
                </c:pt>
                <c:pt idx="134">
                  <c:v>44015</c:v>
                </c:pt>
                <c:pt idx="135">
                  <c:v>44016</c:v>
                </c:pt>
                <c:pt idx="136">
                  <c:v>44017</c:v>
                </c:pt>
                <c:pt idx="137">
                  <c:v>44018</c:v>
                </c:pt>
                <c:pt idx="138">
                  <c:v>44019</c:v>
                </c:pt>
                <c:pt idx="139">
                  <c:v>44020</c:v>
                </c:pt>
                <c:pt idx="140">
                  <c:v>44021</c:v>
                </c:pt>
                <c:pt idx="141">
                  <c:v>44022</c:v>
                </c:pt>
                <c:pt idx="142">
                  <c:v>44023</c:v>
                </c:pt>
                <c:pt idx="143">
                  <c:v>44024</c:v>
                </c:pt>
                <c:pt idx="144">
                  <c:v>44025</c:v>
                </c:pt>
                <c:pt idx="145">
                  <c:v>44026</c:v>
                </c:pt>
                <c:pt idx="146">
                  <c:v>44027</c:v>
                </c:pt>
                <c:pt idx="147">
                  <c:v>44028</c:v>
                </c:pt>
                <c:pt idx="148">
                  <c:v>44029</c:v>
                </c:pt>
                <c:pt idx="149">
                  <c:v>44030</c:v>
                </c:pt>
              </c:numCache>
            </c:numRef>
          </c:cat>
          <c:val>
            <c:numRef>
              <c:f>Midstep!$AO$354:$GH$354</c:f>
              <c:numCache>
                <c:formatCode>_-* #,##0_-;\-* #,##0_-;_-* "-"??_-;_-@_-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1.2</c:v>
                </c:pt>
                <c:pt idx="10">
                  <c:v>1.8</c:v>
                </c:pt>
                <c:pt idx="11">
                  <c:v>3.6</c:v>
                </c:pt>
                <c:pt idx="12">
                  <c:v>4</c:v>
                </c:pt>
                <c:pt idx="13">
                  <c:v>7.6</c:v>
                </c:pt>
                <c:pt idx="14">
                  <c:v>6.8</c:v>
                </c:pt>
                <c:pt idx="15">
                  <c:v>13.8</c:v>
                </c:pt>
                <c:pt idx="16">
                  <c:v>13.4</c:v>
                </c:pt>
                <c:pt idx="17">
                  <c:v>14.8</c:v>
                </c:pt>
                <c:pt idx="18">
                  <c:v>12.6</c:v>
                </c:pt>
                <c:pt idx="19">
                  <c:v>15</c:v>
                </c:pt>
                <c:pt idx="20">
                  <c:v>14.600000000000001</c:v>
                </c:pt>
                <c:pt idx="21">
                  <c:v>25.6</c:v>
                </c:pt>
                <c:pt idx="22">
                  <c:v>33</c:v>
                </c:pt>
                <c:pt idx="23">
                  <c:v>46.599999999999994</c:v>
                </c:pt>
                <c:pt idx="24">
                  <c:v>61</c:v>
                </c:pt>
                <c:pt idx="25">
                  <c:v>66.400000000000006</c:v>
                </c:pt>
                <c:pt idx="26">
                  <c:v>83</c:v>
                </c:pt>
                <c:pt idx="27">
                  <c:v>100.99999999999999</c:v>
                </c:pt>
                <c:pt idx="28">
                  <c:v>118.80000000000001</c:v>
                </c:pt>
                <c:pt idx="29">
                  <c:v>148.19999999999999</c:v>
                </c:pt>
                <c:pt idx="30">
                  <c:v>186.2</c:v>
                </c:pt>
                <c:pt idx="31">
                  <c:v>213</c:v>
                </c:pt>
                <c:pt idx="32">
                  <c:v>259.39999999999998</c:v>
                </c:pt>
                <c:pt idx="33">
                  <c:v>293.39999999999998</c:v>
                </c:pt>
                <c:pt idx="34">
                  <c:v>310.40000000000003</c:v>
                </c:pt>
                <c:pt idx="35">
                  <c:v>324.39999999999998</c:v>
                </c:pt>
                <c:pt idx="36">
                  <c:v>362</c:v>
                </c:pt>
                <c:pt idx="37">
                  <c:v>361.20000000000005</c:v>
                </c:pt>
                <c:pt idx="38">
                  <c:v>405.8</c:v>
                </c:pt>
                <c:pt idx="39">
                  <c:v>457</c:v>
                </c:pt>
                <c:pt idx="40">
                  <c:v>506.4</c:v>
                </c:pt>
                <c:pt idx="41">
                  <c:v>580.4</c:v>
                </c:pt>
                <c:pt idx="42">
                  <c:v>627.40000000000009</c:v>
                </c:pt>
                <c:pt idx="43">
                  <c:v>643.80000000000007</c:v>
                </c:pt>
                <c:pt idx="44">
                  <c:v>663.4</c:v>
                </c:pt>
                <c:pt idx="45">
                  <c:v>663.4</c:v>
                </c:pt>
                <c:pt idx="46">
                  <c:v>637.4</c:v>
                </c:pt>
                <c:pt idx="47">
                  <c:v>662.40000000000009</c:v>
                </c:pt>
                <c:pt idx="48">
                  <c:v>653.4</c:v>
                </c:pt>
                <c:pt idx="49">
                  <c:v>657.2</c:v>
                </c:pt>
                <c:pt idx="50">
                  <c:v>687.40000000000009</c:v>
                </c:pt>
                <c:pt idx="51">
                  <c:v>682.80000000000007</c:v>
                </c:pt>
                <c:pt idx="52">
                  <c:v>702</c:v>
                </c:pt>
                <c:pt idx="53">
                  <c:v>755.6</c:v>
                </c:pt>
                <c:pt idx="54">
                  <c:v>831.6</c:v>
                </c:pt>
                <c:pt idx="55">
                  <c:v>933.2</c:v>
                </c:pt>
                <c:pt idx="56">
                  <c:v>1007.0000000000001</c:v>
                </c:pt>
                <c:pt idx="57">
                  <c:v>1060</c:v>
                </c:pt>
                <c:pt idx="58">
                  <c:v>1093.6000000000001</c:v>
                </c:pt>
                <c:pt idx="59">
                  <c:v>1057.8</c:v>
                </c:pt>
                <c:pt idx="60">
                  <c:v>1058.3999999999999</c:v>
                </c:pt>
                <c:pt idx="61">
                  <c:v>1074</c:v>
                </c:pt>
                <c:pt idx="62">
                  <c:v>1145</c:v>
                </c:pt>
                <c:pt idx="63">
                  <c:v>1156.8</c:v>
                </c:pt>
                <c:pt idx="64">
                  <c:v>1248.5999999999999</c:v>
                </c:pt>
                <c:pt idx="65">
                  <c:v>1219.6000000000001</c:v>
                </c:pt>
                <c:pt idx="66">
                  <c:v>1278</c:v>
                </c:pt>
                <c:pt idx="67">
                  <c:v>1321.8</c:v>
                </c:pt>
                <c:pt idx="68">
                  <c:v>1447</c:v>
                </c:pt>
                <c:pt idx="69">
                  <c:v>1466.4</c:v>
                </c:pt>
                <c:pt idx="70">
                  <c:v>1611.1999999999998</c:v>
                </c:pt>
                <c:pt idx="71">
                  <c:v>1544</c:v>
                </c:pt>
                <c:pt idx="72">
                  <c:v>1656.4</c:v>
                </c:pt>
                <c:pt idx="73">
                  <c:v>1650.4</c:v>
                </c:pt>
                <c:pt idx="74">
                  <c:v>1823.1999999999998</c:v>
                </c:pt>
                <c:pt idx="75">
                  <c:v>1874.2</c:v>
                </c:pt>
                <c:pt idx="76">
                  <c:v>2285</c:v>
                </c:pt>
                <c:pt idx="77">
                  <c:v>2280.1999999999998</c:v>
                </c:pt>
                <c:pt idx="78">
                  <c:v>2369.4</c:v>
                </c:pt>
                <c:pt idx="79">
                  <c:v>2385.1999999999998</c:v>
                </c:pt>
                <c:pt idx="80">
                  <c:v>2459.2000000000003</c:v>
                </c:pt>
                <c:pt idx="81">
                  <c:v>2273.6000000000004</c:v>
                </c:pt>
                <c:pt idx="82">
                  <c:v>2293.3999999999996</c:v>
                </c:pt>
                <c:pt idx="83">
                  <c:v>2295.6000000000004</c:v>
                </c:pt>
                <c:pt idx="84">
                  <c:v>2317.2000000000003</c:v>
                </c:pt>
                <c:pt idx="85">
                  <c:v>2195.6</c:v>
                </c:pt>
                <c:pt idx="86">
                  <c:v>2302.8000000000002</c:v>
                </c:pt>
                <c:pt idx="87">
                  <c:v>2320</c:v>
                </c:pt>
                <c:pt idx="88">
                  <c:v>2461.8000000000002</c:v>
                </c:pt>
                <c:pt idx="89">
                  <c:v>2674</c:v>
                </c:pt>
                <c:pt idx="90">
                  <c:v>2933.8</c:v>
                </c:pt>
                <c:pt idx="91">
                  <c:v>2914.6</c:v>
                </c:pt>
                <c:pt idx="92">
                  <c:v>3003.2000000000003</c:v>
                </c:pt>
                <c:pt idx="93">
                  <c:v>3042.4</c:v>
                </c:pt>
                <c:pt idx="94">
                  <c:v>2913.4</c:v>
                </c:pt>
                <c:pt idx="95">
                  <c:v>3009.2000000000003</c:v>
                </c:pt>
                <c:pt idx="96">
                  <c:v>3129</c:v>
                </c:pt>
                <c:pt idx="97">
                  <c:v>3381.2000000000003</c:v>
                </c:pt>
                <c:pt idx="98">
                  <c:v>3670.9999999999995</c:v>
                </c:pt>
                <c:pt idx="99">
                  <c:v>3784.2</c:v>
                </c:pt>
                <c:pt idx="100">
                  <c:v>3869.3999999999996</c:v>
                </c:pt>
                <c:pt idx="101">
                  <c:v>3902.8</c:v>
                </c:pt>
                <c:pt idx="102">
                  <c:v>3770.8</c:v>
                </c:pt>
                <c:pt idx="103">
                  <c:v>3644.3999999999996</c:v>
                </c:pt>
                <c:pt idx="104">
                  <c:v>3846.6000000000004</c:v>
                </c:pt>
                <c:pt idx="105">
                  <c:v>3864.2</c:v>
                </c:pt>
                <c:pt idx="106">
                  <c:v>3942.2000000000003</c:v>
                </c:pt>
                <c:pt idx="107">
                  <c:v>4100</c:v>
                </c:pt>
                <c:pt idx="108">
                  <c:v>4203.8</c:v>
                </c:pt>
                <c:pt idx="109">
                  <c:v>4123</c:v>
                </c:pt>
                <c:pt idx="110">
                  <c:v>4148.6000000000004</c:v>
                </c:pt>
                <c:pt idx="111">
                  <c:v>4330.3999999999996</c:v>
                </c:pt>
                <c:pt idx="112">
                  <c:v>4341.6000000000004</c:v>
                </c:pt>
                <c:pt idx="113">
                  <c:v>4374.7999999999993</c:v>
                </c:pt>
                <c:pt idx="114">
                  <c:v>4783.2000000000007</c:v>
                </c:pt>
                <c:pt idx="115">
                  <c:v>4914.0000000000009</c:v>
                </c:pt>
                <c:pt idx="116">
                  <c:v>4896</c:v>
                </c:pt>
                <c:pt idx="117">
                  <c:v>4940.9999999999991</c:v>
                </c:pt>
                <c:pt idx="118">
                  <c:v>5290.4</c:v>
                </c:pt>
                <c:pt idx="119">
                  <c:v>5311.1999999999989</c:v>
                </c:pt>
                <c:pt idx="120">
                  <c:v>5262.1999999999989</c:v>
                </c:pt>
                <c:pt idx="121">
                  <c:v>5276.7999999999993</c:v>
                </c:pt>
                <c:pt idx="122">
                  <c:v>5302.7999999999993</c:v>
                </c:pt>
                <c:pt idx="123">
                  <c:v>5159.2</c:v>
                </c:pt>
                <c:pt idx="124">
                  <c:v>5005.9999999999991</c:v>
                </c:pt>
                <c:pt idx="125">
                  <c:v>5182.6000000000004</c:v>
                </c:pt>
                <c:pt idx="126">
                  <c:v>5202</c:v>
                </c:pt>
                <c:pt idx="127">
                  <c:v>5128.0000000000009</c:v>
                </c:pt>
                <c:pt idx="128">
                  <c:v>4994.6000000000004</c:v>
                </c:pt>
                <c:pt idx="129">
                  <c:v>4825.2</c:v>
                </c:pt>
                <c:pt idx="130">
                  <c:v>4775.3999999999996</c:v>
                </c:pt>
                <c:pt idx="131">
                  <c:v>4894.0000000000009</c:v>
                </c:pt>
                <c:pt idx="132">
                  <c:v>5256.7999999999993</c:v>
                </c:pt>
                <c:pt idx="133">
                  <c:v>5226</c:v>
                </c:pt>
                <c:pt idx="134">
                  <c:v>5260</c:v>
                </c:pt>
                <c:pt idx="135">
                  <c:v>5176.3999999999996</c:v>
                </c:pt>
                <c:pt idx="136">
                  <c:v>5561.2000000000007</c:v>
                </c:pt>
                <c:pt idx="137">
                  <c:v>5527.1999999999989</c:v>
                </c:pt>
                <c:pt idx="138">
                  <c:v>5680.6</c:v>
                </c:pt>
                <c:pt idx="139">
                  <c:v>5774.4</c:v>
                </c:pt>
                <c:pt idx="140">
                  <c:v>5872.6</c:v>
                </c:pt>
                <c:pt idx="141">
                  <c:v>5327.4</c:v>
                </c:pt>
                <c:pt idx="142">
                  <c:v>5064</c:v>
                </c:pt>
                <c:pt idx="143">
                  <c:v>4753.8000000000011</c:v>
                </c:pt>
                <c:pt idx="144">
                  <c:v>4762.8000000000011</c:v>
                </c:pt>
                <c:pt idx="145">
                  <c:v>5121.8000000000011</c:v>
                </c:pt>
                <c:pt idx="146">
                  <c:v>5437.1999999999989</c:v>
                </c:pt>
                <c:pt idx="147">
                  <c:v>5697.6</c:v>
                </c:pt>
                <c:pt idx="148">
                  <c:v>5938.7999999999993</c:v>
                </c:pt>
                <c:pt idx="149">
                  <c:v>6077.2000000000007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044-4D3B-B539-3459A4849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425496"/>
        <c:axId val="4264300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Midstep!$E$345:$K$345</c15:sqref>
                        </c15:formulaRef>
                      </c:ext>
                    </c:extLst>
                    <c:strCache>
                      <c:ptCount val="7"/>
                      <c:pt idx="0">
                        <c:v>Africa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49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6044-4D3B-B539-3459A4849C9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E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Midstep!$AO$344:$GH$344</c15:sqref>
                        </c15:formulaRef>
                      </c:ext>
                    </c:extLst>
                    <c:numCache>
                      <c:formatCode>dd/mm</c:formatCode>
                      <c:ptCount val="150"/>
                      <c:pt idx="0">
                        <c:v>43881</c:v>
                      </c:pt>
                      <c:pt idx="1">
                        <c:v>43882</c:v>
                      </c:pt>
                      <c:pt idx="2">
                        <c:v>43883</c:v>
                      </c:pt>
                      <c:pt idx="3">
                        <c:v>43884</c:v>
                      </c:pt>
                      <c:pt idx="4">
                        <c:v>43885</c:v>
                      </c:pt>
                      <c:pt idx="5">
                        <c:v>43886</c:v>
                      </c:pt>
                      <c:pt idx="6">
                        <c:v>43887</c:v>
                      </c:pt>
                      <c:pt idx="7">
                        <c:v>43888</c:v>
                      </c:pt>
                      <c:pt idx="8">
                        <c:v>43889</c:v>
                      </c:pt>
                      <c:pt idx="9">
                        <c:v>43890</c:v>
                      </c:pt>
                      <c:pt idx="10">
                        <c:v>43891</c:v>
                      </c:pt>
                      <c:pt idx="11">
                        <c:v>43892</c:v>
                      </c:pt>
                      <c:pt idx="12">
                        <c:v>43893</c:v>
                      </c:pt>
                      <c:pt idx="13">
                        <c:v>43894</c:v>
                      </c:pt>
                      <c:pt idx="14">
                        <c:v>43895</c:v>
                      </c:pt>
                      <c:pt idx="15">
                        <c:v>43896</c:v>
                      </c:pt>
                      <c:pt idx="16">
                        <c:v>43897</c:v>
                      </c:pt>
                      <c:pt idx="17">
                        <c:v>43898</c:v>
                      </c:pt>
                      <c:pt idx="18">
                        <c:v>43899</c:v>
                      </c:pt>
                      <c:pt idx="19">
                        <c:v>43900</c:v>
                      </c:pt>
                      <c:pt idx="20">
                        <c:v>43901</c:v>
                      </c:pt>
                      <c:pt idx="21">
                        <c:v>43902</c:v>
                      </c:pt>
                      <c:pt idx="22">
                        <c:v>43903</c:v>
                      </c:pt>
                      <c:pt idx="23">
                        <c:v>43904</c:v>
                      </c:pt>
                      <c:pt idx="24">
                        <c:v>43905</c:v>
                      </c:pt>
                      <c:pt idx="25">
                        <c:v>43906</c:v>
                      </c:pt>
                      <c:pt idx="26">
                        <c:v>43907</c:v>
                      </c:pt>
                      <c:pt idx="27">
                        <c:v>43908</c:v>
                      </c:pt>
                      <c:pt idx="28">
                        <c:v>43909</c:v>
                      </c:pt>
                      <c:pt idx="29">
                        <c:v>43910</c:v>
                      </c:pt>
                      <c:pt idx="30">
                        <c:v>43911</c:v>
                      </c:pt>
                      <c:pt idx="31">
                        <c:v>43912</c:v>
                      </c:pt>
                      <c:pt idx="32">
                        <c:v>43913</c:v>
                      </c:pt>
                      <c:pt idx="33">
                        <c:v>43914</c:v>
                      </c:pt>
                      <c:pt idx="34">
                        <c:v>43915</c:v>
                      </c:pt>
                      <c:pt idx="35">
                        <c:v>43916</c:v>
                      </c:pt>
                      <c:pt idx="36">
                        <c:v>43917</c:v>
                      </c:pt>
                      <c:pt idx="37">
                        <c:v>43918</c:v>
                      </c:pt>
                      <c:pt idx="38">
                        <c:v>43919</c:v>
                      </c:pt>
                      <c:pt idx="39">
                        <c:v>43920</c:v>
                      </c:pt>
                      <c:pt idx="40">
                        <c:v>43921</c:v>
                      </c:pt>
                      <c:pt idx="41">
                        <c:v>43922</c:v>
                      </c:pt>
                      <c:pt idx="42">
                        <c:v>43923</c:v>
                      </c:pt>
                      <c:pt idx="43">
                        <c:v>43924</c:v>
                      </c:pt>
                      <c:pt idx="44">
                        <c:v>43925</c:v>
                      </c:pt>
                      <c:pt idx="45">
                        <c:v>43926</c:v>
                      </c:pt>
                      <c:pt idx="46">
                        <c:v>43927</c:v>
                      </c:pt>
                      <c:pt idx="47">
                        <c:v>43928</c:v>
                      </c:pt>
                      <c:pt idx="48">
                        <c:v>43929</c:v>
                      </c:pt>
                      <c:pt idx="49">
                        <c:v>43930</c:v>
                      </c:pt>
                      <c:pt idx="50">
                        <c:v>43931</c:v>
                      </c:pt>
                      <c:pt idx="51">
                        <c:v>43932</c:v>
                      </c:pt>
                      <c:pt idx="52">
                        <c:v>43933</c:v>
                      </c:pt>
                      <c:pt idx="53">
                        <c:v>43934</c:v>
                      </c:pt>
                      <c:pt idx="54">
                        <c:v>43935</c:v>
                      </c:pt>
                      <c:pt idx="55">
                        <c:v>43936</c:v>
                      </c:pt>
                      <c:pt idx="56">
                        <c:v>43937</c:v>
                      </c:pt>
                      <c:pt idx="57">
                        <c:v>43938</c:v>
                      </c:pt>
                      <c:pt idx="58">
                        <c:v>43939</c:v>
                      </c:pt>
                      <c:pt idx="59">
                        <c:v>43940</c:v>
                      </c:pt>
                      <c:pt idx="60">
                        <c:v>43941</c:v>
                      </c:pt>
                      <c:pt idx="61">
                        <c:v>43942</c:v>
                      </c:pt>
                      <c:pt idx="62">
                        <c:v>43943</c:v>
                      </c:pt>
                      <c:pt idx="63">
                        <c:v>43944</c:v>
                      </c:pt>
                      <c:pt idx="64">
                        <c:v>43945</c:v>
                      </c:pt>
                      <c:pt idx="65">
                        <c:v>43946</c:v>
                      </c:pt>
                      <c:pt idx="66">
                        <c:v>43947</c:v>
                      </c:pt>
                      <c:pt idx="67">
                        <c:v>43948</c:v>
                      </c:pt>
                      <c:pt idx="68">
                        <c:v>43949</c:v>
                      </c:pt>
                      <c:pt idx="69">
                        <c:v>43950</c:v>
                      </c:pt>
                      <c:pt idx="70">
                        <c:v>43951</c:v>
                      </c:pt>
                      <c:pt idx="71">
                        <c:v>43952</c:v>
                      </c:pt>
                      <c:pt idx="72">
                        <c:v>43953</c:v>
                      </c:pt>
                      <c:pt idx="73">
                        <c:v>43954</c:v>
                      </c:pt>
                      <c:pt idx="74">
                        <c:v>43955</c:v>
                      </c:pt>
                      <c:pt idx="75">
                        <c:v>43956</c:v>
                      </c:pt>
                      <c:pt idx="76">
                        <c:v>43957</c:v>
                      </c:pt>
                      <c:pt idx="77">
                        <c:v>43958</c:v>
                      </c:pt>
                      <c:pt idx="78">
                        <c:v>43959</c:v>
                      </c:pt>
                      <c:pt idx="79">
                        <c:v>43960</c:v>
                      </c:pt>
                      <c:pt idx="80">
                        <c:v>43961</c:v>
                      </c:pt>
                      <c:pt idx="81">
                        <c:v>43962</c:v>
                      </c:pt>
                      <c:pt idx="82">
                        <c:v>43963</c:v>
                      </c:pt>
                      <c:pt idx="83">
                        <c:v>43964</c:v>
                      </c:pt>
                      <c:pt idx="84">
                        <c:v>43965</c:v>
                      </c:pt>
                      <c:pt idx="85">
                        <c:v>43966</c:v>
                      </c:pt>
                      <c:pt idx="86">
                        <c:v>43967</c:v>
                      </c:pt>
                      <c:pt idx="87">
                        <c:v>43968</c:v>
                      </c:pt>
                      <c:pt idx="88">
                        <c:v>43969</c:v>
                      </c:pt>
                      <c:pt idx="89">
                        <c:v>43970</c:v>
                      </c:pt>
                      <c:pt idx="90">
                        <c:v>43971</c:v>
                      </c:pt>
                      <c:pt idx="91">
                        <c:v>43972</c:v>
                      </c:pt>
                      <c:pt idx="92">
                        <c:v>43973</c:v>
                      </c:pt>
                      <c:pt idx="93">
                        <c:v>43974</c:v>
                      </c:pt>
                      <c:pt idx="94">
                        <c:v>43975</c:v>
                      </c:pt>
                      <c:pt idx="95">
                        <c:v>43976</c:v>
                      </c:pt>
                      <c:pt idx="96">
                        <c:v>43977</c:v>
                      </c:pt>
                      <c:pt idx="97">
                        <c:v>43978</c:v>
                      </c:pt>
                      <c:pt idx="98">
                        <c:v>43979</c:v>
                      </c:pt>
                      <c:pt idx="99">
                        <c:v>43980</c:v>
                      </c:pt>
                      <c:pt idx="100">
                        <c:v>43981</c:v>
                      </c:pt>
                      <c:pt idx="101">
                        <c:v>43982</c:v>
                      </c:pt>
                      <c:pt idx="102">
                        <c:v>43983</c:v>
                      </c:pt>
                      <c:pt idx="103">
                        <c:v>43984</c:v>
                      </c:pt>
                      <c:pt idx="104">
                        <c:v>43985</c:v>
                      </c:pt>
                      <c:pt idx="105">
                        <c:v>43986</c:v>
                      </c:pt>
                      <c:pt idx="106">
                        <c:v>43987</c:v>
                      </c:pt>
                      <c:pt idx="107">
                        <c:v>43988</c:v>
                      </c:pt>
                      <c:pt idx="108">
                        <c:v>43989</c:v>
                      </c:pt>
                      <c:pt idx="109">
                        <c:v>43990</c:v>
                      </c:pt>
                      <c:pt idx="110">
                        <c:v>43991</c:v>
                      </c:pt>
                      <c:pt idx="111">
                        <c:v>43992</c:v>
                      </c:pt>
                      <c:pt idx="112">
                        <c:v>43993</c:v>
                      </c:pt>
                      <c:pt idx="113">
                        <c:v>43994</c:v>
                      </c:pt>
                      <c:pt idx="114">
                        <c:v>43995</c:v>
                      </c:pt>
                      <c:pt idx="115">
                        <c:v>43996</c:v>
                      </c:pt>
                      <c:pt idx="116">
                        <c:v>43997</c:v>
                      </c:pt>
                      <c:pt idx="117">
                        <c:v>43998</c:v>
                      </c:pt>
                      <c:pt idx="118">
                        <c:v>43999</c:v>
                      </c:pt>
                      <c:pt idx="119">
                        <c:v>44000</c:v>
                      </c:pt>
                      <c:pt idx="120">
                        <c:v>44001</c:v>
                      </c:pt>
                      <c:pt idx="121">
                        <c:v>44002</c:v>
                      </c:pt>
                      <c:pt idx="122">
                        <c:v>44003</c:v>
                      </c:pt>
                      <c:pt idx="123">
                        <c:v>44004</c:v>
                      </c:pt>
                      <c:pt idx="124">
                        <c:v>44005</c:v>
                      </c:pt>
                      <c:pt idx="125">
                        <c:v>44006</c:v>
                      </c:pt>
                      <c:pt idx="126">
                        <c:v>44007</c:v>
                      </c:pt>
                      <c:pt idx="127">
                        <c:v>44008</c:v>
                      </c:pt>
                      <c:pt idx="128">
                        <c:v>44009</c:v>
                      </c:pt>
                      <c:pt idx="129">
                        <c:v>44010</c:v>
                      </c:pt>
                      <c:pt idx="130">
                        <c:v>44011</c:v>
                      </c:pt>
                      <c:pt idx="131">
                        <c:v>44012</c:v>
                      </c:pt>
                      <c:pt idx="132">
                        <c:v>44013</c:v>
                      </c:pt>
                      <c:pt idx="133">
                        <c:v>44014</c:v>
                      </c:pt>
                      <c:pt idx="134">
                        <c:v>44015</c:v>
                      </c:pt>
                      <c:pt idx="135">
                        <c:v>44016</c:v>
                      </c:pt>
                      <c:pt idx="136">
                        <c:v>44017</c:v>
                      </c:pt>
                      <c:pt idx="137">
                        <c:v>44018</c:v>
                      </c:pt>
                      <c:pt idx="138">
                        <c:v>44019</c:v>
                      </c:pt>
                      <c:pt idx="139">
                        <c:v>44020</c:v>
                      </c:pt>
                      <c:pt idx="140">
                        <c:v>44021</c:v>
                      </c:pt>
                      <c:pt idx="141">
                        <c:v>44022</c:v>
                      </c:pt>
                      <c:pt idx="142">
                        <c:v>44023</c:v>
                      </c:pt>
                      <c:pt idx="143">
                        <c:v>44024</c:v>
                      </c:pt>
                      <c:pt idx="144">
                        <c:v>44025</c:v>
                      </c:pt>
                      <c:pt idx="145">
                        <c:v>44026</c:v>
                      </c:pt>
                      <c:pt idx="146">
                        <c:v>44027</c:v>
                      </c:pt>
                      <c:pt idx="147">
                        <c:v>44028</c:v>
                      </c:pt>
                      <c:pt idx="148">
                        <c:v>44029</c:v>
                      </c:pt>
                      <c:pt idx="149">
                        <c:v>44030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Midstep!$AO$345:$GH$345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5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0.2</c:v>
                      </c:pt>
                      <c:pt idx="4">
                        <c:v>0.2</c:v>
                      </c:pt>
                      <c:pt idx="5">
                        <c:v>0.2</c:v>
                      </c:pt>
                      <c:pt idx="6">
                        <c:v>0.4</c:v>
                      </c:pt>
                      <c:pt idx="7">
                        <c:v>0.4</c:v>
                      </c:pt>
                      <c:pt idx="8">
                        <c:v>0.4</c:v>
                      </c:pt>
                      <c:pt idx="9">
                        <c:v>1.2</c:v>
                      </c:pt>
                      <c:pt idx="10">
                        <c:v>1.8</c:v>
                      </c:pt>
                      <c:pt idx="11">
                        <c:v>3.6</c:v>
                      </c:pt>
                      <c:pt idx="12">
                        <c:v>4.2</c:v>
                      </c:pt>
                      <c:pt idx="13">
                        <c:v>7.8</c:v>
                      </c:pt>
                      <c:pt idx="14">
                        <c:v>7</c:v>
                      </c:pt>
                      <c:pt idx="15">
                        <c:v>14.4</c:v>
                      </c:pt>
                      <c:pt idx="16">
                        <c:v>14</c:v>
                      </c:pt>
                      <c:pt idx="17">
                        <c:v>16</c:v>
                      </c:pt>
                      <c:pt idx="18">
                        <c:v>15</c:v>
                      </c:pt>
                      <c:pt idx="19">
                        <c:v>18.2</c:v>
                      </c:pt>
                      <c:pt idx="20">
                        <c:v>18.8</c:v>
                      </c:pt>
                      <c:pt idx="21">
                        <c:v>32.6</c:v>
                      </c:pt>
                      <c:pt idx="22">
                        <c:v>41.8</c:v>
                      </c:pt>
                      <c:pt idx="23">
                        <c:v>56.4</c:v>
                      </c:pt>
                      <c:pt idx="24">
                        <c:v>70</c:v>
                      </c:pt>
                      <c:pt idx="25">
                        <c:v>84.8</c:v>
                      </c:pt>
                      <c:pt idx="26">
                        <c:v>105.4</c:v>
                      </c:pt>
                      <c:pt idx="27">
                        <c:v>131.19999999999999</c:v>
                      </c:pt>
                      <c:pt idx="28">
                        <c:v>154.4</c:v>
                      </c:pt>
                      <c:pt idx="29">
                        <c:v>190.6</c:v>
                      </c:pt>
                      <c:pt idx="30">
                        <c:v>243.4</c:v>
                      </c:pt>
                      <c:pt idx="31">
                        <c:v>293.8</c:v>
                      </c:pt>
                      <c:pt idx="32">
                        <c:v>360.8</c:v>
                      </c:pt>
                      <c:pt idx="33">
                        <c:v>430.8</c:v>
                      </c:pt>
                      <c:pt idx="34">
                        <c:v>489.6</c:v>
                      </c:pt>
                      <c:pt idx="35">
                        <c:v>481.4</c:v>
                      </c:pt>
                      <c:pt idx="36">
                        <c:v>507.2</c:v>
                      </c:pt>
                      <c:pt idx="37">
                        <c:v>484.6</c:v>
                      </c:pt>
                      <c:pt idx="38">
                        <c:v>491</c:v>
                      </c:pt>
                      <c:pt idx="39">
                        <c:v>499</c:v>
                      </c:pt>
                      <c:pt idx="40">
                        <c:v>561.4</c:v>
                      </c:pt>
                      <c:pt idx="41">
                        <c:v>625.4</c:v>
                      </c:pt>
                      <c:pt idx="42">
                        <c:v>679.2</c:v>
                      </c:pt>
                      <c:pt idx="43">
                        <c:v>704.2</c:v>
                      </c:pt>
                      <c:pt idx="44">
                        <c:v>724.6</c:v>
                      </c:pt>
                      <c:pt idx="45">
                        <c:v>720.8</c:v>
                      </c:pt>
                      <c:pt idx="46">
                        <c:v>705.4</c:v>
                      </c:pt>
                      <c:pt idx="47">
                        <c:v>732.2</c:v>
                      </c:pt>
                      <c:pt idx="48">
                        <c:v>723</c:v>
                      </c:pt>
                      <c:pt idx="49">
                        <c:v>725.6</c:v>
                      </c:pt>
                      <c:pt idx="50">
                        <c:v>772.2</c:v>
                      </c:pt>
                      <c:pt idx="51">
                        <c:v>768.2</c:v>
                      </c:pt>
                      <c:pt idx="52">
                        <c:v>798.2</c:v>
                      </c:pt>
                      <c:pt idx="53">
                        <c:v>856.2</c:v>
                      </c:pt>
                      <c:pt idx="54">
                        <c:v>947</c:v>
                      </c:pt>
                      <c:pt idx="55">
                        <c:v>1055.2</c:v>
                      </c:pt>
                      <c:pt idx="56">
                        <c:v>1159.4000000000001</c:v>
                      </c:pt>
                      <c:pt idx="57">
                        <c:v>1208.5999999999999</c:v>
                      </c:pt>
                      <c:pt idx="58">
                        <c:v>1252.4000000000001</c:v>
                      </c:pt>
                      <c:pt idx="59">
                        <c:v>1229.8</c:v>
                      </c:pt>
                      <c:pt idx="60">
                        <c:v>1228.8</c:v>
                      </c:pt>
                      <c:pt idx="61">
                        <c:v>1257.8</c:v>
                      </c:pt>
                      <c:pt idx="62">
                        <c:v>1357.4</c:v>
                      </c:pt>
                      <c:pt idx="63">
                        <c:v>1369</c:v>
                      </c:pt>
                      <c:pt idx="64">
                        <c:v>1464.8</c:v>
                      </c:pt>
                      <c:pt idx="65">
                        <c:v>1451.2</c:v>
                      </c:pt>
                      <c:pt idx="66">
                        <c:v>1486.6</c:v>
                      </c:pt>
                      <c:pt idx="67">
                        <c:v>1547.8</c:v>
                      </c:pt>
                      <c:pt idx="68">
                        <c:v>1704.2</c:v>
                      </c:pt>
                      <c:pt idx="69">
                        <c:v>1747.4</c:v>
                      </c:pt>
                      <c:pt idx="70">
                        <c:v>1919.8</c:v>
                      </c:pt>
                      <c:pt idx="71">
                        <c:v>1901.4</c:v>
                      </c:pt>
                      <c:pt idx="72">
                        <c:v>2030.4</c:v>
                      </c:pt>
                      <c:pt idx="73">
                        <c:v>2035.4</c:v>
                      </c:pt>
                      <c:pt idx="74">
                        <c:v>2194.6</c:v>
                      </c:pt>
                      <c:pt idx="75">
                        <c:v>2253.4</c:v>
                      </c:pt>
                      <c:pt idx="76">
                        <c:v>2707.4</c:v>
                      </c:pt>
                      <c:pt idx="77">
                        <c:v>2720.2</c:v>
                      </c:pt>
                      <c:pt idx="78">
                        <c:v>2858</c:v>
                      </c:pt>
                      <c:pt idx="79">
                        <c:v>2954</c:v>
                      </c:pt>
                      <c:pt idx="80">
                        <c:v>3082.8</c:v>
                      </c:pt>
                      <c:pt idx="81">
                        <c:v>2909.4</c:v>
                      </c:pt>
                      <c:pt idx="82">
                        <c:v>2957.2</c:v>
                      </c:pt>
                      <c:pt idx="83">
                        <c:v>2997.4</c:v>
                      </c:pt>
                      <c:pt idx="84">
                        <c:v>3057.8</c:v>
                      </c:pt>
                      <c:pt idx="85">
                        <c:v>3028.6</c:v>
                      </c:pt>
                      <c:pt idx="86">
                        <c:v>3174.6</c:v>
                      </c:pt>
                      <c:pt idx="87">
                        <c:v>3212.2</c:v>
                      </c:pt>
                      <c:pt idx="88">
                        <c:v>3357.6</c:v>
                      </c:pt>
                      <c:pt idx="89">
                        <c:v>3630.4</c:v>
                      </c:pt>
                      <c:pt idx="90">
                        <c:v>3855.8</c:v>
                      </c:pt>
                      <c:pt idx="91">
                        <c:v>3896.6</c:v>
                      </c:pt>
                      <c:pt idx="92">
                        <c:v>4079.8</c:v>
                      </c:pt>
                      <c:pt idx="93">
                        <c:v>4164.8</c:v>
                      </c:pt>
                      <c:pt idx="94">
                        <c:v>3938.8</c:v>
                      </c:pt>
                      <c:pt idx="95">
                        <c:v>4171.6000000000004</c:v>
                      </c:pt>
                      <c:pt idx="96">
                        <c:v>4341</c:v>
                      </c:pt>
                      <c:pt idx="97">
                        <c:v>4712.6000000000004</c:v>
                      </c:pt>
                      <c:pt idx="98">
                        <c:v>5141.3999999999996</c:v>
                      </c:pt>
                      <c:pt idx="99">
                        <c:v>5468</c:v>
                      </c:pt>
                      <c:pt idx="100">
                        <c:v>5553.4</c:v>
                      </c:pt>
                      <c:pt idx="101">
                        <c:v>5584.6</c:v>
                      </c:pt>
                      <c:pt idx="102">
                        <c:v>5427.8</c:v>
                      </c:pt>
                      <c:pt idx="103">
                        <c:v>5609.4</c:v>
                      </c:pt>
                      <c:pt idx="104">
                        <c:v>5996.8</c:v>
                      </c:pt>
                      <c:pt idx="105">
                        <c:v>6187.4</c:v>
                      </c:pt>
                      <c:pt idx="106">
                        <c:v>6436.8</c:v>
                      </c:pt>
                      <c:pt idx="107">
                        <c:v>6770.8</c:v>
                      </c:pt>
                      <c:pt idx="108">
                        <c:v>6643.6</c:v>
                      </c:pt>
                      <c:pt idx="109">
                        <c:v>6520.4</c:v>
                      </c:pt>
                      <c:pt idx="110">
                        <c:v>6667.6</c:v>
                      </c:pt>
                      <c:pt idx="111">
                        <c:v>7058.8</c:v>
                      </c:pt>
                      <c:pt idx="112">
                        <c:v>7313</c:v>
                      </c:pt>
                      <c:pt idx="113">
                        <c:v>7784.2</c:v>
                      </c:pt>
                      <c:pt idx="114">
                        <c:v>8405.6</c:v>
                      </c:pt>
                      <c:pt idx="115">
                        <c:v>8467.2000000000007</c:v>
                      </c:pt>
                      <c:pt idx="116">
                        <c:v>8593</c:v>
                      </c:pt>
                      <c:pt idx="117">
                        <c:v>8571.7999999999993</c:v>
                      </c:pt>
                      <c:pt idx="118">
                        <c:v>8825.7999999999993</c:v>
                      </c:pt>
                      <c:pt idx="119">
                        <c:v>9140.7999999999993</c:v>
                      </c:pt>
                      <c:pt idx="120">
                        <c:v>9455.7999999999993</c:v>
                      </c:pt>
                      <c:pt idx="121">
                        <c:v>9512.4</c:v>
                      </c:pt>
                      <c:pt idx="122">
                        <c:v>9746.4</c:v>
                      </c:pt>
                      <c:pt idx="123">
                        <c:v>9975.4</c:v>
                      </c:pt>
                      <c:pt idx="124">
                        <c:v>10144.799999999999</c:v>
                      </c:pt>
                      <c:pt idx="125">
                        <c:v>10640.2</c:v>
                      </c:pt>
                      <c:pt idx="126">
                        <c:v>11244</c:v>
                      </c:pt>
                      <c:pt idx="127">
                        <c:v>11533.2</c:v>
                      </c:pt>
                      <c:pt idx="128">
                        <c:v>11488.2</c:v>
                      </c:pt>
                      <c:pt idx="129">
                        <c:v>11392</c:v>
                      </c:pt>
                      <c:pt idx="130">
                        <c:v>11724</c:v>
                      </c:pt>
                      <c:pt idx="131">
                        <c:v>12146.2</c:v>
                      </c:pt>
                      <c:pt idx="132">
                        <c:v>13054.8</c:v>
                      </c:pt>
                      <c:pt idx="133">
                        <c:v>13968.6</c:v>
                      </c:pt>
                      <c:pt idx="134">
                        <c:v>14368.2</c:v>
                      </c:pt>
                      <c:pt idx="135">
                        <c:v>14454</c:v>
                      </c:pt>
                      <c:pt idx="136">
                        <c:v>15120</c:v>
                      </c:pt>
                      <c:pt idx="137">
                        <c:v>15035.4</c:v>
                      </c:pt>
                      <c:pt idx="138">
                        <c:v>15753</c:v>
                      </c:pt>
                      <c:pt idx="139">
                        <c:v>16561.8</c:v>
                      </c:pt>
                      <c:pt idx="140">
                        <c:v>17565.2</c:v>
                      </c:pt>
                      <c:pt idx="141">
                        <c:v>17404.8</c:v>
                      </c:pt>
                      <c:pt idx="142">
                        <c:v>17690.2</c:v>
                      </c:pt>
                      <c:pt idx="143">
                        <c:v>16744.400000000001</c:v>
                      </c:pt>
                      <c:pt idx="144">
                        <c:v>16835.2</c:v>
                      </c:pt>
                      <c:pt idx="145">
                        <c:v>17129.2</c:v>
                      </c:pt>
                      <c:pt idx="146">
                        <c:v>17707.599999999999</c:v>
                      </c:pt>
                      <c:pt idx="147">
                        <c:v>18314.2</c:v>
                      </c:pt>
                      <c:pt idx="148">
                        <c:v>19146</c:v>
                      </c:pt>
                      <c:pt idx="149">
                        <c:v>18593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6044-4D3B-B539-3459A4849C9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Midstep!$E$350:$K$350</c15:sqref>
                        </c15:formulaRef>
                      </c:ext>
                    </c:extLst>
                    <c:strCache>
                      <c:ptCount val="7"/>
                      <c:pt idx="0">
                        <c:v>Egypt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Midstep!$AO$344:$GH$344</c15:sqref>
                        </c15:formulaRef>
                      </c:ext>
                    </c:extLst>
                    <c:numCache>
                      <c:formatCode>dd/mm</c:formatCode>
                      <c:ptCount val="150"/>
                      <c:pt idx="0">
                        <c:v>43881</c:v>
                      </c:pt>
                      <c:pt idx="1">
                        <c:v>43882</c:v>
                      </c:pt>
                      <c:pt idx="2">
                        <c:v>43883</c:v>
                      </c:pt>
                      <c:pt idx="3">
                        <c:v>43884</c:v>
                      </c:pt>
                      <c:pt idx="4">
                        <c:v>43885</c:v>
                      </c:pt>
                      <c:pt idx="5">
                        <c:v>43886</c:v>
                      </c:pt>
                      <c:pt idx="6">
                        <c:v>43887</c:v>
                      </c:pt>
                      <c:pt idx="7">
                        <c:v>43888</c:v>
                      </c:pt>
                      <c:pt idx="8">
                        <c:v>43889</c:v>
                      </c:pt>
                      <c:pt idx="9">
                        <c:v>43890</c:v>
                      </c:pt>
                      <c:pt idx="10">
                        <c:v>43891</c:v>
                      </c:pt>
                      <c:pt idx="11">
                        <c:v>43892</c:v>
                      </c:pt>
                      <c:pt idx="12">
                        <c:v>43893</c:v>
                      </c:pt>
                      <c:pt idx="13">
                        <c:v>43894</c:v>
                      </c:pt>
                      <c:pt idx="14">
                        <c:v>43895</c:v>
                      </c:pt>
                      <c:pt idx="15">
                        <c:v>43896</c:v>
                      </c:pt>
                      <c:pt idx="16">
                        <c:v>43897</c:v>
                      </c:pt>
                      <c:pt idx="17">
                        <c:v>43898</c:v>
                      </c:pt>
                      <c:pt idx="18">
                        <c:v>43899</c:v>
                      </c:pt>
                      <c:pt idx="19">
                        <c:v>43900</c:v>
                      </c:pt>
                      <c:pt idx="20">
                        <c:v>43901</c:v>
                      </c:pt>
                      <c:pt idx="21">
                        <c:v>43902</c:v>
                      </c:pt>
                      <c:pt idx="22">
                        <c:v>43903</c:v>
                      </c:pt>
                      <c:pt idx="23">
                        <c:v>43904</c:v>
                      </c:pt>
                      <c:pt idx="24">
                        <c:v>43905</c:v>
                      </c:pt>
                      <c:pt idx="25">
                        <c:v>43906</c:v>
                      </c:pt>
                      <c:pt idx="26">
                        <c:v>43907</c:v>
                      </c:pt>
                      <c:pt idx="27">
                        <c:v>43908</c:v>
                      </c:pt>
                      <c:pt idx="28">
                        <c:v>43909</c:v>
                      </c:pt>
                      <c:pt idx="29">
                        <c:v>43910</c:v>
                      </c:pt>
                      <c:pt idx="30">
                        <c:v>43911</c:v>
                      </c:pt>
                      <c:pt idx="31">
                        <c:v>43912</c:v>
                      </c:pt>
                      <c:pt idx="32">
                        <c:v>43913</c:v>
                      </c:pt>
                      <c:pt idx="33">
                        <c:v>43914</c:v>
                      </c:pt>
                      <c:pt idx="34">
                        <c:v>43915</c:v>
                      </c:pt>
                      <c:pt idx="35">
                        <c:v>43916</c:v>
                      </c:pt>
                      <c:pt idx="36">
                        <c:v>43917</c:v>
                      </c:pt>
                      <c:pt idx="37">
                        <c:v>43918</c:v>
                      </c:pt>
                      <c:pt idx="38">
                        <c:v>43919</c:v>
                      </c:pt>
                      <c:pt idx="39">
                        <c:v>43920</c:v>
                      </c:pt>
                      <c:pt idx="40">
                        <c:v>43921</c:v>
                      </c:pt>
                      <c:pt idx="41">
                        <c:v>43922</c:v>
                      </c:pt>
                      <c:pt idx="42">
                        <c:v>43923</c:v>
                      </c:pt>
                      <c:pt idx="43">
                        <c:v>43924</c:v>
                      </c:pt>
                      <c:pt idx="44">
                        <c:v>43925</c:v>
                      </c:pt>
                      <c:pt idx="45">
                        <c:v>43926</c:v>
                      </c:pt>
                      <c:pt idx="46">
                        <c:v>43927</c:v>
                      </c:pt>
                      <c:pt idx="47">
                        <c:v>43928</c:v>
                      </c:pt>
                      <c:pt idx="48">
                        <c:v>43929</c:v>
                      </c:pt>
                      <c:pt idx="49">
                        <c:v>43930</c:v>
                      </c:pt>
                      <c:pt idx="50">
                        <c:v>43931</c:v>
                      </c:pt>
                      <c:pt idx="51">
                        <c:v>43932</c:v>
                      </c:pt>
                      <c:pt idx="52">
                        <c:v>43933</c:v>
                      </c:pt>
                      <c:pt idx="53">
                        <c:v>43934</c:v>
                      </c:pt>
                      <c:pt idx="54">
                        <c:v>43935</c:v>
                      </c:pt>
                      <c:pt idx="55">
                        <c:v>43936</c:v>
                      </c:pt>
                      <c:pt idx="56">
                        <c:v>43937</c:v>
                      </c:pt>
                      <c:pt idx="57">
                        <c:v>43938</c:v>
                      </c:pt>
                      <c:pt idx="58">
                        <c:v>43939</c:v>
                      </c:pt>
                      <c:pt idx="59">
                        <c:v>43940</c:v>
                      </c:pt>
                      <c:pt idx="60">
                        <c:v>43941</c:v>
                      </c:pt>
                      <c:pt idx="61">
                        <c:v>43942</c:v>
                      </c:pt>
                      <c:pt idx="62">
                        <c:v>43943</c:v>
                      </c:pt>
                      <c:pt idx="63">
                        <c:v>43944</c:v>
                      </c:pt>
                      <c:pt idx="64">
                        <c:v>43945</c:v>
                      </c:pt>
                      <c:pt idx="65">
                        <c:v>43946</c:v>
                      </c:pt>
                      <c:pt idx="66">
                        <c:v>43947</c:v>
                      </c:pt>
                      <c:pt idx="67">
                        <c:v>43948</c:v>
                      </c:pt>
                      <c:pt idx="68">
                        <c:v>43949</c:v>
                      </c:pt>
                      <c:pt idx="69">
                        <c:v>43950</c:v>
                      </c:pt>
                      <c:pt idx="70">
                        <c:v>43951</c:v>
                      </c:pt>
                      <c:pt idx="71">
                        <c:v>43952</c:v>
                      </c:pt>
                      <c:pt idx="72">
                        <c:v>43953</c:v>
                      </c:pt>
                      <c:pt idx="73">
                        <c:v>43954</c:v>
                      </c:pt>
                      <c:pt idx="74">
                        <c:v>43955</c:v>
                      </c:pt>
                      <c:pt idx="75">
                        <c:v>43956</c:v>
                      </c:pt>
                      <c:pt idx="76">
                        <c:v>43957</c:v>
                      </c:pt>
                      <c:pt idx="77">
                        <c:v>43958</c:v>
                      </c:pt>
                      <c:pt idx="78">
                        <c:v>43959</c:v>
                      </c:pt>
                      <c:pt idx="79">
                        <c:v>43960</c:v>
                      </c:pt>
                      <c:pt idx="80">
                        <c:v>43961</c:v>
                      </c:pt>
                      <c:pt idx="81">
                        <c:v>43962</c:v>
                      </c:pt>
                      <c:pt idx="82">
                        <c:v>43963</c:v>
                      </c:pt>
                      <c:pt idx="83">
                        <c:v>43964</c:v>
                      </c:pt>
                      <c:pt idx="84">
                        <c:v>43965</c:v>
                      </c:pt>
                      <c:pt idx="85">
                        <c:v>43966</c:v>
                      </c:pt>
                      <c:pt idx="86">
                        <c:v>43967</c:v>
                      </c:pt>
                      <c:pt idx="87">
                        <c:v>43968</c:v>
                      </c:pt>
                      <c:pt idx="88">
                        <c:v>43969</c:v>
                      </c:pt>
                      <c:pt idx="89">
                        <c:v>43970</c:v>
                      </c:pt>
                      <c:pt idx="90">
                        <c:v>43971</c:v>
                      </c:pt>
                      <c:pt idx="91">
                        <c:v>43972</c:v>
                      </c:pt>
                      <c:pt idx="92">
                        <c:v>43973</c:v>
                      </c:pt>
                      <c:pt idx="93">
                        <c:v>43974</c:v>
                      </c:pt>
                      <c:pt idx="94">
                        <c:v>43975</c:v>
                      </c:pt>
                      <c:pt idx="95">
                        <c:v>43976</c:v>
                      </c:pt>
                      <c:pt idx="96">
                        <c:v>43977</c:v>
                      </c:pt>
                      <c:pt idx="97">
                        <c:v>43978</c:v>
                      </c:pt>
                      <c:pt idx="98">
                        <c:v>43979</c:v>
                      </c:pt>
                      <c:pt idx="99">
                        <c:v>43980</c:v>
                      </c:pt>
                      <c:pt idx="100">
                        <c:v>43981</c:v>
                      </c:pt>
                      <c:pt idx="101">
                        <c:v>43982</c:v>
                      </c:pt>
                      <c:pt idx="102">
                        <c:v>43983</c:v>
                      </c:pt>
                      <c:pt idx="103">
                        <c:v>43984</c:v>
                      </c:pt>
                      <c:pt idx="104">
                        <c:v>43985</c:v>
                      </c:pt>
                      <c:pt idx="105">
                        <c:v>43986</c:v>
                      </c:pt>
                      <c:pt idx="106">
                        <c:v>43987</c:v>
                      </c:pt>
                      <c:pt idx="107">
                        <c:v>43988</c:v>
                      </c:pt>
                      <c:pt idx="108">
                        <c:v>43989</c:v>
                      </c:pt>
                      <c:pt idx="109">
                        <c:v>43990</c:v>
                      </c:pt>
                      <c:pt idx="110">
                        <c:v>43991</c:v>
                      </c:pt>
                      <c:pt idx="111">
                        <c:v>43992</c:v>
                      </c:pt>
                      <c:pt idx="112">
                        <c:v>43993</c:v>
                      </c:pt>
                      <c:pt idx="113">
                        <c:v>43994</c:v>
                      </c:pt>
                      <c:pt idx="114">
                        <c:v>43995</c:v>
                      </c:pt>
                      <c:pt idx="115">
                        <c:v>43996</c:v>
                      </c:pt>
                      <c:pt idx="116">
                        <c:v>43997</c:v>
                      </c:pt>
                      <c:pt idx="117">
                        <c:v>43998</c:v>
                      </c:pt>
                      <c:pt idx="118">
                        <c:v>43999</c:v>
                      </c:pt>
                      <c:pt idx="119">
                        <c:v>44000</c:v>
                      </c:pt>
                      <c:pt idx="120">
                        <c:v>44001</c:v>
                      </c:pt>
                      <c:pt idx="121">
                        <c:v>44002</c:v>
                      </c:pt>
                      <c:pt idx="122">
                        <c:v>44003</c:v>
                      </c:pt>
                      <c:pt idx="123">
                        <c:v>44004</c:v>
                      </c:pt>
                      <c:pt idx="124">
                        <c:v>44005</c:v>
                      </c:pt>
                      <c:pt idx="125">
                        <c:v>44006</c:v>
                      </c:pt>
                      <c:pt idx="126">
                        <c:v>44007</c:v>
                      </c:pt>
                      <c:pt idx="127">
                        <c:v>44008</c:v>
                      </c:pt>
                      <c:pt idx="128">
                        <c:v>44009</c:v>
                      </c:pt>
                      <c:pt idx="129">
                        <c:v>44010</c:v>
                      </c:pt>
                      <c:pt idx="130">
                        <c:v>44011</c:v>
                      </c:pt>
                      <c:pt idx="131">
                        <c:v>44012</c:v>
                      </c:pt>
                      <c:pt idx="132">
                        <c:v>44013</c:v>
                      </c:pt>
                      <c:pt idx="133">
                        <c:v>44014</c:v>
                      </c:pt>
                      <c:pt idx="134">
                        <c:v>44015</c:v>
                      </c:pt>
                      <c:pt idx="135">
                        <c:v>44016</c:v>
                      </c:pt>
                      <c:pt idx="136">
                        <c:v>44017</c:v>
                      </c:pt>
                      <c:pt idx="137">
                        <c:v>44018</c:v>
                      </c:pt>
                      <c:pt idx="138">
                        <c:v>44019</c:v>
                      </c:pt>
                      <c:pt idx="139">
                        <c:v>44020</c:v>
                      </c:pt>
                      <c:pt idx="140">
                        <c:v>44021</c:v>
                      </c:pt>
                      <c:pt idx="141">
                        <c:v>44022</c:v>
                      </c:pt>
                      <c:pt idx="142">
                        <c:v>44023</c:v>
                      </c:pt>
                      <c:pt idx="143">
                        <c:v>44024</c:v>
                      </c:pt>
                      <c:pt idx="144">
                        <c:v>44025</c:v>
                      </c:pt>
                      <c:pt idx="145">
                        <c:v>44026</c:v>
                      </c:pt>
                      <c:pt idx="146">
                        <c:v>44027</c:v>
                      </c:pt>
                      <c:pt idx="147">
                        <c:v>44028</c:v>
                      </c:pt>
                      <c:pt idx="148">
                        <c:v>44029</c:v>
                      </c:pt>
                      <c:pt idx="149">
                        <c:v>44030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Midstep!$AO$350:$GH$350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5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0.2</c:v>
                      </c:pt>
                      <c:pt idx="9">
                        <c:v>0.2</c:v>
                      </c:pt>
                      <c:pt idx="10">
                        <c:v>0.2</c:v>
                      </c:pt>
                      <c:pt idx="11">
                        <c:v>0.2</c:v>
                      </c:pt>
                      <c:pt idx="12">
                        <c:v>0.4</c:v>
                      </c:pt>
                      <c:pt idx="13">
                        <c:v>2.6</c:v>
                      </c:pt>
                      <c:pt idx="14">
                        <c:v>2.6</c:v>
                      </c:pt>
                      <c:pt idx="15">
                        <c:v>9.4</c:v>
                      </c:pt>
                      <c:pt idx="16">
                        <c:v>10.6</c:v>
                      </c:pt>
                      <c:pt idx="17">
                        <c:v>11.2</c:v>
                      </c:pt>
                      <c:pt idx="18">
                        <c:v>9</c:v>
                      </c:pt>
                      <c:pt idx="19">
                        <c:v>10.4</c:v>
                      </c:pt>
                      <c:pt idx="20">
                        <c:v>6.2</c:v>
                      </c:pt>
                      <c:pt idx="21">
                        <c:v>10.8</c:v>
                      </c:pt>
                      <c:pt idx="22">
                        <c:v>10.199999999999999</c:v>
                      </c:pt>
                      <c:pt idx="23">
                        <c:v>18</c:v>
                      </c:pt>
                      <c:pt idx="24">
                        <c:v>25.8</c:v>
                      </c:pt>
                      <c:pt idx="25">
                        <c:v>23.2</c:v>
                      </c:pt>
                      <c:pt idx="26">
                        <c:v>29.4</c:v>
                      </c:pt>
                      <c:pt idx="27">
                        <c:v>35</c:v>
                      </c:pt>
                      <c:pt idx="28">
                        <c:v>28.8</c:v>
                      </c:pt>
                      <c:pt idx="29">
                        <c:v>26.2</c:v>
                      </c:pt>
                      <c:pt idx="30">
                        <c:v>34</c:v>
                      </c:pt>
                      <c:pt idx="31">
                        <c:v>29.2</c:v>
                      </c:pt>
                      <c:pt idx="32">
                        <c:v>34.200000000000003</c:v>
                      </c:pt>
                      <c:pt idx="33">
                        <c:v>40.200000000000003</c:v>
                      </c:pt>
                      <c:pt idx="34">
                        <c:v>41.8</c:v>
                      </c:pt>
                      <c:pt idx="35">
                        <c:v>42</c:v>
                      </c:pt>
                      <c:pt idx="36">
                        <c:v>41.4</c:v>
                      </c:pt>
                      <c:pt idx="37">
                        <c:v>40</c:v>
                      </c:pt>
                      <c:pt idx="38">
                        <c:v>43</c:v>
                      </c:pt>
                      <c:pt idx="39">
                        <c:v>48.6</c:v>
                      </c:pt>
                      <c:pt idx="40">
                        <c:v>57.8</c:v>
                      </c:pt>
                      <c:pt idx="41">
                        <c:v>75.2</c:v>
                      </c:pt>
                      <c:pt idx="42">
                        <c:v>82.8</c:v>
                      </c:pt>
                      <c:pt idx="43">
                        <c:v>92.6</c:v>
                      </c:pt>
                      <c:pt idx="44">
                        <c:v>108.6</c:v>
                      </c:pt>
                      <c:pt idx="45">
                        <c:v>117</c:v>
                      </c:pt>
                      <c:pt idx="46">
                        <c:v>115</c:v>
                      </c:pt>
                      <c:pt idx="47">
                        <c:v>125.8</c:v>
                      </c:pt>
                      <c:pt idx="48">
                        <c:v>124.2</c:v>
                      </c:pt>
                      <c:pt idx="49">
                        <c:v>123.4</c:v>
                      </c:pt>
                      <c:pt idx="50">
                        <c:v>123</c:v>
                      </c:pt>
                      <c:pt idx="51">
                        <c:v>126</c:v>
                      </c:pt>
                      <c:pt idx="52">
                        <c:v>130.19999999999999</c:v>
                      </c:pt>
                      <c:pt idx="53">
                        <c:v>142.19999999999999</c:v>
                      </c:pt>
                      <c:pt idx="54">
                        <c:v>146.80000000000001</c:v>
                      </c:pt>
                      <c:pt idx="55">
                        <c:v>155.80000000000001</c:v>
                      </c:pt>
                      <c:pt idx="56">
                        <c:v>168.4</c:v>
                      </c:pt>
                      <c:pt idx="57">
                        <c:v>158.80000000000001</c:v>
                      </c:pt>
                      <c:pt idx="58">
                        <c:v>165.6</c:v>
                      </c:pt>
                      <c:pt idx="59">
                        <c:v>163.4</c:v>
                      </c:pt>
                      <c:pt idx="60">
                        <c:v>163</c:v>
                      </c:pt>
                      <c:pt idx="61">
                        <c:v>171.8</c:v>
                      </c:pt>
                      <c:pt idx="62">
                        <c:v>189.6</c:v>
                      </c:pt>
                      <c:pt idx="63">
                        <c:v>197.2</c:v>
                      </c:pt>
                      <c:pt idx="64">
                        <c:v>208.8</c:v>
                      </c:pt>
                      <c:pt idx="65">
                        <c:v>224.6</c:v>
                      </c:pt>
                      <c:pt idx="66">
                        <c:v>230.2</c:v>
                      </c:pt>
                      <c:pt idx="67">
                        <c:v>235.2</c:v>
                      </c:pt>
                      <c:pt idx="68">
                        <c:v>243.6</c:v>
                      </c:pt>
                      <c:pt idx="69">
                        <c:v>272.2</c:v>
                      </c:pt>
                      <c:pt idx="70">
                        <c:v>282.2</c:v>
                      </c:pt>
                      <c:pt idx="71">
                        <c:v>284.60000000000002</c:v>
                      </c:pt>
                      <c:pt idx="72">
                        <c:v>309</c:v>
                      </c:pt>
                      <c:pt idx="73">
                        <c:v>332.8</c:v>
                      </c:pt>
                      <c:pt idx="74">
                        <c:v>338.6</c:v>
                      </c:pt>
                      <c:pt idx="75">
                        <c:v>357.6</c:v>
                      </c:pt>
                      <c:pt idx="76">
                        <c:v>402.2</c:v>
                      </c:pt>
                      <c:pt idx="77">
                        <c:v>430.2</c:v>
                      </c:pt>
                      <c:pt idx="78">
                        <c:v>439.8</c:v>
                      </c:pt>
                      <c:pt idx="79">
                        <c:v>431.6</c:v>
                      </c:pt>
                      <c:pt idx="80">
                        <c:v>422.4</c:v>
                      </c:pt>
                      <c:pt idx="81">
                        <c:v>391</c:v>
                      </c:pt>
                      <c:pt idx="82">
                        <c:v>373</c:v>
                      </c:pt>
                      <c:pt idx="83">
                        <c:v>365.6</c:v>
                      </c:pt>
                      <c:pt idx="84">
                        <c:v>394.6</c:v>
                      </c:pt>
                      <c:pt idx="85">
                        <c:v>427.2</c:v>
                      </c:pt>
                      <c:pt idx="86">
                        <c:v>466.6</c:v>
                      </c:pt>
                      <c:pt idx="87">
                        <c:v>531</c:v>
                      </c:pt>
                      <c:pt idx="88">
                        <c:v>600.20000000000005</c:v>
                      </c:pt>
                      <c:pt idx="89">
                        <c:v>656.8</c:v>
                      </c:pt>
                      <c:pt idx="90">
                        <c:v>711.4</c:v>
                      </c:pt>
                      <c:pt idx="91">
                        <c:v>749.8</c:v>
                      </c:pt>
                      <c:pt idx="92">
                        <c:v>756.2</c:v>
                      </c:pt>
                      <c:pt idx="93">
                        <c:v>747.6</c:v>
                      </c:pt>
                      <c:pt idx="94">
                        <c:v>750.6</c:v>
                      </c:pt>
                      <c:pt idx="95">
                        <c:v>776</c:v>
                      </c:pt>
                      <c:pt idx="96">
                        <c:v>856</c:v>
                      </c:pt>
                      <c:pt idx="97">
                        <c:v>963.4</c:v>
                      </c:pt>
                      <c:pt idx="98">
                        <c:v>1096.4000000000001</c:v>
                      </c:pt>
                      <c:pt idx="99">
                        <c:v>1245.8</c:v>
                      </c:pt>
                      <c:pt idx="100">
                        <c:v>1343.6</c:v>
                      </c:pt>
                      <c:pt idx="101">
                        <c:v>1348.6</c:v>
                      </c:pt>
                      <c:pt idx="102">
                        <c:v>1306.5999999999999</c:v>
                      </c:pt>
                      <c:pt idx="103">
                        <c:v>1263.5999999999999</c:v>
                      </c:pt>
                      <c:pt idx="104">
                        <c:v>1226</c:v>
                      </c:pt>
                      <c:pt idx="105">
                        <c:v>1245.5999999999999</c:v>
                      </c:pt>
                      <c:pt idx="106">
                        <c:v>1308.5999999999999</c:v>
                      </c:pt>
                      <c:pt idx="107">
                        <c:v>1365.8</c:v>
                      </c:pt>
                      <c:pt idx="108">
                        <c:v>1412.4</c:v>
                      </c:pt>
                      <c:pt idx="109">
                        <c:v>1433.8</c:v>
                      </c:pt>
                      <c:pt idx="110">
                        <c:v>1422.8</c:v>
                      </c:pt>
                      <c:pt idx="111">
                        <c:v>1444.8</c:v>
                      </c:pt>
                      <c:pt idx="112">
                        <c:v>1507.2</c:v>
                      </c:pt>
                      <c:pt idx="113">
                        <c:v>1553.8</c:v>
                      </c:pt>
                      <c:pt idx="114">
                        <c:v>1601</c:v>
                      </c:pt>
                      <c:pt idx="115">
                        <c:v>1626</c:v>
                      </c:pt>
                      <c:pt idx="116">
                        <c:v>1583.2</c:v>
                      </c:pt>
                      <c:pt idx="117">
                        <c:v>1491.4</c:v>
                      </c:pt>
                      <c:pt idx="118">
                        <c:v>1522.6</c:v>
                      </c:pt>
                      <c:pt idx="119">
                        <c:v>1493.8</c:v>
                      </c:pt>
                      <c:pt idx="120">
                        <c:v>1475.4</c:v>
                      </c:pt>
                      <c:pt idx="121">
                        <c:v>1518</c:v>
                      </c:pt>
                      <c:pt idx="122">
                        <c:v>1540.8</c:v>
                      </c:pt>
                      <c:pt idx="123">
                        <c:v>1470</c:v>
                      </c:pt>
                      <c:pt idx="124">
                        <c:v>1474.4</c:v>
                      </c:pt>
                      <c:pt idx="125">
                        <c:v>1504.4</c:v>
                      </c:pt>
                      <c:pt idx="126">
                        <c:v>1422.8</c:v>
                      </c:pt>
                      <c:pt idx="127">
                        <c:v>1409.4</c:v>
                      </c:pt>
                      <c:pt idx="128">
                        <c:v>1438.6</c:v>
                      </c:pt>
                      <c:pt idx="129">
                        <c:v>1436.2</c:v>
                      </c:pt>
                      <c:pt idx="130">
                        <c:v>1411.8</c:v>
                      </c:pt>
                      <c:pt idx="131">
                        <c:v>1475.2</c:v>
                      </c:pt>
                      <c:pt idx="132">
                        <c:v>1504.6</c:v>
                      </c:pt>
                      <c:pt idx="133">
                        <c:v>1456.2</c:v>
                      </c:pt>
                      <c:pt idx="134">
                        <c:v>1388.4</c:v>
                      </c:pt>
                      <c:pt idx="135">
                        <c:v>1281.5999999999999</c:v>
                      </c:pt>
                      <c:pt idx="136">
                        <c:v>1196</c:v>
                      </c:pt>
                      <c:pt idx="137">
                        <c:v>1118.5999999999999</c:v>
                      </c:pt>
                      <c:pt idx="138">
                        <c:v>1043.8</c:v>
                      </c:pt>
                      <c:pt idx="139">
                        <c:v>996.4</c:v>
                      </c:pt>
                      <c:pt idx="140">
                        <c:v>987.2</c:v>
                      </c:pt>
                      <c:pt idx="141">
                        <c:v>958.2</c:v>
                      </c:pt>
                      <c:pt idx="142">
                        <c:v>939.4</c:v>
                      </c:pt>
                      <c:pt idx="143">
                        <c:v>935.2</c:v>
                      </c:pt>
                      <c:pt idx="144">
                        <c:v>921.6</c:v>
                      </c:pt>
                      <c:pt idx="145">
                        <c:v>922.6</c:v>
                      </c:pt>
                      <c:pt idx="146">
                        <c:v>880.8</c:v>
                      </c:pt>
                      <c:pt idx="147">
                        <c:v>834.2</c:v>
                      </c:pt>
                      <c:pt idx="148">
                        <c:v>769</c:v>
                      </c:pt>
                      <c:pt idx="149">
                        <c:v>711.8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044-4D3B-B539-3459A4849C9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Midstep!$E$351:$K$351</c15:sqref>
                        </c15:formulaRef>
                      </c:ext>
                    </c:extLst>
                    <c:strCache>
                      <c:ptCount val="7"/>
                      <c:pt idx="0">
                        <c:v>Nigeria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Midstep!$AO$344:$GH$344</c15:sqref>
                        </c15:formulaRef>
                      </c:ext>
                    </c:extLst>
                    <c:numCache>
                      <c:formatCode>dd/mm</c:formatCode>
                      <c:ptCount val="150"/>
                      <c:pt idx="0">
                        <c:v>43881</c:v>
                      </c:pt>
                      <c:pt idx="1">
                        <c:v>43882</c:v>
                      </c:pt>
                      <c:pt idx="2">
                        <c:v>43883</c:v>
                      </c:pt>
                      <c:pt idx="3">
                        <c:v>43884</c:v>
                      </c:pt>
                      <c:pt idx="4">
                        <c:v>43885</c:v>
                      </c:pt>
                      <c:pt idx="5">
                        <c:v>43886</c:v>
                      </c:pt>
                      <c:pt idx="6">
                        <c:v>43887</c:v>
                      </c:pt>
                      <c:pt idx="7">
                        <c:v>43888</c:v>
                      </c:pt>
                      <c:pt idx="8">
                        <c:v>43889</c:v>
                      </c:pt>
                      <c:pt idx="9">
                        <c:v>43890</c:v>
                      </c:pt>
                      <c:pt idx="10">
                        <c:v>43891</c:v>
                      </c:pt>
                      <c:pt idx="11">
                        <c:v>43892</c:v>
                      </c:pt>
                      <c:pt idx="12">
                        <c:v>43893</c:v>
                      </c:pt>
                      <c:pt idx="13">
                        <c:v>43894</c:v>
                      </c:pt>
                      <c:pt idx="14">
                        <c:v>43895</c:v>
                      </c:pt>
                      <c:pt idx="15">
                        <c:v>43896</c:v>
                      </c:pt>
                      <c:pt idx="16">
                        <c:v>43897</c:v>
                      </c:pt>
                      <c:pt idx="17">
                        <c:v>43898</c:v>
                      </c:pt>
                      <c:pt idx="18">
                        <c:v>43899</c:v>
                      </c:pt>
                      <c:pt idx="19">
                        <c:v>43900</c:v>
                      </c:pt>
                      <c:pt idx="20">
                        <c:v>43901</c:v>
                      </c:pt>
                      <c:pt idx="21">
                        <c:v>43902</c:v>
                      </c:pt>
                      <c:pt idx="22">
                        <c:v>43903</c:v>
                      </c:pt>
                      <c:pt idx="23">
                        <c:v>43904</c:v>
                      </c:pt>
                      <c:pt idx="24">
                        <c:v>43905</c:v>
                      </c:pt>
                      <c:pt idx="25">
                        <c:v>43906</c:v>
                      </c:pt>
                      <c:pt idx="26">
                        <c:v>43907</c:v>
                      </c:pt>
                      <c:pt idx="27">
                        <c:v>43908</c:v>
                      </c:pt>
                      <c:pt idx="28">
                        <c:v>43909</c:v>
                      </c:pt>
                      <c:pt idx="29">
                        <c:v>43910</c:v>
                      </c:pt>
                      <c:pt idx="30">
                        <c:v>43911</c:v>
                      </c:pt>
                      <c:pt idx="31">
                        <c:v>43912</c:v>
                      </c:pt>
                      <c:pt idx="32">
                        <c:v>43913</c:v>
                      </c:pt>
                      <c:pt idx="33">
                        <c:v>43914</c:v>
                      </c:pt>
                      <c:pt idx="34">
                        <c:v>43915</c:v>
                      </c:pt>
                      <c:pt idx="35">
                        <c:v>43916</c:v>
                      </c:pt>
                      <c:pt idx="36">
                        <c:v>43917</c:v>
                      </c:pt>
                      <c:pt idx="37">
                        <c:v>43918</c:v>
                      </c:pt>
                      <c:pt idx="38">
                        <c:v>43919</c:v>
                      </c:pt>
                      <c:pt idx="39">
                        <c:v>43920</c:v>
                      </c:pt>
                      <c:pt idx="40">
                        <c:v>43921</c:v>
                      </c:pt>
                      <c:pt idx="41">
                        <c:v>43922</c:v>
                      </c:pt>
                      <c:pt idx="42">
                        <c:v>43923</c:v>
                      </c:pt>
                      <c:pt idx="43">
                        <c:v>43924</c:v>
                      </c:pt>
                      <c:pt idx="44">
                        <c:v>43925</c:v>
                      </c:pt>
                      <c:pt idx="45">
                        <c:v>43926</c:v>
                      </c:pt>
                      <c:pt idx="46">
                        <c:v>43927</c:v>
                      </c:pt>
                      <c:pt idx="47">
                        <c:v>43928</c:v>
                      </c:pt>
                      <c:pt idx="48">
                        <c:v>43929</c:v>
                      </c:pt>
                      <c:pt idx="49">
                        <c:v>43930</c:v>
                      </c:pt>
                      <c:pt idx="50">
                        <c:v>43931</c:v>
                      </c:pt>
                      <c:pt idx="51">
                        <c:v>43932</c:v>
                      </c:pt>
                      <c:pt idx="52">
                        <c:v>43933</c:v>
                      </c:pt>
                      <c:pt idx="53">
                        <c:v>43934</c:v>
                      </c:pt>
                      <c:pt idx="54">
                        <c:v>43935</c:v>
                      </c:pt>
                      <c:pt idx="55">
                        <c:v>43936</c:v>
                      </c:pt>
                      <c:pt idx="56">
                        <c:v>43937</c:v>
                      </c:pt>
                      <c:pt idx="57">
                        <c:v>43938</c:v>
                      </c:pt>
                      <c:pt idx="58">
                        <c:v>43939</c:v>
                      </c:pt>
                      <c:pt idx="59">
                        <c:v>43940</c:v>
                      </c:pt>
                      <c:pt idx="60">
                        <c:v>43941</c:v>
                      </c:pt>
                      <c:pt idx="61">
                        <c:v>43942</c:v>
                      </c:pt>
                      <c:pt idx="62">
                        <c:v>43943</c:v>
                      </c:pt>
                      <c:pt idx="63">
                        <c:v>43944</c:v>
                      </c:pt>
                      <c:pt idx="64">
                        <c:v>43945</c:v>
                      </c:pt>
                      <c:pt idx="65">
                        <c:v>43946</c:v>
                      </c:pt>
                      <c:pt idx="66">
                        <c:v>43947</c:v>
                      </c:pt>
                      <c:pt idx="67">
                        <c:v>43948</c:v>
                      </c:pt>
                      <c:pt idx="68">
                        <c:v>43949</c:v>
                      </c:pt>
                      <c:pt idx="69">
                        <c:v>43950</c:v>
                      </c:pt>
                      <c:pt idx="70">
                        <c:v>43951</c:v>
                      </c:pt>
                      <c:pt idx="71">
                        <c:v>43952</c:v>
                      </c:pt>
                      <c:pt idx="72">
                        <c:v>43953</c:v>
                      </c:pt>
                      <c:pt idx="73">
                        <c:v>43954</c:v>
                      </c:pt>
                      <c:pt idx="74">
                        <c:v>43955</c:v>
                      </c:pt>
                      <c:pt idx="75">
                        <c:v>43956</c:v>
                      </c:pt>
                      <c:pt idx="76">
                        <c:v>43957</c:v>
                      </c:pt>
                      <c:pt idx="77">
                        <c:v>43958</c:v>
                      </c:pt>
                      <c:pt idx="78">
                        <c:v>43959</c:v>
                      </c:pt>
                      <c:pt idx="79">
                        <c:v>43960</c:v>
                      </c:pt>
                      <c:pt idx="80">
                        <c:v>43961</c:v>
                      </c:pt>
                      <c:pt idx="81">
                        <c:v>43962</c:v>
                      </c:pt>
                      <c:pt idx="82">
                        <c:v>43963</c:v>
                      </c:pt>
                      <c:pt idx="83">
                        <c:v>43964</c:v>
                      </c:pt>
                      <c:pt idx="84">
                        <c:v>43965</c:v>
                      </c:pt>
                      <c:pt idx="85">
                        <c:v>43966</c:v>
                      </c:pt>
                      <c:pt idx="86">
                        <c:v>43967</c:v>
                      </c:pt>
                      <c:pt idx="87">
                        <c:v>43968</c:v>
                      </c:pt>
                      <c:pt idx="88">
                        <c:v>43969</c:v>
                      </c:pt>
                      <c:pt idx="89">
                        <c:v>43970</c:v>
                      </c:pt>
                      <c:pt idx="90">
                        <c:v>43971</c:v>
                      </c:pt>
                      <c:pt idx="91">
                        <c:v>43972</c:v>
                      </c:pt>
                      <c:pt idx="92">
                        <c:v>43973</c:v>
                      </c:pt>
                      <c:pt idx="93">
                        <c:v>43974</c:v>
                      </c:pt>
                      <c:pt idx="94">
                        <c:v>43975</c:v>
                      </c:pt>
                      <c:pt idx="95">
                        <c:v>43976</c:v>
                      </c:pt>
                      <c:pt idx="96">
                        <c:v>43977</c:v>
                      </c:pt>
                      <c:pt idx="97">
                        <c:v>43978</c:v>
                      </c:pt>
                      <c:pt idx="98">
                        <c:v>43979</c:v>
                      </c:pt>
                      <c:pt idx="99">
                        <c:v>43980</c:v>
                      </c:pt>
                      <c:pt idx="100">
                        <c:v>43981</c:v>
                      </c:pt>
                      <c:pt idx="101">
                        <c:v>43982</c:v>
                      </c:pt>
                      <c:pt idx="102">
                        <c:v>43983</c:v>
                      </c:pt>
                      <c:pt idx="103">
                        <c:v>43984</c:v>
                      </c:pt>
                      <c:pt idx="104">
                        <c:v>43985</c:v>
                      </c:pt>
                      <c:pt idx="105">
                        <c:v>43986</c:v>
                      </c:pt>
                      <c:pt idx="106">
                        <c:v>43987</c:v>
                      </c:pt>
                      <c:pt idx="107">
                        <c:v>43988</c:v>
                      </c:pt>
                      <c:pt idx="108">
                        <c:v>43989</c:v>
                      </c:pt>
                      <c:pt idx="109">
                        <c:v>43990</c:v>
                      </c:pt>
                      <c:pt idx="110">
                        <c:v>43991</c:v>
                      </c:pt>
                      <c:pt idx="111">
                        <c:v>43992</c:v>
                      </c:pt>
                      <c:pt idx="112">
                        <c:v>43993</c:v>
                      </c:pt>
                      <c:pt idx="113">
                        <c:v>43994</c:v>
                      </c:pt>
                      <c:pt idx="114">
                        <c:v>43995</c:v>
                      </c:pt>
                      <c:pt idx="115">
                        <c:v>43996</c:v>
                      </c:pt>
                      <c:pt idx="116">
                        <c:v>43997</c:v>
                      </c:pt>
                      <c:pt idx="117">
                        <c:v>43998</c:v>
                      </c:pt>
                      <c:pt idx="118">
                        <c:v>43999</c:v>
                      </c:pt>
                      <c:pt idx="119">
                        <c:v>44000</c:v>
                      </c:pt>
                      <c:pt idx="120">
                        <c:v>44001</c:v>
                      </c:pt>
                      <c:pt idx="121">
                        <c:v>44002</c:v>
                      </c:pt>
                      <c:pt idx="122">
                        <c:v>44003</c:v>
                      </c:pt>
                      <c:pt idx="123">
                        <c:v>44004</c:v>
                      </c:pt>
                      <c:pt idx="124">
                        <c:v>44005</c:v>
                      </c:pt>
                      <c:pt idx="125">
                        <c:v>44006</c:v>
                      </c:pt>
                      <c:pt idx="126">
                        <c:v>44007</c:v>
                      </c:pt>
                      <c:pt idx="127">
                        <c:v>44008</c:v>
                      </c:pt>
                      <c:pt idx="128">
                        <c:v>44009</c:v>
                      </c:pt>
                      <c:pt idx="129">
                        <c:v>44010</c:v>
                      </c:pt>
                      <c:pt idx="130">
                        <c:v>44011</c:v>
                      </c:pt>
                      <c:pt idx="131">
                        <c:v>44012</c:v>
                      </c:pt>
                      <c:pt idx="132">
                        <c:v>44013</c:v>
                      </c:pt>
                      <c:pt idx="133">
                        <c:v>44014</c:v>
                      </c:pt>
                      <c:pt idx="134">
                        <c:v>44015</c:v>
                      </c:pt>
                      <c:pt idx="135">
                        <c:v>44016</c:v>
                      </c:pt>
                      <c:pt idx="136">
                        <c:v>44017</c:v>
                      </c:pt>
                      <c:pt idx="137">
                        <c:v>44018</c:v>
                      </c:pt>
                      <c:pt idx="138">
                        <c:v>44019</c:v>
                      </c:pt>
                      <c:pt idx="139">
                        <c:v>44020</c:v>
                      </c:pt>
                      <c:pt idx="140">
                        <c:v>44021</c:v>
                      </c:pt>
                      <c:pt idx="141">
                        <c:v>44022</c:v>
                      </c:pt>
                      <c:pt idx="142">
                        <c:v>44023</c:v>
                      </c:pt>
                      <c:pt idx="143">
                        <c:v>44024</c:v>
                      </c:pt>
                      <c:pt idx="144">
                        <c:v>44025</c:v>
                      </c:pt>
                      <c:pt idx="145">
                        <c:v>44026</c:v>
                      </c:pt>
                      <c:pt idx="146">
                        <c:v>44027</c:v>
                      </c:pt>
                      <c:pt idx="147">
                        <c:v>44028</c:v>
                      </c:pt>
                      <c:pt idx="148">
                        <c:v>44029</c:v>
                      </c:pt>
                      <c:pt idx="149">
                        <c:v>44030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Midstep!$AO$351:$GH$351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5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0.2</c:v>
                      </c:pt>
                      <c:pt idx="7">
                        <c:v>0.2</c:v>
                      </c:pt>
                      <c:pt idx="8">
                        <c:v>0.2</c:v>
                      </c:pt>
                      <c:pt idx="9">
                        <c:v>0.2</c:v>
                      </c:pt>
                      <c:pt idx="10">
                        <c:v>0.2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0.2</c:v>
                      </c:pt>
                      <c:pt idx="17">
                        <c:v>0.2</c:v>
                      </c:pt>
                      <c:pt idx="18">
                        <c:v>0.2</c:v>
                      </c:pt>
                      <c:pt idx="19">
                        <c:v>0.2</c:v>
                      </c:pt>
                      <c:pt idx="20">
                        <c:v>0.2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0.2</c:v>
                      </c:pt>
                      <c:pt idx="25">
                        <c:v>1.2</c:v>
                      </c:pt>
                      <c:pt idx="26">
                        <c:v>1.2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5.4</c:v>
                      </c:pt>
                      <c:pt idx="30">
                        <c:v>6.4</c:v>
                      </c:pt>
                      <c:pt idx="31">
                        <c:v>7.2</c:v>
                      </c:pt>
                      <c:pt idx="32">
                        <c:v>7.8</c:v>
                      </c:pt>
                      <c:pt idx="33">
                        <c:v>8.6</c:v>
                      </c:pt>
                      <c:pt idx="34">
                        <c:v>8</c:v>
                      </c:pt>
                      <c:pt idx="35">
                        <c:v>9.8000000000000007</c:v>
                      </c:pt>
                      <c:pt idx="36">
                        <c:v>13.4</c:v>
                      </c:pt>
                      <c:pt idx="37">
                        <c:v>16</c:v>
                      </c:pt>
                      <c:pt idx="38">
                        <c:v>14</c:v>
                      </c:pt>
                      <c:pt idx="39">
                        <c:v>20.8</c:v>
                      </c:pt>
                      <c:pt idx="40">
                        <c:v>19</c:v>
                      </c:pt>
                      <c:pt idx="41">
                        <c:v>19.8</c:v>
                      </c:pt>
                      <c:pt idx="42">
                        <c:v>16.600000000000001</c:v>
                      </c:pt>
                      <c:pt idx="43">
                        <c:v>19.399999999999999</c:v>
                      </c:pt>
                      <c:pt idx="44">
                        <c:v>12.8</c:v>
                      </c:pt>
                      <c:pt idx="45">
                        <c:v>14</c:v>
                      </c:pt>
                      <c:pt idx="46">
                        <c:v>13.2</c:v>
                      </c:pt>
                      <c:pt idx="47">
                        <c:v>14.8</c:v>
                      </c:pt>
                      <c:pt idx="48">
                        <c:v>14.6</c:v>
                      </c:pt>
                      <c:pt idx="49">
                        <c:v>16</c:v>
                      </c:pt>
                      <c:pt idx="50">
                        <c:v>13.8</c:v>
                      </c:pt>
                      <c:pt idx="51">
                        <c:v>13.4</c:v>
                      </c:pt>
                      <c:pt idx="52">
                        <c:v>17</c:v>
                      </c:pt>
                      <c:pt idx="53">
                        <c:v>20.399999999999999</c:v>
                      </c:pt>
                      <c:pt idx="54">
                        <c:v>24.8</c:v>
                      </c:pt>
                      <c:pt idx="55">
                        <c:v>34</c:v>
                      </c:pt>
                      <c:pt idx="56">
                        <c:v>39.799999999999997</c:v>
                      </c:pt>
                      <c:pt idx="57">
                        <c:v>50.8</c:v>
                      </c:pt>
                      <c:pt idx="58">
                        <c:v>51.6</c:v>
                      </c:pt>
                      <c:pt idx="59">
                        <c:v>44.6</c:v>
                      </c:pt>
                      <c:pt idx="60">
                        <c:v>76</c:v>
                      </c:pt>
                      <c:pt idx="61">
                        <c:v>87.8</c:v>
                      </c:pt>
                      <c:pt idx="62">
                        <c:v>93.6</c:v>
                      </c:pt>
                      <c:pt idx="63">
                        <c:v>103.4</c:v>
                      </c:pt>
                      <c:pt idx="64">
                        <c:v>121.6</c:v>
                      </c:pt>
                      <c:pt idx="65">
                        <c:v>92.8</c:v>
                      </c:pt>
                      <c:pt idx="66">
                        <c:v>110.2</c:v>
                      </c:pt>
                      <c:pt idx="67">
                        <c:v>126.6</c:v>
                      </c:pt>
                      <c:pt idx="68">
                        <c:v>150</c:v>
                      </c:pt>
                      <c:pt idx="69">
                        <c:v>179.4</c:v>
                      </c:pt>
                      <c:pt idx="70">
                        <c:v>210.2</c:v>
                      </c:pt>
                      <c:pt idx="71">
                        <c:v>205.2</c:v>
                      </c:pt>
                      <c:pt idx="72">
                        <c:v>214.8</c:v>
                      </c:pt>
                      <c:pt idx="73">
                        <c:v>203.6</c:v>
                      </c:pt>
                      <c:pt idx="74">
                        <c:v>195</c:v>
                      </c:pt>
                      <c:pt idx="75">
                        <c:v>227.6</c:v>
                      </c:pt>
                      <c:pt idx="76">
                        <c:v>270.8</c:v>
                      </c:pt>
                      <c:pt idx="77">
                        <c:v>269.8</c:v>
                      </c:pt>
                      <c:pt idx="78">
                        <c:v>289.8</c:v>
                      </c:pt>
                      <c:pt idx="79">
                        <c:v>299.2</c:v>
                      </c:pt>
                      <c:pt idx="80">
                        <c:v>252.2</c:v>
                      </c:pt>
                      <c:pt idx="81">
                        <c:v>211.8</c:v>
                      </c:pt>
                      <c:pt idx="82">
                        <c:v>202.2</c:v>
                      </c:pt>
                      <c:pt idx="83">
                        <c:v>210.2</c:v>
                      </c:pt>
                      <c:pt idx="84">
                        <c:v>196</c:v>
                      </c:pt>
                      <c:pt idx="85">
                        <c:v>234.4</c:v>
                      </c:pt>
                      <c:pt idx="86">
                        <c:v>240.8</c:v>
                      </c:pt>
                      <c:pt idx="87">
                        <c:v>247.8</c:v>
                      </c:pt>
                      <c:pt idx="88">
                        <c:v>245.4</c:v>
                      </c:pt>
                      <c:pt idx="89">
                        <c:v>279</c:v>
                      </c:pt>
                      <c:pt idx="90">
                        <c:v>260.39999999999998</c:v>
                      </c:pt>
                      <c:pt idx="91">
                        <c:v>270.2</c:v>
                      </c:pt>
                      <c:pt idx="92">
                        <c:v>287.60000000000002</c:v>
                      </c:pt>
                      <c:pt idx="93">
                        <c:v>278.2</c:v>
                      </c:pt>
                      <c:pt idx="94">
                        <c:v>265.60000000000002</c:v>
                      </c:pt>
                      <c:pt idx="95">
                        <c:v>294.39999999999998</c:v>
                      </c:pt>
                      <c:pt idx="96">
                        <c:v>277.8</c:v>
                      </c:pt>
                      <c:pt idx="97">
                        <c:v>292.60000000000002</c:v>
                      </c:pt>
                      <c:pt idx="98">
                        <c:v>357.4</c:v>
                      </c:pt>
                      <c:pt idx="99">
                        <c:v>363.6</c:v>
                      </c:pt>
                      <c:pt idx="100">
                        <c:v>369</c:v>
                      </c:pt>
                      <c:pt idx="101">
                        <c:v>380.8</c:v>
                      </c:pt>
                      <c:pt idx="102">
                        <c:v>372.8</c:v>
                      </c:pt>
                      <c:pt idx="103">
                        <c:v>332.2</c:v>
                      </c:pt>
                      <c:pt idx="104">
                        <c:v>336.4</c:v>
                      </c:pt>
                      <c:pt idx="105">
                        <c:v>331</c:v>
                      </c:pt>
                      <c:pt idx="106">
                        <c:v>333.4</c:v>
                      </c:pt>
                      <c:pt idx="107">
                        <c:v>327</c:v>
                      </c:pt>
                      <c:pt idx="108">
                        <c:v>389.6</c:v>
                      </c:pt>
                      <c:pt idx="109">
                        <c:v>405.8</c:v>
                      </c:pt>
                      <c:pt idx="110">
                        <c:v>464.2</c:v>
                      </c:pt>
                      <c:pt idx="111">
                        <c:v>539</c:v>
                      </c:pt>
                      <c:pt idx="112">
                        <c:v>576.20000000000005</c:v>
                      </c:pt>
                      <c:pt idx="113">
                        <c:v>524.20000000000005</c:v>
                      </c:pt>
                      <c:pt idx="114">
                        <c:v>557</c:v>
                      </c:pt>
                      <c:pt idx="115">
                        <c:v>518.79999999999995</c:v>
                      </c:pt>
                      <c:pt idx="116">
                        <c:v>510.8</c:v>
                      </c:pt>
                      <c:pt idx="117">
                        <c:v>559.6</c:v>
                      </c:pt>
                      <c:pt idx="118">
                        <c:v>612.4</c:v>
                      </c:pt>
                      <c:pt idx="119">
                        <c:v>630</c:v>
                      </c:pt>
                      <c:pt idx="120">
                        <c:v>619.20000000000005</c:v>
                      </c:pt>
                      <c:pt idx="121">
                        <c:v>636.79999999999995</c:v>
                      </c:pt>
                      <c:pt idx="122">
                        <c:v>578.20000000000005</c:v>
                      </c:pt>
                      <c:pt idx="123">
                        <c:v>574.6</c:v>
                      </c:pt>
                      <c:pt idx="124">
                        <c:v>561.20000000000005</c:v>
                      </c:pt>
                      <c:pt idx="125">
                        <c:v>610.79999999999995</c:v>
                      </c:pt>
                      <c:pt idx="126">
                        <c:v>631.6</c:v>
                      </c:pt>
                      <c:pt idx="127">
                        <c:v>639.20000000000005</c:v>
                      </c:pt>
                      <c:pt idx="128">
                        <c:v>622.6</c:v>
                      </c:pt>
                      <c:pt idx="129">
                        <c:v>616</c:v>
                      </c:pt>
                      <c:pt idx="130">
                        <c:v>637.20000000000005</c:v>
                      </c:pt>
                      <c:pt idx="131">
                        <c:v>606.6</c:v>
                      </c:pt>
                      <c:pt idx="132">
                        <c:v>599.4</c:v>
                      </c:pt>
                      <c:pt idx="133">
                        <c:v>606.79999999999995</c:v>
                      </c:pt>
                      <c:pt idx="134">
                        <c:v>603.4</c:v>
                      </c:pt>
                      <c:pt idx="135">
                        <c:v>560.4</c:v>
                      </c:pt>
                      <c:pt idx="136">
                        <c:v>535.79999999999995</c:v>
                      </c:pt>
                      <c:pt idx="137">
                        <c:v>537</c:v>
                      </c:pt>
                      <c:pt idx="138">
                        <c:v>516.20000000000005</c:v>
                      </c:pt>
                      <c:pt idx="139">
                        <c:v>522.4</c:v>
                      </c:pt>
                      <c:pt idx="140">
                        <c:v>540.20000000000005</c:v>
                      </c:pt>
                      <c:pt idx="141">
                        <c:v>553.79999999999995</c:v>
                      </c:pt>
                      <c:pt idx="142">
                        <c:v>580.79999999999995</c:v>
                      </c:pt>
                      <c:pt idx="143">
                        <c:v>573.6</c:v>
                      </c:pt>
                      <c:pt idx="144">
                        <c:v>587.20000000000005</c:v>
                      </c:pt>
                      <c:pt idx="145">
                        <c:v>573.4</c:v>
                      </c:pt>
                      <c:pt idx="146">
                        <c:v>579.20000000000005</c:v>
                      </c:pt>
                      <c:pt idx="147">
                        <c:v>590.79999999999995</c:v>
                      </c:pt>
                      <c:pt idx="148">
                        <c:v>609.4</c:v>
                      </c:pt>
                      <c:pt idx="149">
                        <c:v>593.20000000000005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044-4D3B-B539-3459A4849C9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Midstep!$E$352:$K$352</c15:sqref>
                        </c15:formulaRef>
                      </c:ext>
                    </c:extLst>
                    <c:strCache>
                      <c:ptCount val="7"/>
                      <c:pt idx="0">
                        <c:v>Kenya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Midstep!$AO$344:$GH$344</c15:sqref>
                        </c15:formulaRef>
                      </c:ext>
                    </c:extLst>
                    <c:numCache>
                      <c:formatCode>dd/mm</c:formatCode>
                      <c:ptCount val="150"/>
                      <c:pt idx="0">
                        <c:v>43881</c:v>
                      </c:pt>
                      <c:pt idx="1">
                        <c:v>43882</c:v>
                      </c:pt>
                      <c:pt idx="2">
                        <c:v>43883</c:v>
                      </c:pt>
                      <c:pt idx="3">
                        <c:v>43884</c:v>
                      </c:pt>
                      <c:pt idx="4">
                        <c:v>43885</c:v>
                      </c:pt>
                      <c:pt idx="5">
                        <c:v>43886</c:v>
                      </c:pt>
                      <c:pt idx="6">
                        <c:v>43887</c:v>
                      </c:pt>
                      <c:pt idx="7">
                        <c:v>43888</c:v>
                      </c:pt>
                      <c:pt idx="8">
                        <c:v>43889</c:v>
                      </c:pt>
                      <c:pt idx="9">
                        <c:v>43890</c:v>
                      </c:pt>
                      <c:pt idx="10">
                        <c:v>43891</c:v>
                      </c:pt>
                      <c:pt idx="11">
                        <c:v>43892</c:v>
                      </c:pt>
                      <c:pt idx="12">
                        <c:v>43893</c:v>
                      </c:pt>
                      <c:pt idx="13">
                        <c:v>43894</c:v>
                      </c:pt>
                      <c:pt idx="14">
                        <c:v>43895</c:v>
                      </c:pt>
                      <c:pt idx="15">
                        <c:v>43896</c:v>
                      </c:pt>
                      <c:pt idx="16">
                        <c:v>43897</c:v>
                      </c:pt>
                      <c:pt idx="17">
                        <c:v>43898</c:v>
                      </c:pt>
                      <c:pt idx="18">
                        <c:v>43899</c:v>
                      </c:pt>
                      <c:pt idx="19">
                        <c:v>43900</c:v>
                      </c:pt>
                      <c:pt idx="20">
                        <c:v>43901</c:v>
                      </c:pt>
                      <c:pt idx="21">
                        <c:v>43902</c:v>
                      </c:pt>
                      <c:pt idx="22">
                        <c:v>43903</c:v>
                      </c:pt>
                      <c:pt idx="23">
                        <c:v>43904</c:v>
                      </c:pt>
                      <c:pt idx="24">
                        <c:v>43905</c:v>
                      </c:pt>
                      <c:pt idx="25">
                        <c:v>43906</c:v>
                      </c:pt>
                      <c:pt idx="26">
                        <c:v>43907</c:v>
                      </c:pt>
                      <c:pt idx="27">
                        <c:v>43908</c:v>
                      </c:pt>
                      <c:pt idx="28">
                        <c:v>43909</c:v>
                      </c:pt>
                      <c:pt idx="29">
                        <c:v>43910</c:v>
                      </c:pt>
                      <c:pt idx="30">
                        <c:v>43911</c:v>
                      </c:pt>
                      <c:pt idx="31">
                        <c:v>43912</c:v>
                      </c:pt>
                      <c:pt idx="32">
                        <c:v>43913</c:v>
                      </c:pt>
                      <c:pt idx="33">
                        <c:v>43914</c:v>
                      </c:pt>
                      <c:pt idx="34">
                        <c:v>43915</c:v>
                      </c:pt>
                      <c:pt idx="35">
                        <c:v>43916</c:v>
                      </c:pt>
                      <c:pt idx="36">
                        <c:v>43917</c:v>
                      </c:pt>
                      <c:pt idx="37">
                        <c:v>43918</c:v>
                      </c:pt>
                      <c:pt idx="38">
                        <c:v>43919</c:v>
                      </c:pt>
                      <c:pt idx="39">
                        <c:v>43920</c:v>
                      </c:pt>
                      <c:pt idx="40">
                        <c:v>43921</c:v>
                      </c:pt>
                      <c:pt idx="41">
                        <c:v>43922</c:v>
                      </c:pt>
                      <c:pt idx="42">
                        <c:v>43923</c:v>
                      </c:pt>
                      <c:pt idx="43">
                        <c:v>43924</c:v>
                      </c:pt>
                      <c:pt idx="44">
                        <c:v>43925</c:v>
                      </c:pt>
                      <c:pt idx="45">
                        <c:v>43926</c:v>
                      </c:pt>
                      <c:pt idx="46">
                        <c:v>43927</c:v>
                      </c:pt>
                      <c:pt idx="47">
                        <c:v>43928</c:v>
                      </c:pt>
                      <c:pt idx="48">
                        <c:v>43929</c:v>
                      </c:pt>
                      <c:pt idx="49">
                        <c:v>43930</c:v>
                      </c:pt>
                      <c:pt idx="50">
                        <c:v>43931</c:v>
                      </c:pt>
                      <c:pt idx="51">
                        <c:v>43932</c:v>
                      </c:pt>
                      <c:pt idx="52">
                        <c:v>43933</c:v>
                      </c:pt>
                      <c:pt idx="53">
                        <c:v>43934</c:v>
                      </c:pt>
                      <c:pt idx="54">
                        <c:v>43935</c:v>
                      </c:pt>
                      <c:pt idx="55">
                        <c:v>43936</c:v>
                      </c:pt>
                      <c:pt idx="56">
                        <c:v>43937</c:v>
                      </c:pt>
                      <c:pt idx="57">
                        <c:v>43938</c:v>
                      </c:pt>
                      <c:pt idx="58">
                        <c:v>43939</c:v>
                      </c:pt>
                      <c:pt idx="59">
                        <c:v>43940</c:v>
                      </c:pt>
                      <c:pt idx="60">
                        <c:v>43941</c:v>
                      </c:pt>
                      <c:pt idx="61">
                        <c:v>43942</c:v>
                      </c:pt>
                      <c:pt idx="62">
                        <c:v>43943</c:v>
                      </c:pt>
                      <c:pt idx="63">
                        <c:v>43944</c:v>
                      </c:pt>
                      <c:pt idx="64">
                        <c:v>43945</c:v>
                      </c:pt>
                      <c:pt idx="65">
                        <c:v>43946</c:v>
                      </c:pt>
                      <c:pt idx="66">
                        <c:v>43947</c:v>
                      </c:pt>
                      <c:pt idx="67">
                        <c:v>43948</c:v>
                      </c:pt>
                      <c:pt idx="68">
                        <c:v>43949</c:v>
                      </c:pt>
                      <c:pt idx="69">
                        <c:v>43950</c:v>
                      </c:pt>
                      <c:pt idx="70">
                        <c:v>43951</c:v>
                      </c:pt>
                      <c:pt idx="71">
                        <c:v>43952</c:v>
                      </c:pt>
                      <c:pt idx="72">
                        <c:v>43953</c:v>
                      </c:pt>
                      <c:pt idx="73">
                        <c:v>43954</c:v>
                      </c:pt>
                      <c:pt idx="74">
                        <c:v>43955</c:v>
                      </c:pt>
                      <c:pt idx="75">
                        <c:v>43956</c:v>
                      </c:pt>
                      <c:pt idx="76">
                        <c:v>43957</c:v>
                      </c:pt>
                      <c:pt idx="77">
                        <c:v>43958</c:v>
                      </c:pt>
                      <c:pt idx="78">
                        <c:v>43959</c:v>
                      </c:pt>
                      <c:pt idx="79">
                        <c:v>43960</c:v>
                      </c:pt>
                      <c:pt idx="80">
                        <c:v>43961</c:v>
                      </c:pt>
                      <c:pt idx="81">
                        <c:v>43962</c:v>
                      </c:pt>
                      <c:pt idx="82">
                        <c:v>43963</c:v>
                      </c:pt>
                      <c:pt idx="83">
                        <c:v>43964</c:v>
                      </c:pt>
                      <c:pt idx="84">
                        <c:v>43965</c:v>
                      </c:pt>
                      <c:pt idx="85">
                        <c:v>43966</c:v>
                      </c:pt>
                      <c:pt idx="86">
                        <c:v>43967</c:v>
                      </c:pt>
                      <c:pt idx="87">
                        <c:v>43968</c:v>
                      </c:pt>
                      <c:pt idx="88">
                        <c:v>43969</c:v>
                      </c:pt>
                      <c:pt idx="89">
                        <c:v>43970</c:v>
                      </c:pt>
                      <c:pt idx="90">
                        <c:v>43971</c:v>
                      </c:pt>
                      <c:pt idx="91">
                        <c:v>43972</c:v>
                      </c:pt>
                      <c:pt idx="92">
                        <c:v>43973</c:v>
                      </c:pt>
                      <c:pt idx="93">
                        <c:v>43974</c:v>
                      </c:pt>
                      <c:pt idx="94">
                        <c:v>43975</c:v>
                      </c:pt>
                      <c:pt idx="95">
                        <c:v>43976</c:v>
                      </c:pt>
                      <c:pt idx="96">
                        <c:v>43977</c:v>
                      </c:pt>
                      <c:pt idx="97">
                        <c:v>43978</c:v>
                      </c:pt>
                      <c:pt idx="98">
                        <c:v>43979</c:v>
                      </c:pt>
                      <c:pt idx="99">
                        <c:v>43980</c:v>
                      </c:pt>
                      <c:pt idx="100">
                        <c:v>43981</c:v>
                      </c:pt>
                      <c:pt idx="101">
                        <c:v>43982</c:v>
                      </c:pt>
                      <c:pt idx="102">
                        <c:v>43983</c:v>
                      </c:pt>
                      <c:pt idx="103">
                        <c:v>43984</c:v>
                      </c:pt>
                      <c:pt idx="104">
                        <c:v>43985</c:v>
                      </c:pt>
                      <c:pt idx="105">
                        <c:v>43986</c:v>
                      </c:pt>
                      <c:pt idx="106">
                        <c:v>43987</c:v>
                      </c:pt>
                      <c:pt idx="107">
                        <c:v>43988</c:v>
                      </c:pt>
                      <c:pt idx="108">
                        <c:v>43989</c:v>
                      </c:pt>
                      <c:pt idx="109">
                        <c:v>43990</c:v>
                      </c:pt>
                      <c:pt idx="110">
                        <c:v>43991</c:v>
                      </c:pt>
                      <c:pt idx="111">
                        <c:v>43992</c:v>
                      </c:pt>
                      <c:pt idx="112">
                        <c:v>43993</c:v>
                      </c:pt>
                      <c:pt idx="113">
                        <c:v>43994</c:v>
                      </c:pt>
                      <c:pt idx="114">
                        <c:v>43995</c:v>
                      </c:pt>
                      <c:pt idx="115">
                        <c:v>43996</c:v>
                      </c:pt>
                      <c:pt idx="116">
                        <c:v>43997</c:v>
                      </c:pt>
                      <c:pt idx="117">
                        <c:v>43998</c:v>
                      </c:pt>
                      <c:pt idx="118">
                        <c:v>43999</c:v>
                      </c:pt>
                      <c:pt idx="119">
                        <c:v>44000</c:v>
                      </c:pt>
                      <c:pt idx="120">
                        <c:v>44001</c:v>
                      </c:pt>
                      <c:pt idx="121">
                        <c:v>44002</c:v>
                      </c:pt>
                      <c:pt idx="122">
                        <c:v>44003</c:v>
                      </c:pt>
                      <c:pt idx="123">
                        <c:v>44004</c:v>
                      </c:pt>
                      <c:pt idx="124">
                        <c:v>44005</c:v>
                      </c:pt>
                      <c:pt idx="125">
                        <c:v>44006</c:v>
                      </c:pt>
                      <c:pt idx="126">
                        <c:v>44007</c:v>
                      </c:pt>
                      <c:pt idx="127">
                        <c:v>44008</c:v>
                      </c:pt>
                      <c:pt idx="128">
                        <c:v>44009</c:v>
                      </c:pt>
                      <c:pt idx="129">
                        <c:v>44010</c:v>
                      </c:pt>
                      <c:pt idx="130">
                        <c:v>44011</c:v>
                      </c:pt>
                      <c:pt idx="131">
                        <c:v>44012</c:v>
                      </c:pt>
                      <c:pt idx="132">
                        <c:v>44013</c:v>
                      </c:pt>
                      <c:pt idx="133">
                        <c:v>44014</c:v>
                      </c:pt>
                      <c:pt idx="134">
                        <c:v>44015</c:v>
                      </c:pt>
                      <c:pt idx="135">
                        <c:v>44016</c:v>
                      </c:pt>
                      <c:pt idx="136">
                        <c:v>44017</c:v>
                      </c:pt>
                      <c:pt idx="137">
                        <c:v>44018</c:v>
                      </c:pt>
                      <c:pt idx="138">
                        <c:v>44019</c:v>
                      </c:pt>
                      <c:pt idx="139">
                        <c:v>44020</c:v>
                      </c:pt>
                      <c:pt idx="140">
                        <c:v>44021</c:v>
                      </c:pt>
                      <c:pt idx="141">
                        <c:v>44022</c:v>
                      </c:pt>
                      <c:pt idx="142">
                        <c:v>44023</c:v>
                      </c:pt>
                      <c:pt idx="143">
                        <c:v>44024</c:v>
                      </c:pt>
                      <c:pt idx="144">
                        <c:v>44025</c:v>
                      </c:pt>
                      <c:pt idx="145">
                        <c:v>44026</c:v>
                      </c:pt>
                      <c:pt idx="146">
                        <c:v>44027</c:v>
                      </c:pt>
                      <c:pt idx="147">
                        <c:v>44028</c:v>
                      </c:pt>
                      <c:pt idx="148">
                        <c:v>44029</c:v>
                      </c:pt>
                      <c:pt idx="149">
                        <c:v>44030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Midstep!$AO$352:$GH$352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5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0.2</c:v>
                      </c:pt>
                      <c:pt idx="21">
                        <c:v>0.2</c:v>
                      </c:pt>
                      <c:pt idx="22">
                        <c:v>0.6</c:v>
                      </c:pt>
                      <c:pt idx="23">
                        <c:v>0.6</c:v>
                      </c:pt>
                      <c:pt idx="24">
                        <c:v>0.6</c:v>
                      </c:pt>
                      <c:pt idx="25">
                        <c:v>0.4</c:v>
                      </c:pt>
                      <c:pt idx="26">
                        <c:v>1.2</c:v>
                      </c:pt>
                      <c:pt idx="27">
                        <c:v>0.8</c:v>
                      </c:pt>
                      <c:pt idx="28">
                        <c:v>0.8</c:v>
                      </c:pt>
                      <c:pt idx="29">
                        <c:v>2.4</c:v>
                      </c:pt>
                      <c:pt idx="30">
                        <c:v>2.6</c:v>
                      </c:pt>
                      <c:pt idx="31">
                        <c:v>3.6</c:v>
                      </c:pt>
                      <c:pt idx="32">
                        <c:v>4.2</c:v>
                      </c:pt>
                      <c:pt idx="33">
                        <c:v>4.8</c:v>
                      </c:pt>
                      <c:pt idx="34">
                        <c:v>3.2</c:v>
                      </c:pt>
                      <c:pt idx="35">
                        <c:v>4.4000000000000004</c:v>
                      </c:pt>
                      <c:pt idx="36">
                        <c:v>3.4</c:v>
                      </c:pt>
                      <c:pt idx="37">
                        <c:v>4.4000000000000004</c:v>
                      </c:pt>
                      <c:pt idx="38">
                        <c:v>5.6</c:v>
                      </c:pt>
                      <c:pt idx="39">
                        <c:v>10</c:v>
                      </c:pt>
                      <c:pt idx="40">
                        <c:v>14.4</c:v>
                      </c:pt>
                      <c:pt idx="41">
                        <c:v>16</c:v>
                      </c:pt>
                      <c:pt idx="42">
                        <c:v>15.2</c:v>
                      </c:pt>
                      <c:pt idx="43">
                        <c:v>16.600000000000001</c:v>
                      </c:pt>
                      <c:pt idx="44">
                        <c:v>15.4</c:v>
                      </c:pt>
                      <c:pt idx="45">
                        <c:v>12.4</c:v>
                      </c:pt>
                      <c:pt idx="46">
                        <c:v>11.4</c:v>
                      </c:pt>
                      <c:pt idx="47">
                        <c:v>11.6</c:v>
                      </c:pt>
                      <c:pt idx="48">
                        <c:v>9.4</c:v>
                      </c:pt>
                      <c:pt idx="49">
                        <c:v>6.6</c:v>
                      </c:pt>
                      <c:pt idx="50">
                        <c:v>5</c:v>
                      </c:pt>
                      <c:pt idx="51">
                        <c:v>5.8</c:v>
                      </c:pt>
                      <c:pt idx="52">
                        <c:v>6.4</c:v>
                      </c:pt>
                      <c:pt idx="53">
                        <c:v>7.2</c:v>
                      </c:pt>
                      <c:pt idx="54">
                        <c:v>8.6</c:v>
                      </c:pt>
                      <c:pt idx="55">
                        <c:v>9.8000000000000007</c:v>
                      </c:pt>
                      <c:pt idx="56">
                        <c:v>10.8</c:v>
                      </c:pt>
                      <c:pt idx="57">
                        <c:v>10.8</c:v>
                      </c:pt>
                      <c:pt idx="58">
                        <c:v>11.2</c:v>
                      </c:pt>
                      <c:pt idx="59">
                        <c:v>12.4</c:v>
                      </c:pt>
                      <c:pt idx="60">
                        <c:v>11.4</c:v>
                      </c:pt>
                      <c:pt idx="61">
                        <c:v>11.6</c:v>
                      </c:pt>
                      <c:pt idx="62">
                        <c:v>13.2</c:v>
                      </c:pt>
                      <c:pt idx="63">
                        <c:v>12.4</c:v>
                      </c:pt>
                      <c:pt idx="64">
                        <c:v>11.8</c:v>
                      </c:pt>
                      <c:pt idx="65">
                        <c:v>12</c:v>
                      </c:pt>
                      <c:pt idx="66">
                        <c:v>10.8</c:v>
                      </c:pt>
                      <c:pt idx="67">
                        <c:v>9.6</c:v>
                      </c:pt>
                      <c:pt idx="68">
                        <c:v>10.6</c:v>
                      </c:pt>
                      <c:pt idx="69">
                        <c:v>11.2</c:v>
                      </c:pt>
                      <c:pt idx="70">
                        <c:v>14.4</c:v>
                      </c:pt>
                      <c:pt idx="71">
                        <c:v>18.2</c:v>
                      </c:pt>
                      <c:pt idx="72">
                        <c:v>21.2</c:v>
                      </c:pt>
                      <c:pt idx="73">
                        <c:v>27.8</c:v>
                      </c:pt>
                      <c:pt idx="74">
                        <c:v>34.200000000000003</c:v>
                      </c:pt>
                      <c:pt idx="75">
                        <c:v>34.4</c:v>
                      </c:pt>
                      <c:pt idx="76">
                        <c:v>31.2</c:v>
                      </c:pt>
                      <c:pt idx="77">
                        <c:v>31.8</c:v>
                      </c:pt>
                      <c:pt idx="78">
                        <c:v>27.4</c:v>
                      </c:pt>
                      <c:pt idx="79">
                        <c:v>23.6</c:v>
                      </c:pt>
                      <c:pt idx="80">
                        <c:v>21.6</c:v>
                      </c:pt>
                      <c:pt idx="81">
                        <c:v>23.2</c:v>
                      </c:pt>
                      <c:pt idx="82">
                        <c:v>21.8</c:v>
                      </c:pt>
                      <c:pt idx="83">
                        <c:v>21.8</c:v>
                      </c:pt>
                      <c:pt idx="84">
                        <c:v>26</c:v>
                      </c:pt>
                      <c:pt idx="85">
                        <c:v>34.4</c:v>
                      </c:pt>
                      <c:pt idx="86">
                        <c:v>35</c:v>
                      </c:pt>
                      <c:pt idx="87">
                        <c:v>41</c:v>
                      </c:pt>
                      <c:pt idx="88">
                        <c:v>49.6</c:v>
                      </c:pt>
                      <c:pt idx="89">
                        <c:v>55.8</c:v>
                      </c:pt>
                      <c:pt idx="90">
                        <c:v>54.8</c:v>
                      </c:pt>
                      <c:pt idx="91">
                        <c:v>56</c:v>
                      </c:pt>
                      <c:pt idx="92">
                        <c:v>50.2</c:v>
                      </c:pt>
                      <c:pt idx="93">
                        <c:v>51.4</c:v>
                      </c:pt>
                      <c:pt idx="94">
                        <c:v>47.8</c:v>
                      </c:pt>
                      <c:pt idx="95">
                        <c:v>62</c:v>
                      </c:pt>
                      <c:pt idx="96">
                        <c:v>85.2</c:v>
                      </c:pt>
                      <c:pt idx="97">
                        <c:v>106.2</c:v>
                      </c:pt>
                      <c:pt idx="98">
                        <c:v>120.4</c:v>
                      </c:pt>
                      <c:pt idx="99">
                        <c:v>122.8</c:v>
                      </c:pt>
                      <c:pt idx="100">
                        <c:v>110</c:v>
                      </c:pt>
                      <c:pt idx="101">
                        <c:v>95</c:v>
                      </c:pt>
                      <c:pt idx="102">
                        <c:v>94.2</c:v>
                      </c:pt>
                      <c:pt idx="103">
                        <c:v>90.4</c:v>
                      </c:pt>
                      <c:pt idx="104">
                        <c:v>102.4</c:v>
                      </c:pt>
                      <c:pt idx="105">
                        <c:v>115.8</c:v>
                      </c:pt>
                      <c:pt idx="106">
                        <c:v>134.80000000000001</c:v>
                      </c:pt>
                      <c:pt idx="107">
                        <c:v>131.19999999999999</c:v>
                      </c:pt>
                      <c:pt idx="108">
                        <c:v>129.80000000000001</c:v>
                      </c:pt>
                      <c:pt idx="109">
                        <c:v>124</c:v>
                      </c:pt>
                      <c:pt idx="110">
                        <c:v>123</c:v>
                      </c:pt>
                      <c:pt idx="111">
                        <c:v>107.6</c:v>
                      </c:pt>
                      <c:pt idx="112">
                        <c:v>117</c:v>
                      </c:pt>
                      <c:pt idx="113">
                        <c:v>121</c:v>
                      </c:pt>
                      <c:pt idx="114">
                        <c:v>126.6</c:v>
                      </c:pt>
                      <c:pt idx="115">
                        <c:v>129</c:v>
                      </c:pt>
                      <c:pt idx="116">
                        <c:v>147.80000000000001</c:v>
                      </c:pt>
                      <c:pt idx="117">
                        <c:v>160</c:v>
                      </c:pt>
                      <c:pt idx="118">
                        <c:v>156</c:v>
                      </c:pt>
                      <c:pt idx="119">
                        <c:v>150.19999999999999</c:v>
                      </c:pt>
                      <c:pt idx="120">
                        <c:v>175.6</c:v>
                      </c:pt>
                      <c:pt idx="121">
                        <c:v>150.6</c:v>
                      </c:pt>
                      <c:pt idx="122">
                        <c:v>139</c:v>
                      </c:pt>
                      <c:pt idx="123">
                        <c:v>166.4</c:v>
                      </c:pt>
                      <c:pt idx="124">
                        <c:v>181.2</c:v>
                      </c:pt>
                      <c:pt idx="125">
                        <c:v>159</c:v>
                      </c:pt>
                      <c:pt idx="126">
                        <c:v>202.8</c:v>
                      </c:pt>
                      <c:pt idx="127">
                        <c:v>223.6</c:v>
                      </c:pt>
                      <c:pt idx="128">
                        <c:v>196.8</c:v>
                      </c:pt>
                      <c:pt idx="129">
                        <c:v>196.4</c:v>
                      </c:pt>
                      <c:pt idx="130">
                        <c:v>228</c:v>
                      </c:pt>
                      <c:pt idx="131">
                        <c:v>226</c:v>
                      </c:pt>
                      <c:pt idx="132">
                        <c:v>223.6</c:v>
                      </c:pt>
                      <c:pt idx="133">
                        <c:v>277.39999999999998</c:v>
                      </c:pt>
                      <c:pt idx="134">
                        <c:v>304</c:v>
                      </c:pt>
                      <c:pt idx="135">
                        <c:v>278.8</c:v>
                      </c:pt>
                      <c:pt idx="136">
                        <c:v>261.8</c:v>
                      </c:pt>
                      <c:pt idx="137">
                        <c:v>268</c:v>
                      </c:pt>
                      <c:pt idx="138">
                        <c:v>279.60000000000002</c:v>
                      </c:pt>
                      <c:pt idx="139">
                        <c:v>312.39999999999998</c:v>
                      </c:pt>
                      <c:pt idx="140">
                        <c:v>331.8</c:v>
                      </c:pt>
                      <c:pt idx="141">
                        <c:v>371</c:v>
                      </c:pt>
                      <c:pt idx="142">
                        <c:v>353.2</c:v>
                      </c:pt>
                      <c:pt idx="143">
                        <c:v>363.2</c:v>
                      </c:pt>
                      <c:pt idx="144">
                        <c:v>360.8</c:v>
                      </c:pt>
                      <c:pt idx="145">
                        <c:v>389.4</c:v>
                      </c:pt>
                      <c:pt idx="146">
                        <c:v>391.4</c:v>
                      </c:pt>
                      <c:pt idx="147">
                        <c:v>491.2</c:v>
                      </c:pt>
                      <c:pt idx="148">
                        <c:v>512.4</c:v>
                      </c:pt>
                      <c:pt idx="149">
                        <c:v>503.8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044-4D3B-B539-3459A4849C9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Midstep!$E$353:$K$353</c15:sqref>
                        </c15:formulaRef>
                      </c:ext>
                    </c:extLst>
                    <c:strCache>
                      <c:ptCount val="7"/>
                      <c:pt idx="0">
                        <c:v>Cameroon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Midstep!$AO$344:$GH$344</c15:sqref>
                        </c15:formulaRef>
                      </c:ext>
                    </c:extLst>
                    <c:numCache>
                      <c:formatCode>dd/mm</c:formatCode>
                      <c:ptCount val="150"/>
                      <c:pt idx="0">
                        <c:v>43881</c:v>
                      </c:pt>
                      <c:pt idx="1">
                        <c:v>43882</c:v>
                      </c:pt>
                      <c:pt idx="2">
                        <c:v>43883</c:v>
                      </c:pt>
                      <c:pt idx="3">
                        <c:v>43884</c:v>
                      </c:pt>
                      <c:pt idx="4">
                        <c:v>43885</c:v>
                      </c:pt>
                      <c:pt idx="5">
                        <c:v>43886</c:v>
                      </c:pt>
                      <c:pt idx="6">
                        <c:v>43887</c:v>
                      </c:pt>
                      <c:pt idx="7">
                        <c:v>43888</c:v>
                      </c:pt>
                      <c:pt idx="8">
                        <c:v>43889</c:v>
                      </c:pt>
                      <c:pt idx="9">
                        <c:v>43890</c:v>
                      </c:pt>
                      <c:pt idx="10">
                        <c:v>43891</c:v>
                      </c:pt>
                      <c:pt idx="11">
                        <c:v>43892</c:v>
                      </c:pt>
                      <c:pt idx="12">
                        <c:v>43893</c:v>
                      </c:pt>
                      <c:pt idx="13">
                        <c:v>43894</c:v>
                      </c:pt>
                      <c:pt idx="14">
                        <c:v>43895</c:v>
                      </c:pt>
                      <c:pt idx="15">
                        <c:v>43896</c:v>
                      </c:pt>
                      <c:pt idx="16">
                        <c:v>43897</c:v>
                      </c:pt>
                      <c:pt idx="17">
                        <c:v>43898</c:v>
                      </c:pt>
                      <c:pt idx="18">
                        <c:v>43899</c:v>
                      </c:pt>
                      <c:pt idx="19">
                        <c:v>43900</c:v>
                      </c:pt>
                      <c:pt idx="20">
                        <c:v>43901</c:v>
                      </c:pt>
                      <c:pt idx="21">
                        <c:v>43902</c:v>
                      </c:pt>
                      <c:pt idx="22">
                        <c:v>43903</c:v>
                      </c:pt>
                      <c:pt idx="23">
                        <c:v>43904</c:v>
                      </c:pt>
                      <c:pt idx="24">
                        <c:v>43905</c:v>
                      </c:pt>
                      <c:pt idx="25">
                        <c:v>43906</c:v>
                      </c:pt>
                      <c:pt idx="26">
                        <c:v>43907</c:v>
                      </c:pt>
                      <c:pt idx="27">
                        <c:v>43908</c:v>
                      </c:pt>
                      <c:pt idx="28">
                        <c:v>43909</c:v>
                      </c:pt>
                      <c:pt idx="29">
                        <c:v>43910</c:v>
                      </c:pt>
                      <c:pt idx="30">
                        <c:v>43911</c:v>
                      </c:pt>
                      <c:pt idx="31">
                        <c:v>43912</c:v>
                      </c:pt>
                      <c:pt idx="32">
                        <c:v>43913</c:v>
                      </c:pt>
                      <c:pt idx="33">
                        <c:v>43914</c:v>
                      </c:pt>
                      <c:pt idx="34">
                        <c:v>43915</c:v>
                      </c:pt>
                      <c:pt idx="35">
                        <c:v>43916</c:v>
                      </c:pt>
                      <c:pt idx="36">
                        <c:v>43917</c:v>
                      </c:pt>
                      <c:pt idx="37">
                        <c:v>43918</c:v>
                      </c:pt>
                      <c:pt idx="38">
                        <c:v>43919</c:v>
                      </c:pt>
                      <c:pt idx="39">
                        <c:v>43920</c:v>
                      </c:pt>
                      <c:pt idx="40">
                        <c:v>43921</c:v>
                      </c:pt>
                      <c:pt idx="41">
                        <c:v>43922</c:v>
                      </c:pt>
                      <c:pt idx="42">
                        <c:v>43923</c:v>
                      </c:pt>
                      <c:pt idx="43">
                        <c:v>43924</c:v>
                      </c:pt>
                      <c:pt idx="44">
                        <c:v>43925</c:v>
                      </c:pt>
                      <c:pt idx="45">
                        <c:v>43926</c:v>
                      </c:pt>
                      <c:pt idx="46">
                        <c:v>43927</c:v>
                      </c:pt>
                      <c:pt idx="47">
                        <c:v>43928</c:v>
                      </c:pt>
                      <c:pt idx="48">
                        <c:v>43929</c:v>
                      </c:pt>
                      <c:pt idx="49">
                        <c:v>43930</c:v>
                      </c:pt>
                      <c:pt idx="50">
                        <c:v>43931</c:v>
                      </c:pt>
                      <c:pt idx="51">
                        <c:v>43932</c:v>
                      </c:pt>
                      <c:pt idx="52">
                        <c:v>43933</c:v>
                      </c:pt>
                      <c:pt idx="53">
                        <c:v>43934</c:v>
                      </c:pt>
                      <c:pt idx="54">
                        <c:v>43935</c:v>
                      </c:pt>
                      <c:pt idx="55">
                        <c:v>43936</c:v>
                      </c:pt>
                      <c:pt idx="56">
                        <c:v>43937</c:v>
                      </c:pt>
                      <c:pt idx="57">
                        <c:v>43938</c:v>
                      </c:pt>
                      <c:pt idx="58">
                        <c:v>43939</c:v>
                      </c:pt>
                      <c:pt idx="59">
                        <c:v>43940</c:v>
                      </c:pt>
                      <c:pt idx="60">
                        <c:v>43941</c:v>
                      </c:pt>
                      <c:pt idx="61">
                        <c:v>43942</c:v>
                      </c:pt>
                      <c:pt idx="62">
                        <c:v>43943</c:v>
                      </c:pt>
                      <c:pt idx="63">
                        <c:v>43944</c:v>
                      </c:pt>
                      <c:pt idx="64">
                        <c:v>43945</c:v>
                      </c:pt>
                      <c:pt idx="65">
                        <c:v>43946</c:v>
                      </c:pt>
                      <c:pt idx="66">
                        <c:v>43947</c:v>
                      </c:pt>
                      <c:pt idx="67">
                        <c:v>43948</c:v>
                      </c:pt>
                      <c:pt idx="68">
                        <c:v>43949</c:v>
                      </c:pt>
                      <c:pt idx="69">
                        <c:v>43950</c:v>
                      </c:pt>
                      <c:pt idx="70">
                        <c:v>43951</c:v>
                      </c:pt>
                      <c:pt idx="71">
                        <c:v>43952</c:v>
                      </c:pt>
                      <c:pt idx="72">
                        <c:v>43953</c:v>
                      </c:pt>
                      <c:pt idx="73">
                        <c:v>43954</c:v>
                      </c:pt>
                      <c:pt idx="74">
                        <c:v>43955</c:v>
                      </c:pt>
                      <c:pt idx="75">
                        <c:v>43956</c:v>
                      </c:pt>
                      <c:pt idx="76">
                        <c:v>43957</c:v>
                      </c:pt>
                      <c:pt idx="77">
                        <c:v>43958</c:v>
                      </c:pt>
                      <c:pt idx="78">
                        <c:v>43959</c:v>
                      </c:pt>
                      <c:pt idx="79">
                        <c:v>43960</c:v>
                      </c:pt>
                      <c:pt idx="80">
                        <c:v>43961</c:v>
                      </c:pt>
                      <c:pt idx="81">
                        <c:v>43962</c:v>
                      </c:pt>
                      <c:pt idx="82">
                        <c:v>43963</c:v>
                      </c:pt>
                      <c:pt idx="83">
                        <c:v>43964</c:v>
                      </c:pt>
                      <c:pt idx="84">
                        <c:v>43965</c:v>
                      </c:pt>
                      <c:pt idx="85">
                        <c:v>43966</c:v>
                      </c:pt>
                      <c:pt idx="86">
                        <c:v>43967</c:v>
                      </c:pt>
                      <c:pt idx="87">
                        <c:v>43968</c:v>
                      </c:pt>
                      <c:pt idx="88">
                        <c:v>43969</c:v>
                      </c:pt>
                      <c:pt idx="89">
                        <c:v>43970</c:v>
                      </c:pt>
                      <c:pt idx="90">
                        <c:v>43971</c:v>
                      </c:pt>
                      <c:pt idx="91">
                        <c:v>43972</c:v>
                      </c:pt>
                      <c:pt idx="92">
                        <c:v>43973</c:v>
                      </c:pt>
                      <c:pt idx="93">
                        <c:v>43974</c:v>
                      </c:pt>
                      <c:pt idx="94">
                        <c:v>43975</c:v>
                      </c:pt>
                      <c:pt idx="95">
                        <c:v>43976</c:v>
                      </c:pt>
                      <c:pt idx="96">
                        <c:v>43977</c:v>
                      </c:pt>
                      <c:pt idx="97">
                        <c:v>43978</c:v>
                      </c:pt>
                      <c:pt idx="98">
                        <c:v>43979</c:v>
                      </c:pt>
                      <c:pt idx="99">
                        <c:v>43980</c:v>
                      </c:pt>
                      <c:pt idx="100">
                        <c:v>43981</c:v>
                      </c:pt>
                      <c:pt idx="101">
                        <c:v>43982</c:v>
                      </c:pt>
                      <c:pt idx="102">
                        <c:v>43983</c:v>
                      </c:pt>
                      <c:pt idx="103">
                        <c:v>43984</c:v>
                      </c:pt>
                      <c:pt idx="104">
                        <c:v>43985</c:v>
                      </c:pt>
                      <c:pt idx="105">
                        <c:v>43986</c:v>
                      </c:pt>
                      <c:pt idx="106">
                        <c:v>43987</c:v>
                      </c:pt>
                      <c:pt idx="107">
                        <c:v>43988</c:v>
                      </c:pt>
                      <c:pt idx="108">
                        <c:v>43989</c:v>
                      </c:pt>
                      <c:pt idx="109">
                        <c:v>43990</c:v>
                      </c:pt>
                      <c:pt idx="110">
                        <c:v>43991</c:v>
                      </c:pt>
                      <c:pt idx="111">
                        <c:v>43992</c:v>
                      </c:pt>
                      <c:pt idx="112">
                        <c:v>43993</c:v>
                      </c:pt>
                      <c:pt idx="113">
                        <c:v>43994</c:v>
                      </c:pt>
                      <c:pt idx="114">
                        <c:v>43995</c:v>
                      </c:pt>
                      <c:pt idx="115">
                        <c:v>43996</c:v>
                      </c:pt>
                      <c:pt idx="116">
                        <c:v>43997</c:v>
                      </c:pt>
                      <c:pt idx="117">
                        <c:v>43998</c:v>
                      </c:pt>
                      <c:pt idx="118">
                        <c:v>43999</c:v>
                      </c:pt>
                      <c:pt idx="119">
                        <c:v>44000</c:v>
                      </c:pt>
                      <c:pt idx="120">
                        <c:v>44001</c:v>
                      </c:pt>
                      <c:pt idx="121">
                        <c:v>44002</c:v>
                      </c:pt>
                      <c:pt idx="122">
                        <c:v>44003</c:v>
                      </c:pt>
                      <c:pt idx="123">
                        <c:v>44004</c:v>
                      </c:pt>
                      <c:pt idx="124">
                        <c:v>44005</c:v>
                      </c:pt>
                      <c:pt idx="125">
                        <c:v>44006</c:v>
                      </c:pt>
                      <c:pt idx="126">
                        <c:v>44007</c:v>
                      </c:pt>
                      <c:pt idx="127">
                        <c:v>44008</c:v>
                      </c:pt>
                      <c:pt idx="128">
                        <c:v>44009</c:v>
                      </c:pt>
                      <c:pt idx="129">
                        <c:v>44010</c:v>
                      </c:pt>
                      <c:pt idx="130">
                        <c:v>44011</c:v>
                      </c:pt>
                      <c:pt idx="131">
                        <c:v>44012</c:v>
                      </c:pt>
                      <c:pt idx="132">
                        <c:v>44013</c:v>
                      </c:pt>
                      <c:pt idx="133">
                        <c:v>44014</c:v>
                      </c:pt>
                      <c:pt idx="134">
                        <c:v>44015</c:v>
                      </c:pt>
                      <c:pt idx="135">
                        <c:v>44016</c:v>
                      </c:pt>
                      <c:pt idx="136">
                        <c:v>44017</c:v>
                      </c:pt>
                      <c:pt idx="137">
                        <c:v>44018</c:v>
                      </c:pt>
                      <c:pt idx="138">
                        <c:v>44019</c:v>
                      </c:pt>
                      <c:pt idx="139">
                        <c:v>44020</c:v>
                      </c:pt>
                      <c:pt idx="140">
                        <c:v>44021</c:v>
                      </c:pt>
                      <c:pt idx="141">
                        <c:v>44022</c:v>
                      </c:pt>
                      <c:pt idx="142">
                        <c:v>44023</c:v>
                      </c:pt>
                      <c:pt idx="143">
                        <c:v>44024</c:v>
                      </c:pt>
                      <c:pt idx="144">
                        <c:v>44025</c:v>
                      </c:pt>
                      <c:pt idx="145">
                        <c:v>44026</c:v>
                      </c:pt>
                      <c:pt idx="146">
                        <c:v>44027</c:v>
                      </c:pt>
                      <c:pt idx="147">
                        <c:v>44028</c:v>
                      </c:pt>
                      <c:pt idx="148">
                        <c:v>44029</c:v>
                      </c:pt>
                      <c:pt idx="149">
                        <c:v>44030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Midstep!$AO$353:$GH$353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5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0.2</c:v>
                      </c:pt>
                      <c:pt idx="14">
                        <c:v>0.2</c:v>
                      </c:pt>
                      <c:pt idx="15">
                        <c:v>0.4</c:v>
                      </c:pt>
                      <c:pt idx="16">
                        <c:v>0.4</c:v>
                      </c:pt>
                      <c:pt idx="17">
                        <c:v>0.4</c:v>
                      </c:pt>
                      <c:pt idx="18">
                        <c:v>0.2</c:v>
                      </c:pt>
                      <c:pt idx="19">
                        <c:v>0.2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0.4</c:v>
                      </c:pt>
                      <c:pt idx="24">
                        <c:v>1.6</c:v>
                      </c:pt>
                      <c:pt idx="25">
                        <c:v>1.6</c:v>
                      </c:pt>
                      <c:pt idx="26">
                        <c:v>2.2000000000000002</c:v>
                      </c:pt>
                      <c:pt idx="27">
                        <c:v>3.6</c:v>
                      </c:pt>
                      <c:pt idx="28">
                        <c:v>4.5999999999999996</c:v>
                      </c:pt>
                      <c:pt idx="29">
                        <c:v>6</c:v>
                      </c:pt>
                      <c:pt idx="30">
                        <c:v>9.1999999999999993</c:v>
                      </c:pt>
                      <c:pt idx="31">
                        <c:v>10.6</c:v>
                      </c:pt>
                      <c:pt idx="32">
                        <c:v>11</c:v>
                      </c:pt>
                      <c:pt idx="33">
                        <c:v>9.6</c:v>
                      </c:pt>
                      <c:pt idx="34">
                        <c:v>10.199999999999999</c:v>
                      </c:pt>
                      <c:pt idx="35">
                        <c:v>7</c:v>
                      </c:pt>
                      <c:pt idx="36">
                        <c:v>14.6</c:v>
                      </c:pt>
                      <c:pt idx="37">
                        <c:v>12.8</c:v>
                      </c:pt>
                      <c:pt idx="38">
                        <c:v>23.6</c:v>
                      </c:pt>
                      <c:pt idx="39">
                        <c:v>28.4</c:v>
                      </c:pt>
                      <c:pt idx="40">
                        <c:v>43</c:v>
                      </c:pt>
                      <c:pt idx="41">
                        <c:v>74</c:v>
                      </c:pt>
                      <c:pt idx="42">
                        <c:v>83.2</c:v>
                      </c:pt>
                      <c:pt idx="43">
                        <c:v>91.4</c:v>
                      </c:pt>
                      <c:pt idx="44">
                        <c:v>85</c:v>
                      </c:pt>
                      <c:pt idx="45">
                        <c:v>70.400000000000006</c:v>
                      </c:pt>
                      <c:pt idx="46">
                        <c:v>44.2</c:v>
                      </c:pt>
                      <c:pt idx="47">
                        <c:v>35</c:v>
                      </c:pt>
                      <c:pt idx="48">
                        <c:v>34</c:v>
                      </c:pt>
                      <c:pt idx="49">
                        <c:v>32.4</c:v>
                      </c:pt>
                      <c:pt idx="50">
                        <c:v>32.4</c:v>
                      </c:pt>
                      <c:pt idx="51">
                        <c:v>18</c:v>
                      </c:pt>
                      <c:pt idx="52">
                        <c:v>23.6</c:v>
                      </c:pt>
                      <c:pt idx="53">
                        <c:v>5.6</c:v>
                      </c:pt>
                      <c:pt idx="54">
                        <c:v>35.200000000000003</c:v>
                      </c:pt>
                      <c:pt idx="55">
                        <c:v>35.200000000000003</c:v>
                      </c:pt>
                      <c:pt idx="56">
                        <c:v>39.4</c:v>
                      </c:pt>
                      <c:pt idx="57">
                        <c:v>33.799999999999997</c:v>
                      </c:pt>
                      <c:pt idx="58">
                        <c:v>63</c:v>
                      </c:pt>
                      <c:pt idx="59">
                        <c:v>33.4</c:v>
                      </c:pt>
                      <c:pt idx="60">
                        <c:v>33.4</c:v>
                      </c:pt>
                      <c:pt idx="61">
                        <c:v>63.4</c:v>
                      </c:pt>
                      <c:pt idx="62">
                        <c:v>82.6</c:v>
                      </c:pt>
                      <c:pt idx="63">
                        <c:v>71</c:v>
                      </c:pt>
                      <c:pt idx="64">
                        <c:v>91.6</c:v>
                      </c:pt>
                      <c:pt idx="65">
                        <c:v>108.4</c:v>
                      </c:pt>
                      <c:pt idx="66">
                        <c:v>74.2</c:v>
                      </c:pt>
                      <c:pt idx="67">
                        <c:v>80.400000000000006</c:v>
                      </c:pt>
                      <c:pt idx="68">
                        <c:v>62.8</c:v>
                      </c:pt>
                      <c:pt idx="69">
                        <c:v>42.2</c:v>
                      </c:pt>
                      <c:pt idx="70">
                        <c:v>74.400000000000006</c:v>
                      </c:pt>
                      <c:pt idx="71">
                        <c:v>74.400000000000006</c:v>
                      </c:pt>
                      <c:pt idx="72">
                        <c:v>54.4</c:v>
                      </c:pt>
                      <c:pt idx="73">
                        <c:v>54.4</c:v>
                      </c:pt>
                      <c:pt idx="74">
                        <c:v>86.6</c:v>
                      </c:pt>
                      <c:pt idx="75">
                        <c:v>38</c:v>
                      </c:pt>
                      <c:pt idx="76">
                        <c:v>38</c:v>
                      </c:pt>
                      <c:pt idx="77">
                        <c:v>34</c:v>
                      </c:pt>
                      <c:pt idx="78">
                        <c:v>95</c:v>
                      </c:pt>
                      <c:pt idx="79">
                        <c:v>84.8</c:v>
                      </c:pt>
                      <c:pt idx="80">
                        <c:v>84.4</c:v>
                      </c:pt>
                      <c:pt idx="81">
                        <c:v>106.6</c:v>
                      </c:pt>
                      <c:pt idx="82">
                        <c:v>136</c:v>
                      </c:pt>
                      <c:pt idx="83">
                        <c:v>105.2</c:v>
                      </c:pt>
                      <c:pt idx="84">
                        <c:v>83.2</c:v>
                      </c:pt>
                      <c:pt idx="85">
                        <c:v>83.2</c:v>
                      </c:pt>
                      <c:pt idx="86">
                        <c:v>145.80000000000001</c:v>
                      </c:pt>
                      <c:pt idx="87">
                        <c:v>115</c:v>
                      </c:pt>
                      <c:pt idx="88">
                        <c:v>125.6</c:v>
                      </c:pt>
                      <c:pt idx="89">
                        <c:v>236.6</c:v>
                      </c:pt>
                      <c:pt idx="90">
                        <c:v>259</c:v>
                      </c:pt>
                      <c:pt idx="91">
                        <c:v>174.2</c:v>
                      </c:pt>
                      <c:pt idx="92">
                        <c:v>272.2</c:v>
                      </c:pt>
                      <c:pt idx="93">
                        <c:v>231.4</c:v>
                      </c:pt>
                      <c:pt idx="94">
                        <c:v>229.6</c:v>
                      </c:pt>
                      <c:pt idx="95">
                        <c:v>207.2</c:v>
                      </c:pt>
                      <c:pt idx="96">
                        <c:v>207.2</c:v>
                      </c:pt>
                      <c:pt idx="97">
                        <c:v>109.2</c:v>
                      </c:pt>
                      <c:pt idx="98">
                        <c:v>202.8</c:v>
                      </c:pt>
                      <c:pt idx="99">
                        <c:v>93.6</c:v>
                      </c:pt>
                      <c:pt idx="100">
                        <c:v>192.2</c:v>
                      </c:pt>
                      <c:pt idx="101">
                        <c:v>229.8</c:v>
                      </c:pt>
                      <c:pt idx="102">
                        <c:v>229.8</c:v>
                      </c:pt>
                      <c:pt idx="103">
                        <c:v>177</c:v>
                      </c:pt>
                      <c:pt idx="104">
                        <c:v>297.60000000000002</c:v>
                      </c:pt>
                      <c:pt idx="105">
                        <c:v>240.4</c:v>
                      </c:pt>
                      <c:pt idx="106">
                        <c:v>264.60000000000002</c:v>
                      </c:pt>
                      <c:pt idx="107">
                        <c:v>295</c:v>
                      </c:pt>
                      <c:pt idx="108">
                        <c:v>304.60000000000002</c:v>
                      </c:pt>
                      <c:pt idx="109">
                        <c:v>257.8</c:v>
                      </c:pt>
                      <c:pt idx="110">
                        <c:v>216.4</c:v>
                      </c:pt>
                      <c:pt idx="111">
                        <c:v>154.6</c:v>
                      </c:pt>
                      <c:pt idx="112">
                        <c:v>124.2</c:v>
                      </c:pt>
                      <c:pt idx="113">
                        <c:v>73.8</c:v>
                      </c:pt>
                      <c:pt idx="114">
                        <c:v>236.6</c:v>
                      </c:pt>
                      <c:pt idx="115">
                        <c:v>236.6</c:v>
                      </c:pt>
                      <c:pt idx="116">
                        <c:v>236.6</c:v>
                      </c:pt>
                      <c:pt idx="117">
                        <c:v>236.6</c:v>
                      </c:pt>
                      <c:pt idx="118">
                        <c:v>391.4</c:v>
                      </c:pt>
                      <c:pt idx="119">
                        <c:v>349.2</c:v>
                      </c:pt>
                      <c:pt idx="120">
                        <c:v>405.6</c:v>
                      </c:pt>
                      <c:pt idx="121">
                        <c:v>435.4</c:v>
                      </c:pt>
                      <c:pt idx="122">
                        <c:v>481.2</c:v>
                      </c:pt>
                      <c:pt idx="123">
                        <c:v>390.8</c:v>
                      </c:pt>
                      <c:pt idx="124">
                        <c:v>196.4</c:v>
                      </c:pt>
                      <c:pt idx="125">
                        <c:v>140</c:v>
                      </c:pt>
                      <c:pt idx="126">
                        <c:v>110.2</c:v>
                      </c:pt>
                      <c:pt idx="127">
                        <c:v>64.400000000000006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464.8</c:v>
                      </c:pt>
                      <c:pt idx="137">
                        <c:v>464.8</c:v>
                      </c:pt>
                      <c:pt idx="138">
                        <c:v>464.8</c:v>
                      </c:pt>
                      <c:pt idx="139">
                        <c:v>464.8</c:v>
                      </c:pt>
                      <c:pt idx="140">
                        <c:v>516.20000000000005</c:v>
                      </c:pt>
                      <c:pt idx="141">
                        <c:v>51.4</c:v>
                      </c:pt>
                      <c:pt idx="142">
                        <c:v>51.4</c:v>
                      </c:pt>
                      <c:pt idx="143">
                        <c:v>51.4</c:v>
                      </c:pt>
                      <c:pt idx="144">
                        <c:v>51.4</c:v>
                      </c:pt>
                      <c:pt idx="145">
                        <c:v>196.8</c:v>
                      </c:pt>
                      <c:pt idx="146">
                        <c:v>196.8</c:v>
                      </c:pt>
                      <c:pt idx="147">
                        <c:v>196.8</c:v>
                      </c:pt>
                      <c:pt idx="148">
                        <c:v>196.8</c:v>
                      </c:pt>
                      <c:pt idx="149">
                        <c:v>196.8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044-4D3B-B539-3459A4849C96}"/>
                  </c:ext>
                </c:extLst>
              </c15:ser>
            </c15:filteredLineSeries>
          </c:ext>
        </c:extLst>
      </c:lineChart>
      <c:dateAx>
        <c:axId val="426425496"/>
        <c:scaling>
          <c:orientation val="minMax"/>
        </c:scaling>
        <c:delete val="0"/>
        <c:axPos val="b"/>
        <c:numFmt formatCode="dd/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426430088"/>
        <c:crosses val="autoZero"/>
        <c:auto val="0"/>
        <c:lblOffset val="100"/>
        <c:baseTimeUnit val="days"/>
        <c:majorUnit val="14"/>
        <c:majorTimeUnit val="days"/>
        <c:minorUnit val="1"/>
        <c:minorTimeUnit val="days"/>
      </c:dateAx>
      <c:valAx>
        <c:axId val="42643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42642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185820276404E-2"/>
          <c:y val="0.14619483620781382"/>
          <c:w val="0.85828389561541041"/>
          <c:h val="0.79287819057034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D6-4648-8E40-B9F19DC5889F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D6-4648-8E40-B9F19DC5889F}"/>
              </c:ext>
            </c:extLst>
          </c:dPt>
          <c:dLbls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2.9</c:v>
                </c:pt>
                <c:pt idx="1">
                  <c:v>2.7</c:v>
                </c:pt>
                <c:pt idx="2">
                  <c:v>2.9</c:v>
                </c:pt>
                <c:pt idx="3">
                  <c:v>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1D6-4648-8E40-B9F19DC588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Optimisic scenario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1D6-4648-8E40-B9F19DC5889F}"/>
              </c:ext>
            </c:extLst>
          </c:dPt>
          <c:dLbls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2">
                  <c:v>2.9</c:v>
                </c:pt>
                <c:pt idx="3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1D6-4648-8E40-B9F19DC588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Less pessimistic scenario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D6-4648-8E40-B9F19DC5889F}"/>
              </c:ext>
            </c:extLst>
          </c:dPt>
          <c:dLbls>
            <c:dLbl>
              <c:idx val="3"/>
              <c:layout>
                <c:manualLayout>
                  <c:x val="0"/>
                  <c:y val="-5.25355649227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6-4648-8E40-B9F19DC5889F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2">
                  <c:v>2.9</c:v>
                </c:pt>
                <c:pt idx="3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1D6-4648-8E40-B9F19DC5889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Pessimistic scenario</c:v>
                </c:pt>
              </c:strCache>
            </c:strRef>
          </c:tx>
          <c:spPr>
            <a:ln w="412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41275" cap="rnd">
                <a:solidFill>
                  <a:srgbClr val="00B050"/>
                </a:solidFill>
                <a:prstDash val="lg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1D6-4648-8E40-B9F19DC5889F}"/>
              </c:ext>
            </c:extLst>
          </c:dPt>
          <c:dLbls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2">
                  <c:v>2.9</c:v>
                </c:pt>
                <c:pt idx="3">
                  <c:v>-2.7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1D6-4648-8E40-B9F19DC58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972824"/>
        <c:axId val="442973152"/>
      </c:lineChart>
      <c:catAx>
        <c:axId val="44297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442973152"/>
        <c:crosses val="autoZero"/>
        <c:auto val="1"/>
        <c:lblAlgn val="ctr"/>
        <c:lblOffset val="100"/>
        <c:noMultiLvlLbl val="0"/>
      </c:catAx>
      <c:valAx>
        <c:axId val="442973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baseline="0" dirty="0"/>
                  <a:t>Real</a:t>
                </a:r>
                <a:r>
                  <a:rPr lang="en-US" sz="1200" b="1" dirty="0"/>
                  <a:t> GDP growth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4429728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North Africa</c:v>
                </c:pt>
                <c:pt idx="1">
                  <c:v>East Africa</c:v>
                </c:pt>
                <c:pt idx="2">
                  <c:v>Central Africa</c:v>
                </c:pt>
                <c:pt idx="3">
                  <c:v>West Africa</c:v>
                </c:pt>
                <c:pt idx="4">
                  <c:v>Southern Africa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3.4</c:v>
                </c:pt>
                <c:pt idx="1">
                  <c:v>6.6</c:v>
                </c:pt>
                <c:pt idx="2">
                  <c:v>1.6</c:v>
                </c:pt>
                <c:pt idx="3">
                  <c:v>3.2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8-44E6-B85B-694A329DCA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North Africa</c:v>
                </c:pt>
                <c:pt idx="1">
                  <c:v>East Africa</c:v>
                </c:pt>
                <c:pt idx="2">
                  <c:v>Central Africa</c:v>
                </c:pt>
                <c:pt idx="3">
                  <c:v>West Africa</c:v>
                </c:pt>
                <c:pt idx="4">
                  <c:v>Southern Africa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3.5</c:v>
                </c:pt>
                <c:pt idx="1">
                  <c:v>6.3</c:v>
                </c:pt>
                <c:pt idx="2">
                  <c:v>1.9</c:v>
                </c:pt>
                <c:pt idx="3">
                  <c:v>3.3</c:v>
                </c:pt>
                <c:pt idx="4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8-44E6-B85B-694A329DCA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North Africa</c:v>
                </c:pt>
                <c:pt idx="1">
                  <c:v>East Africa</c:v>
                </c:pt>
                <c:pt idx="2">
                  <c:v>Central Africa</c:v>
                </c:pt>
                <c:pt idx="3">
                  <c:v>West Africa</c:v>
                </c:pt>
                <c:pt idx="4">
                  <c:v>Southern Africa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-1.8</c:v>
                </c:pt>
                <c:pt idx="1">
                  <c:v>1.5</c:v>
                </c:pt>
                <c:pt idx="2">
                  <c:v>-1.6</c:v>
                </c:pt>
                <c:pt idx="3">
                  <c:v>-1.3</c:v>
                </c:pt>
                <c:pt idx="4">
                  <c:v>-3.5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8-44E6-B85B-694A329DCA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North Africa</c:v>
                </c:pt>
                <c:pt idx="1">
                  <c:v>East Africa</c:v>
                </c:pt>
                <c:pt idx="2">
                  <c:v>Central Africa</c:v>
                </c:pt>
                <c:pt idx="3">
                  <c:v>West Africa</c:v>
                </c:pt>
                <c:pt idx="4">
                  <c:v>Southern Africa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4</c:v>
                </c:pt>
                <c:pt idx="1">
                  <c:v>3.4</c:v>
                </c:pt>
                <c:pt idx="2">
                  <c:v>3.2</c:v>
                </c:pt>
                <c:pt idx="3">
                  <c:v>3.1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28-44E6-B85B-694A329DC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957128"/>
        <c:axId val="363949912"/>
      </c:barChart>
      <c:catAx>
        <c:axId val="36395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363949912"/>
        <c:crosses val="autoZero"/>
        <c:auto val="1"/>
        <c:lblAlgn val="ctr"/>
        <c:lblOffset val="100"/>
        <c:noMultiLvlLbl val="0"/>
      </c:catAx>
      <c:valAx>
        <c:axId val="36394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annual</a:t>
                </a:r>
                <a:r>
                  <a:rPr lang="en-US" sz="1400" b="1" baseline="0"/>
                  <a:t> change (%)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36395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</a:rPr>
              <a:t>2020</a:t>
            </a:r>
            <a:r>
              <a:rPr lang="en-US" sz="1600" b="1" baseline="0" dirty="0">
                <a:solidFill>
                  <a:srgbClr val="002060"/>
                </a:solidFill>
              </a:rPr>
              <a:t> Growth estimates for Africa's RECs</a:t>
            </a:r>
            <a:endParaRPr lang="en-US" sz="16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Growth_RECS!$B$1</c:f>
              <c:strCache>
                <c:ptCount val="1"/>
                <c:pt idx="0">
                  <c:v>Pre-COVID19 Estmates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Growth_RECS!$A$2:$A$9</c:f>
              <c:strCache>
                <c:ptCount val="8"/>
                <c:pt idx="0">
                  <c:v>EAC</c:v>
                </c:pt>
                <c:pt idx="1">
                  <c:v>COMESA</c:v>
                </c:pt>
                <c:pt idx="2">
                  <c:v>IGAD</c:v>
                </c:pt>
                <c:pt idx="3">
                  <c:v>CEN-SAD</c:v>
                </c:pt>
                <c:pt idx="4">
                  <c:v>ECOWAS</c:v>
                </c:pt>
                <c:pt idx="5">
                  <c:v>UMA</c:v>
                </c:pt>
                <c:pt idx="6">
                  <c:v>ECCAS</c:v>
                </c:pt>
                <c:pt idx="7">
                  <c:v>SADC</c:v>
                </c:pt>
              </c:strCache>
            </c:strRef>
          </c:cat>
          <c:val>
            <c:numRef>
              <c:f>Growth_RECS!$B$2:$B$9</c:f>
              <c:numCache>
                <c:formatCode>0.0</c:formatCode>
                <c:ptCount val="8"/>
                <c:pt idx="0">
                  <c:v>6.1</c:v>
                </c:pt>
                <c:pt idx="1">
                  <c:v>5</c:v>
                </c:pt>
                <c:pt idx="2">
                  <c:v>4.8</c:v>
                </c:pt>
                <c:pt idx="3">
                  <c:v>4.2</c:v>
                </c:pt>
                <c:pt idx="4">
                  <c:v>3.8</c:v>
                </c:pt>
                <c:pt idx="5">
                  <c:v>2.7</c:v>
                </c:pt>
                <c:pt idx="6">
                  <c:v>2.7</c:v>
                </c:pt>
                <c:pt idx="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9-4624-A72C-519DFE0161F3}"/>
            </c:ext>
          </c:extLst>
        </c:ser>
        <c:ser>
          <c:idx val="1"/>
          <c:order val="1"/>
          <c:tx>
            <c:strRef>
              <c:f>Growth_RECS!$C$1</c:f>
              <c:strCache>
                <c:ptCount val="1"/>
                <c:pt idx="0">
                  <c:v>Latest Estimates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5D9-4624-A72C-519DFE0161F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9-4624-A72C-519DFE0161F3}"/>
              </c:ext>
            </c:extLst>
          </c:dPt>
          <c:cat>
            <c:strRef>
              <c:f>Growth_RECS!$A$2:$A$9</c:f>
              <c:strCache>
                <c:ptCount val="8"/>
                <c:pt idx="0">
                  <c:v>EAC</c:v>
                </c:pt>
                <c:pt idx="1">
                  <c:v>COMESA</c:v>
                </c:pt>
                <c:pt idx="2">
                  <c:v>IGAD</c:v>
                </c:pt>
                <c:pt idx="3">
                  <c:v>CEN-SAD</c:v>
                </c:pt>
                <c:pt idx="4">
                  <c:v>ECOWAS</c:v>
                </c:pt>
                <c:pt idx="5">
                  <c:v>UMA</c:v>
                </c:pt>
                <c:pt idx="6">
                  <c:v>ECCAS</c:v>
                </c:pt>
                <c:pt idx="7">
                  <c:v>SADC</c:v>
                </c:pt>
              </c:strCache>
            </c:strRef>
          </c:cat>
          <c:val>
            <c:numRef>
              <c:f>Growth_RECS!$C$2:$C$9</c:f>
              <c:numCache>
                <c:formatCode>0.0</c:formatCode>
                <c:ptCount val="8"/>
                <c:pt idx="0">
                  <c:v>2.1</c:v>
                </c:pt>
                <c:pt idx="1">
                  <c:v>-0.2</c:v>
                </c:pt>
                <c:pt idx="2">
                  <c:v>0.5</c:v>
                </c:pt>
                <c:pt idx="3">
                  <c:v>-1.2</c:v>
                </c:pt>
                <c:pt idx="4">
                  <c:v>-1.4</c:v>
                </c:pt>
                <c:pt idx="5">
                  <c:v>-6.2</c:v>
                </c:pt>
                <c:pt idx="6">
                  <c:v>-1.4</c:v>
                </c:pt>
                <c:pt idx="7">
                  <c:v>-3.4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9-4624-A72C-519DFE016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903232"/>
        <c:axId val="699903560"/>
      </c:barChart>
      <c:catAx>
        <c:axId val="6999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699903560"/>
        <c:crosses val="autoZero"/>
        <c:auto val="1"/>
        <c:lblAlgn val="ctr"/>
        <c:lblOffset val="100"/>
        <c:noMultiLvlLbl val="0"/>
      </c:catAx>
      <c:valAx>
        <c:axId val="69990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annual</a:t>
                </a:r>
                <a:r>
                  <a:rPr lang="en-US" sz="1400" b="1" baseline="0"/>
                  <a:t> change (%)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6999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  <a:effectLst/>
              </a:rPr>
              <a:t>Average reduction in cash flows due to COVID 19, by sector (2020, %) in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effectLst/>
              </a:rPr>
              <a:t>Eastern Africa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'EABC survey cashflows'!$B$2</c:f>
              <c:strCache>
                <c:ptCount val="1"/>
                <c:pt idx="0">
                  <c:v>Reduction in Cash Flows (Average)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'EABC survey cashflows'!$A$3:$A$12</c:f>
              <c:strCache>
                <c:ptCount val="10"/>
                <c:pt idx="0">
                  <c:v>Pharmaceuticals</c:v>
                </c:pt>
                <c:pt idx="1">
                  <c:v>Consultancy</c:v>
                </c:pt>
                <c:pt idx="2">
                  <c:v>Manufacturing</c:v>
                </c:pt>
                <c:pt idx="3">
                  <c:v>Construction</c:v>
                </c:pt>
                <c:pt idx="4">
                  <c:v>ICT &amp; Events Management</c:v>
                </c:pt>
                <c:pt idx="5">
                  <c:v>Financial</c:v>
                </c:pt>
                <c:pt idx="6">
                  <c:v>Real Estate</c:v>
                </c:pt>
                <c:pt idx="7">
                  <c:v>Retail</c:v>
                </c:pt>
                <c:pt idx="8">
                  <c:v>Logistics</c:v>
                </c:pt>
                <c:pt idx="9">
                  <c:v>Tourism &amp; Hospitality</c:v>
                </c:pt>
              </c:strCache>
            </c:strRef>
          </c:cat>
          <c:val>
            <c:numRef>
              <c:f>'EABC survey cashflows'!$B$3:$B$12</c:f>
              <c:numCache>
                <c:formatCode>0%</c:formatCode>
                <c:ptCount val="10"/>
                <c:pt idx="0">
                  <c:v>0</c:v>
                </c:pt>
                <c:pt idx="1">
                  <c:v>0.24</c:v>
                </c:pt>
                <c:pt idx="2">
                  <c:v>0.36</c:v>
                </c:pt>
                <c:pt idx="3">
                  <c:v>0.4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0.63</c:v>
                </c:pt>
                <c:pt idx="8">
                  <c:v>0.75</c:v>
                </c:pt>
                <c:pt idx="9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F-4568-8C75-FA34D628D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45"/>
        <c:axId val="1952293648"/>
        <c:axId val="1952295968"/>
      </c:barChart>
      <c:catAx>
        <c:axId val="1952293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1952295968"/>
        <c:crosses val="autoZero"/>
        <c:auto val="1"/>
        <c:lblAlgn val="ctr"/>
        <c:lblOffset val="100"/>
        <c:noMultiLvlLbl val="0"/>
      </c:catAx>
      <c:valAx>
        <c:axId val="1952295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229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E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39481911068433E-2"/>
          <c:y val="3.8479535574468149E-2"/>
          <c:w val="0.88294389066559908"/>
          <c:h val="0.76212157005537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Poverty effect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Sheet1!$E$14:$E$16</c:f>
              <c:strCache>
                <c:ptCount val="3"/>
                <c:pt idx="0">
                  <c:v>Baseline forecast</c:v>
                </c:pt>
                <c:pt idx="1">
                  <c:v>Best-case scenario</c:v>
                </c:pt>
                <c:pt idx="2">
                  <c:v>Worst-case scenario</c:v>
                </c:pt>
              </c:strCache>
            </c:strRef>
          </c:cat>
          <c:val>
            <c:numRef>
              <c:f>Sheet1!$F$14:$F$16</c:f>
              <c:numCache>
                <c:formatCode>General</c:formatCode>
                <c:ptCount val="3"/>
                <c:pt idx="0">
                  <c:v>1.3</c:v>
                </c:pt>
                <c:pt idx="1">
                  <c:v>-0.95</c:v>
                </c:pt>
                <c:pt idx="2">
                  <c:v>-3.94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9-4766-A424-1558CE2DAD56}"/>
            </c:ext>
          </c:extLst>
        </c:ser>
        <c:ser>
          <c:idx val="1"/>
          <c:order val="1"/>
          <c:tx>
            <c:strRef>
              <c:f>Sheet1!$G$13</c:f>
              <c:strCache>
                <c:ptCount val="1"/>
                <c:pt idx="0">
                  <c:v>Employment generation effect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Sheet1!$E$14:$E$16</c:f>
              <c:strCache>
                <c:ptCount val="3"/>
                <c:pt idx="0">
                  <c:v>Baseline forecast</c:v>
                </c:pt>
                <c:pt idx="1">
                  <c:v>Best-case scenario</c:v>
                </c:pt>
                <c:pt idx="2">
                  <c:v>Worst-case scenario</c:v>
                </c:pt>
              </c:strCache>
            </c:strRef>
          </c:cat>
          <c:val>
            <c:numRef>
              <c:f>Sheet1!$G$14:$G$16</c:f>
              <c:numCache>
                <c:formatCode>General</c:formatCode>
                <c:ptCount val="3"/>
                <c:pt idx="0">
                  <c:v>1.31</c:v>
                </c:pt>
                <c:pt idx="1">
                  <c:v>0.56999999999999995</c:v>
                </c:pt>
                <c:pt idx="2">
                  <c:v>-2.38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9-4766-A424-1558CE2DAD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89461528"/>
        <c:axId val="389459560"/>
      </c:barChart>
      <c:catAx>
        <c:axId val="38946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389459560"/>
        <c:crosses val="autoZero"/>
        <c:auto val="1"/>
        <c:lblAlgn val="ctr"/>
        <c:lblOffset val="100"/>
        <c:noMultiLvlLbl val="0"/>
      </c:catAx>
      <c:valAx>
        <c:axId val="389459560"/>
        <c:scaling>
          <c:orientation val="minMax"/>
          <c:min val="-4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Percentage impact (on poverty and employment generation)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38946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873330794280637"/>
          <c:y val="0.90437613016702101"/>
          <c:w val="0.52253326601891303"/>
          <c:h val="6.4171440136477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</a:rPr>
              <a:t>Actual or intended layoffs by sector of economic activity</a:t>
            </a:r>
          </a:p>
          <a:p>
            <a:pPr>
              <a:defRPr/>
            </a:pPr>
            <a:r>
              <a:rPr lang="en-US" sz="1600" b="0" i="1" dirty="0">
                <a:solidFill>
                  <a:srgbClr val="002060"/>
                </a:solidFill>
              </a:rPr>
              <a:t>(in percentage)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>
        <c:manualLayout>
          <c:layoutTarget val="inner"/>
          <c:xMode val="edge"/>
          <c:yMode val="edge"/>
          <c:x val="0.35677646593388423"/>
          <c:y val="0.19515528740534202"/>
          <c:w val="0.64322353406611577"/>
          <c:h val="0.77193192691851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E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Accommodation and catering</c:v>
                </c:pt>
                <c:pt idx="1">
                  <c:v>Mining and quarrying</c:v>
                </c:pt>
                <c:pt idx="2">
                  <c:v>Manufacturing</c:v>
                </c:pt>
                <c:pt idx="3">
                  <c:v>Culture, sports and entertainment</c:v>
                </c:pt>
                <c:pt idx="4">
                  <c:v>Wholesale and retail trade</c:v>
                </c:pt>
              </c:strCache>
            </c:strRef>
          </c:cat>
          <c:val>
            <c:numRef>
              <c:f>Sheet1!$C$4:$C$8</c:f>
              <c:numCache>
                <c:formatCode>0.0</c:formatCode>
                <c:ptCount val="5"/>
                <c:pt idx="0">
                  <c:v>78</c:v>
                </c:pt>
                <c:pt idx="1">
                  <c:v>75</c:v>
                </c:pt>
                <c:pt idx="2">
                  <c:v>52.9</c:v>
                </c:pt>
                <c:pt idx="3">
                  <c:v>50</c:v>
                </c:pt>
                <c:pt idx="4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1-436E-B5A0-AA550F44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667416"/>
        <c:axId val="871675944"/>
      </c:barChart>
      <c:catAx>
        <c:axId val="871667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871675944"/>
        <c:crosses val="autoZero"/>
        <c:auto val="1"/>
        <c:lblAlgn val="ctr"/>
        <c:lblOffset val="100"/>
        <c:noMultiLvlLbl val="0"/>
      </c:catAx>
      <c:valAx>
        <c:axId val="87167594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7166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E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</a:rPr>
              <a:t>Africa weighted average fiscal deficit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FiscalDeficits!$G$11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8D-4F03-AE5B-404FCD06045F}"/>
              </c:ext>
            </c:extLst>
          </c:dPt>
          <c:cat>
            <c:numRef>
              <c:f>FiscalDeficits!$H$10:$M$10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FiscalDeficits!$H$11:$M$11</c:f>
              <c:numCache>
                <c:formatCode>0.0</c:formatCode>
                <c:ptCount val="6"/>
                <c:pt idx="0">
                  <c:v>-6.3835282641509457</c:v>
                </c:pt>
                <c:pt idx="1">
                  <c:v>-6.0804807500000031</c:v>
                </c:pt>
                <c:pt idx="2">
                  <c:v>-4.1127115384615403</c:v>
                </c:pt>
                <c:pt idx="3">
                  <c:v>-2.8432307115384607</c:v>
                </c:pt>
                <c:pt idx="4">
                  <c:v>-2.9535769038461543</c:v>
                </c:pt>
                <c:pt idx="5">
                  <c:v>-5.7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0-4C04-A83B-FA1E96B13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423304"/>
        <c:axId val="420423632"/>
      </c:barChart>
      <c:catAx>
        <c:axId val="420423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420423632"/>
        <c:crosses val="autoZero"/>
        <c:auto val="1"/>
        <c:lblAlgn val="ctr"/>
        <c:lblOffset val="100"/>
        <c:noMultiLvlLbl val="0"/>
      </c:catAx>
      <c:valAx>
        <c:axId val="42042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</a:t>
                </a:r>
                <a:r>
                  <a:rPr lang="en-US" sz="1400" b="1" baseline="0"/>
                  <a:t> of GDP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42042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15606-8690-4D1A-9CF2-B941310E386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B208A5-B203-4923-9678-763C9AF31FF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COVID-19 in Africa: Protecting Lives and Economies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C73B9-72A6-4E2F-A9BE-C0846D9C9096}" type="parTrans" cxnId="{91CCF758-150B-4263-B7CA-84ACB5C5F05C}">
      <dgm:prSet/>
      <dgm:spPr/>
      <dgm:t>
        <a:bodyPr/>
        <a:lstStyle/>
        <a:p>
          <a:endParaRPr lang="en-US"/>
        </a:p>
      </dgm:t>
    </dgm:pt>
    <dgm:pt modelId="{682DBEFE-2CF2-4B82-A992-FA2F2C3B3C85}" type="sibTrans" cxnId="{91CCF758-150B-4263-B7CA-84ACB5C5F05C}">
      <dgm:prSet/>
      <dgm:spPr/>
      <dgm:t>
        <a:bodyPr/>
        <a:lstStyle/>
        <a:p>
          <a:endParaRPr lang="en-US"/>
        </a:p>
      </dgm:t>
    </dgm:pt>
    <dgm:pt modelId="{917CC7AB-2FC6-4CCC-AD46-9BD5F9ACA395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Africa Covid-19 Communications &amp; Information Platform (ACCIP)</a:t>
          </a: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FED2D-B671-42D3-97EA-DB5AD186E2EB}" type="parTrans" cxnId="{ECF03340-3D00-4FA9-AB36-C8AC191774E6}">
      <dgm:prSet/>
      <dgm:spPr/>
      <dgm:t>
        <a:bodyPr/>
        <a:lstStyle/>
        <a:p>
          <a:endParaRPr lang="en-US"/>
        </a:p>
      </dgm:t>
    </dgm:pt>
    <dgm:pt modelId="{2E9E5405-AB87-4B18-A06F-FA6E91F65E58}" type="sibTrans" cxnId="{ECF03340-3D00-4FA9-AB36-C8AC191774E6}">
      <dgm:prSet/>
      <dgm:spPr/>
      <dgm:t>
        <a:bodyPr/>
        <a:lstStyle/>
        <a:p>
          <a:endParaRPr lang="en-US"/>
        </a:p>
      </dgm:t>
    </dgm:pt>
    <dgm:pt modelId="{7BF88935-8991-4F0B-B273-1076BDE9FBC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AfCFTA Pharma Initiative Pilot &amp; African Medical Supplies Platform </a:t>
          </a:r>
        </a:p>
      </dgm:t>
    </dgm:pt>
    <dgm:pt modelId="{C89380DD-6EBC-42F2-A579-3F7448B3D0B9}" type="parTrans" cxnId="{B668894E-F5B3-41B9-A15F-666E405D11A6}">
      <dgm:prSet/>
      <dgm:spPr/>
      <dgm:t>
        <a:bodyPr/>
        <a:lstStyle/>
        <a:p>
          <a:endParaRPr lang="en-US"/>
        </a:p>
      </dgm:t>
    </dgm:pt>
    <dgm:pt modelId="{197ECBFE-9774-4A9B-9C67-CF64D3E354C8}" type="sibTrans" cxnId="{B668894E-F5B3-41B9-A15F-666E405D11A6}">
      <dgm:prSet/>
      <dgm:spPr/>
      <dgm:t>
        <a:bodyPr/>
        <a:lstStyle/>
        <a:p>
          <a:endParaRPr lang="en-US"/>
        </a:p>
      </dgm:t>
    </dgm:pt>
    <dgm:pt modelId="{506BB9BA-860F-424C-8202-E550A9D4E92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Meetings of African Ministers of Finance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F3A93-9048-4EA3-A663-082AB490EF70}" type="sibTrans" cxnId="{A43BED5E-7B8A-4812-8C00-90D552BD8AAF}">
      <dgm:prSet/>
      <dgm:spPr/>
      <dgm:t>
        <a:bodyPr/>
        <a:lstStyle/>
        <a:p>
          <a:endParaRPr lang="en-US"/>
        </a:p>
      </dgm:t>
    </dgm:pt>
    <dgm:pt modelId="{0CA9F42F-E838-4084-88CE-C2019675D732}" type="parTrans" cxnId="{A43BED5E-7B8A-4812-8C00-90D552BD8AAF}">
      <dgm:prSet/>
      <dgm:spPr/>
      <dgm:t>
        <a:bodyPr/>
        <a:lstStyle/>
        <a:p>
          <a:endParaRPr lang="en-US"/>
        </a:p>
      </dgm:t>
    </dgm:pt>
    <dgm:pt modelId="{886F0102-9021-405A-A30B-BC100F6E1C5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COVID-19: Lockdown exit strategies for Africa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EFE9A-F38C-40DA-AFB0-6120584A90F1}" type="sibTrans" cxnId="{B801327B-F467-410D-AF48-F177D9A6BF5F}">
      <dgm:prSet/>
      <dgm:spPr/>
      <dgm:t>
        <a:bodyPr/>
        <a:lstStyle/>
        <a:p>
          <a:endParaRPr lang="en-US"/>
        </a:p>
      </dgm:t>
    </dgm:pt>
    <dgm:pt modelId="{40E1A4EF-C217-4307-BC3B-EF4910417E7B}" type="parTrans" cxnId="{B801327B-F467-410D-AF48-F177D9A6BF5F}">
      <dgm:prSet/>
      <dgm:spPr/>
      <dgm:t>
        <a:bodyPr/>
        <a:lstStyle/>
        <a:p>
          <a:endParaRPr lang="en-US"/>
        </a:p>
      </dgm:t>
    </dgm:pt>
    <dgm:pt modelId="{CA64CEFB-C92B-4FC5-9173-6E4D370ED5D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Policy Exchange and Peer Learning Platform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EF867-0582-4FC9-A9C4-0CBDECE05834}" type="parTrans" cxnId="{BCC2B710-6AB3-4C06-BECA-88AD258F7CF1}">
      <dgm:prSet/>
      <dgm:spPr/>
      <dgm:t>
        <a:bodyPr/>
        <a:lstStyle/>
        <a:p>
          <a:endParaRPr lang="en-US"/>
        </a:p>
      </dgm:t>
    </dgm:pt>
    <dgm:pt modelId="{2DB2C484-4A8A-40D0-9467-987A4BA8D37E}" type="sibTrans" cxnId="{BCC2B710-6AB3-4C06-BECA-88AD258F7CF1}">
      <dgm:prSet/>
      <dgm:spPr/>
      <dgm:t>
        <a:bodyPr/>
        <a:lstStyle/>
        <a:p>
          <a:endParaRPr lang="en-US"/>
        </a:p>
      </dgm:t>
    </dgm:pt>
    <dgm:pt modelId="{16B9EE43-66D6-4C95-A1F4-4926DCCD211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Multi stakeholder coordination meeting on Africa’s response</a:t>
          </a:r>
        </a:p>
      </dgm:t>
    </dgm:pt>
    <dgm:pt modelId="{1E81AD0F-7C5B-4353-A38D-55B1F3013145}" type="parTrans" cxnId="{CB4B190A-9E7F-4126-8808-7D003DACE950}">
      <dgm:prSet/>
      <dgm:spPr/>
      <dgm:t>
        <a:bodyPr/>
        <a:lstStyle/>
        <a:p>
          <a:endParaRPr lang="en-US"/>
        </a:p>
      </dgm:t>
    </dgm:pt>
    <dgm:pt modelId="{D95933C0-FE8B-4ADF-9034-6D7DF81C195A}" type="sibTrans" cxnId="{CB4B190A-9E7F-4126-8808-7D003DACE950}">
      <dgm:prSet/>
      <dgm:spPr/>
      <dgm:t>
        <a:bodyPr/>
        <a:lstStyle/>
        <a:p>
          <a:endParaRPr lang="en-US"/>
        </a:p>
      </dgm:t>
    </dgm:pt>
    <dgm:pt modelId="{CA32BBDC-FC83-4729-9CBD-CE2BA76E1DE8}">
      <dgm:prSet/>
      <dgm:spPr/>
      <dgm:t>
        <a:bodyPr/>
        <a:lstStyle/>
        <a:p>
          <a:pPr rtl="0">
            <a:buFont typeface="Symbol" panose="05050102010706020507" pitchFamily="18" charset="2"/>
            <a:buChar char=""/>
          </a:pPr>
          <a:r>
            <a:rPr lang="en-US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rPr>
            <a:t>Global debate on Africa’s COVID-19 lockdown exit strategies</a:t>
          </a:r>
          <a:endParaRPr lang="en-GB" dirty="0">
            <a:effectLst/>
            <a:latin typeface="Arial" panose="020B0604020202020204" pitchFamily="34" charset="0"/>
            <a:ea typeface="DengXian" panose="02010600030101010101" pitchFamily="2" charset="-122"/>
            <a:cs typeface="Arial" panose="020B0604020202020204" pitchFamily="34" charset="0"/>
          </a:endParaRPr>
        </a:p>
        <a:p>
          <a:pPr rtl="0">
            <a:buFont typeface="Symbol" panose="05050102010706020507" pitchFamily="18" charset="2"/>
            <a:buChar char=""/>
          </a:pPr>
          <a:endParaRPr lang="en-GB" dirty="0">
            <a:effectLst/>
            <a:latin typeface="Arial" panose="020B0604020202020204" pitchFamily="34" charset="0"/>
            <a:ea typeface="DengXian" panose="02010600030101010101" pitchFamily="2" charset="-122"/>
            <a:cs typeface="Arial" panose="020B0604020202020204" pitchFamily="34" charset="0"/>
          </a:endParaRPr>
        </a:p>
      </dgm:t>
    </dgm:pt>
    <dgm:pt modelId="{6133585D-56F4-4F1D-A214-5B128EE8EB52}" type="parTrans" cxnId="{87E656A4-4B27-4967-BC08-A46AA36F978B}">
      <dgm:prSet/>
      <dgm:spPr/>
      <dgm:t>
        <a:bodyPr/>
        <a:lstStyle/>
        <a:p>
          <a:endParaRPr lang="en-US"/>
        </a:p>
      </dgm:t>
    </dgm:pt>
    <dgm:pt modelId="{16ED134C-DDFA-45DA-AFF0-CEAE1512E98C}" type="sibTrans" cxnId="{87E656A4-4B27-4967-BC08-A46AA36F978B}">
      <dgm:prSet/>
      <dgm:spPr/>
      <dgm:t>
        <a:bodyPr/>
        <a:lstStyle/>
        <a:p>
          <a:endParaRPr lang="en-US"/>
        </a:p>
      </dgm:t>
    </dgm:pt>
    <dgm:pt modelId="{CC24522E-A51E-4810-BE8A-1E86A56E980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Africa-wide macroeconomic model</a:t>
          </a:r>
        </a:p>
      </dgm:t>
    </dgm:pt>
    <dgm:pt modelId="{4D0F92FA-A9D3-47C4-AD73-E4020E568F18}" type="parTrans" cxnId="{9C31C551-C280-4610-9C21-3A3EB4DFC629}">
      <dgm:prSet/>
      <dgm:spPr/>
      <dgm:t>
        <a:bodyPr/>
        <a:lstStyle/>
        <a:p>
          <a:endParaRPr lang="en-US"/>
        </a:p>
      </dgm:t>
    </dgm:pt>
    <dgm:pt modelId="{A5907DB1-4D9A-4AC7-AD4E-1C4D8DB71E1F}" type="sibTrans" cxnId="{9C31C551-C280-4610-9C21-3A3EB4DFC629}">
      <dgm:prSet/>
      <dgm:spPr/>
      <dgm:t>
        <a:bodyPr/>
        <a:lstStyle/>
        <a:p>
          <a:endParaRPr lang="en-US"/>
        </a:p>
      </dgm:t>
    </dgm:pt>
    <dgm:pt modelId="{1C393372-A744-4382-91EF-6D671BE2461C}" type="pres">
      <dgm:prSet presAssocID="{13C15606-8690-4D1A-9CF2-B941310E386C}" presName="diagram" presStyleCnt="0">
        <dgm:presLayoutVars>
          <dgm:dir/>
          <dgm:resizeHandles val="exact"/>
        </dgm:presLayoutVars>
      </dgm:prSet>
      <dgm:spPr/>
    </dgm:pt>
    <dgm:pt modelId="{64F85FB5-BCD2-4C17-88CC-C76D24ED67F8}" type="pres">
      <dgm:prSet presAssocID="{886F0102-9021-405A-A30B-BC100F6E1C5B}" presName="node" presStyleLbl="node1" presStyleIdx="0" presStyleCnt="9">
        <dgm:presLayoutVars>
          <dgm:bulletEnabled val="1"/>
        </dgm:presLayoutVars>
      </dgm:prSet>
      <dgm:spPr/>
    </dgm:pt>
    <dgm:pt modelId="{FF02DAA4-2D3F-45DA-93CD-42058D4BC433}" type="pres">
      <dgm:prSet presAssocID="{C0EEFE9A-F38C-40DA-AFB0-6120584A90F1}" presName="sibTrans" presStyleCnt="0"/>
      <dgm:spPr/>
    </dgm:pt>
    <dgm:pt modelId="{D04A3A70-0DC8-4CB5-BB39-421EB5EF069F}" type="pres">
      <dgm:prSet presAssocID="{506BB9BA-860F-424C-8202-E550A9D4E929}" presName="node" presStyleLbl="node1" presStyleIdx="1" presStyleCnt="9">
        <dgm:presLayoutVars>
          <dgm:bulletEnabled val="1"/>
        </dgm:presLayoutVars>
      </dgm:prSet>
      <dgm:spPr/>
    </dgm:pt>
    <dgm:pt modelId="{453EEDBB-EC00-44A3-91BC-6EFB6F98DC07}" type="pres">
      <dgm:prSet presAssocID="{84BF3A93-9048-4EA3-A663-082AB490EF70}" presName="sibTrans" presStyleCnt="0"/>
      <dgm:spPr/>
    </dgm:pt>
    <dgm:pt modelId="{A8D6FAFB-DFBD-462C-890A-1B43FAF7FA9A}" type="pres">
      <dgm:prSet presAssocID="{7BF88935-8991-4F0B-B273-1076BDE9FBC4}" presName="node" presStyleLbl="node1" presStyleIdx="2" presStyleCnt="9">
        <dgm:presLayoutVars>
          <dgm:bulletEnabled val="1"/>
        </dgm:presLayoutVars>
      </dgm:prSet>
      <dgm:spPr/>
    </dgm:pt>
    <dgm:pt modelId="{EA425BA4-78BB-4BF6-8190-2A9579D2D683}" type="pres">
      <dgm:prSet presAssocID="{197ECBFE-9774-4A9B-9C67-CF64D3E354C8}" presName="sibTrans" presStyleCnt="0"/>
      <dgm:spPr/>
    </dgm:pt>
    <dgm:pt modelId="{D6E5962E-D5B0-4E42-93CA-C137E8077089}" type="pres">
      <dgm:prSet presAssocID="{83B208A5-B203-4923-9678-763C9AF31FF3}" presName="node" presStyleLbl="node1" presStyleIdx="3" presStyleCnt="9">
        <dgm:presLayoutVars>
          <dgm:bulletEnabled val="1"/>
        </dgm:presLayoutVars>
      </dgm:prSet>
      <dgm:spPr/>
    </dgm:pt>
    <dgm:pt modelId="{6A9B727A-4AB0-414E-8948-900AE4BA2E26}" type="pres">
      <dgm:prSet presAssocID="{682DBEFE-2CF2-4B82-A992-FA2F2C3B3C85}" presName="sibTrans" presStyleCnt="0"/>
      <dgm:spPr/>
    </dgm:pt>
    <dgm:pt modelId="{1C050952-E224-47AD-A826-4FA70C9FD7CC}" type="pres">
      <dgm:prSet presAssocID="{917CC7AB-2FC6-4CCC-AD46-9BD5F9ACA395}" presName="node" presStyleLbl="node1" presStyleIdx="4" presStyleCnt="9">
        <dgm:presLayoutVars>
          <dgm:bulletEnabled val="1"/>
        </dgm:presLayoutVars>
      </dgm:prSet>
      <dgm:spPr/>
    </dgm:pt>
    <dgm:pt modelId="{A1C5B52C-20AA-453B-8DBC-4E39A1E5C8E1}" type="pres">
      <dgm:prSet presAssocID="{2E9E5405-AB87-4B18-A06F-FA6E91F65E58}" presName="sibTrans" presStyleCnt="0"/>
      <dgm:spPr/>
    </dgm:pt>
    <dgm:pt modelId="{57EE9573-78B1-4563-A687-D52CA43306A0}" type="pres">
      <dgm:prSet presAssocID="{CA64CEFB-C92B-4FC5-9173-6E4D370ED5D4}" presName="node" presStyleLbl="node1" presStyleIdx="5" presStyleCnt="9">
        <dgm:presLayoutVars>
          <dgm:bulletEnabled val="1"/>
        </dgm:presLayoutVars>
      </dgm:prSet>
      <dgm:spPr/>
    </dgm:pt>
    <dgm:pt modelId="{165D37B0-4D54-42FB-8054-C3A629DDCE56}" type="pres">
      <dgm:prSet presAssocID="{2DB2C484-4A8A-40D0-9467-987A4BA8D37E}" presName="sibTrans" presStyleCnt="0"/>
      <dgm:spPr/>
    </dgm:pt>
    <dgm:pt modelId="{07437744-BF7A-4E92-9C72-8E4759461428}" type="pres">
      <dgm:prSet presAssocID="{CA32BBDC-FC83-4729-9CBD-CE2BA76E1DE8}" presName="node" presStyleLbl="node1" presStyleIdx="6" presStyleCnt="9" custLinFactNeighborX="2628" custLinFactNeighborY="-1555">
        <dgm:presLayoutVars>
          <dgm:bulletEnabled val="1"/>
        </dgm:presLayoutVars>
      </dgm:prSet>
      <dgm:spPr/>
    </dgm:pt>
    <dgm:pt modelId="{E53A9D30-52DB-47D1-8D69-242FEFA63F63}" type="pres">
      <dgm:prSet presAssocID="{16ED134C-DDFA-45DA-AFF0-CEAE1512E98C}" presName="sibTrans" presStyleCnt="0"/>
      <dgm:spPr/>
    </dgm:pt>
    <dgm:pt modelId="{DEF82B3B-FD42-4ACD-8BAB-230F4BB5B897}" type="pres">
      <dgm:prSet presAssocID="{16B9EE43-66D6-4C95-A1F4-4926DCCD211A}" presName="node" presStyleLbl="node1" presStyleIdx="7" presStyleCnt="9">
        <dgm:presLayoutVars>
          <dgm:bulletEnabled val="1"/>
        </dgm:presLayoutVars>
      </dgm:prSet>
      <dgm:spPr/>
    </dgm:pt>
    <dgm:pt modelId="{71D9046C-8629-4436-BF88-BB167740E803}" type="pres">
      <dgm:prSet presAssocID="{D95933C0-FE8B-4ADF-9034-6D7DF81C195A}" presName="sibTrans" presStyleCnt="0"/>
      <dgm:spPr/>
    </dgm:pt>
    <dgm:pt modelId="{EA8A2860-AD3E-4DE3-9E09-3C6823F1430E}" type="pres">
      <dgm:prSet presAssocID="{CC24522E-A51E-4810-BE8A-1E86A56E980B}" presName="node" presStyleLbl="node1" presStyleIdx="8" presStyleCnt="9">
        <dgm:presLayoutVars>
          <dgm:bulletEnabled val="1"/>
        </dgm:presLayoutVars>
      </dgm:prSet>
      <dgm:spPr/>
    </dgm:pt>
  </dgm:ptLst>
  <dgm:cxnLst>
    <dgm:cxn modelId="{84F4BA03-1BB2-476B-B45F-4FC3F2E59120}" type="presOf" srcId="{506BB9BA-860F-424C-8202-E550A9D4E929}" destId="{D04A3A70-0DC8-4CB5-BB39-421EB5EF069F}" srcOrd="0" destOrd="0" presId="urn:microsoft.com/office/officeart/2005/8/layout/default"/>
    <dgm:cxn modelId="{B235BE06-B925-4F96-8C17-A9A144F88582}" type="presOf" srcId="{7BF88935-8991-4F0B-B273-1076BDE9FBC4}" destId="{A8D6FAFB-DFBD-462C-890A-1B43FAF7FA9A}" srcOrd="0" destOrd="0" presId="urn:microsoft.com/office/officeart/2005/8/layout/default"/>
    <dgm:cxn modelId="{FB9C2A09-B57B-4336-B039-A659792DB1EA}" type="presOf" srcId="{16B9EE43-66D6-4C95-A1F4-4926DCCD211A}" destId="{DEF82B3B-FD42-4ACD-8BAB-230F4BB5B897}" srcOrd="0" destOrd="0" presId="urn:microsoft.com/office/officeart/2005/8/layout/default"/>
    <dgm:cxn modelId="{CB4B190A-9E7F-4126-8808-7D003DACE950}" srcId="{13C15606-8690-4D1A-9CF2-B941310E386C}" destId="{16B9EE43-66D6-4C95-A1F4-4926DCCD211A}" srcOrd="7" destOrd="0" parTransId="{1E81AD0F-7C5B-4353-A38D-55B1F3013145}" sibTransId="{D95933C0-FE8B-4ADF-9034-6D7DF81C195A}"/>
    <dgm:cxn modelId="{BCC2B710-6AB3-4C06-BECA-88AD258F7CF1}" srcId="{13C15606-8690-4D1A-9CF2-B941310E386C}" destId="{CA64CEFB-C92B-4FC5-9173-6E4D370ED5D4}" srcOrd="5" destOrd="0" parTransId="{498EF867-0582-4FC9-A9C4-0CBDECE05834}" sibTransId="{2DB2C484-4A8A-40D0-9467-987A4BA8D37E}"/>
    <dgm:cxn modelId="{C133A92B-3133-4557-BDBB-EAD3594D519F}" type="presOf" srcId="{83B208A5-B203-4923-9678-763C9AF31FF3}" destId="{D6E5962E-D5B0-4E42-93CA-C137E8077089}" srcOrd="0" destOrd="0" presId="urn:microsoft.com/office/officeart/2005/8/layout/default"/>
    <dgm:cxn modelId="{ECF03340-3D00-4FA9-AB36-C8AC191774E6}" srcId="{13C15606-8690-4D1A-9CF2-B941310E386C}" destId="{917CC7AB-2FC6-4CCC-AD46-9BD5F9ACA395}" srcOrd="4" destOrd="0" parTransId="{10BFED2D-B671-42D3-97EA-DB5AD186E2EB}" sibTransId="{2E9E5405-AB87-4B18-A06F-FA6E91F65E58}"/>
    <dgm:cxn modelId="{1530C542-15D3-4D20-BA87-3BEBF503D5F5}" type="presOf" srcId="{CC24522E-A51E-4810-BE8A-1E86A56E980B}" destId="{EA8A2860-AD3E-4DE3-9E09-3C6823F1430E}" srcOrd="0" destOrd="0" presId="urn:microsoft.com/office/officeart/2005/8/layout/default"/>
    <dgm:cxn modelId="{B668894E-F5B3-41B9-A15F-666E405D11A6}" srcId="{13C15606-8690-4D1A-9CF2-B941310E386C}" destId="{7BF88935-8991-4F0B-B273-1076BDE9FBC4}" srcOrd="2" destOrd="0" parTransId="{C89380DD-6EBC-42F2-A579-3F7448B3D0B9}" sibTransId="{197ECBFE-9774-4A9B-9C67-CF64D3E354C8}"/>
    <dgm:cxn modelId="{9C31C551-C280-4610-9C21-3A3EB4DFC629}" srcId="{13C15606-8690-4D1A-9CF2-B941310E386C}" destId="{CC24522E-A51E-4810-BE8A-1E86A56E980B}" srcOrd="8" destOrd="0" parTransId="{4D0F92FA-A9D3-47C4-AD73-E4020E568F18}" sibTransId="{A5907DB1-4D9A-4AC7-AD4E-1C4D8DB71E1F}"/>
    <dgm:cxn modelId="{91CCF758-150B-4263-B7CA-84ACB5C5F05C}" srcId="{13C15606-8690-4D1A-9CF2-B941310E386C}" destId="{83B208A5-B203-4923-9678-763C9AF31FF3}" srcOrd="3" destOrd="0" parTransId="{EEDC73B9-72A6-4E2F-A9BE-C0846D9C9096}" sibTransId="{682DBEFE-2CF2-4B82-A992-FA2F2C3B3C85}"/>
    <dgm:cxn modelId="{A43BED5E-7B8A-4812-8C00-90D552BD8AAF}" srcId="{13C15606-8690-4D1A-9CF2-B941310E386C}" destId="{506BB9BA-860F-424C-8202-E550A9D4E929}" srcOrd="1" destOrd="0" parTransId="{0CA9F42F-E838-4084-88CE-C2019675D732}" sibTransId="{84BF3A93-9048-4EA3-A663-082AB490EF70}"/>
    <dgm:cxn modelId="{6625E475-11CE-494C-9316-CF1AE275BAAC}" type="presOf" srcId="{CA32BBDC-FC83-4729-9CBD-CE2BA76E1DE8}" destId="{07437744-BF7A-4E92-9C72-8E4759461428}" srcOrd="0" destOrd="0" presId="urn:microsoft.com/office/officeart/2005/8/layout/default"/>
    <dgm:cxn modelId="{B801327B-F467-410D-AF48-F177D9A6BF5F}" srcId="{13C15606-8690-4D1A-9CF2-B941310E386C}" destId="{886F0102-9021-405A-A30B-BC100F6E1C5B}" srcOrd="0" destOrd="0" parTransId="{40E1A4EF-C217-4307-BC3B-EF4910417E7B}" sibTransId="{C0EEFE9A-F38C-40DA-AFB0-6120584A90F1}"/>
    <dgm:cxn modelId="{0B79797F-8A40-4B4D-9B56-30CF07598474}" type="presOf" srcId="{886F0102-9021-405A-A30B-BC100F6E1C5B}" destId="{64F85FB5-BCD2-4C17-88CC-C76D24ED67F8}" srcOrd="0" destOrd="0" presId="urn:microsoft.com/office/officeart/2005/8/layout/default"/>
    <dgm:cxn modelId="{93A3C98B-47DF-48A4-A136-A160C02EA588}" type="presOf" srcId="{917CC7AB-2FC6-4CCC-AD46-9BD5F9ACA395}" destId="{1C050952-E224-47AD-A826-4FA70C9FD7CC}" srcOrd="0" destOrd="0" presId="urn:microsoft.com/office/officeart/2005/8/layout/default"/>
    <dgm:cxn modelId="{16A55F94-CA69-417A-BC88-D15C5F56B579}" type="presOf" srcId="{CA64CEFB-C92B-4FC5-9173-6E4D370ED5D4}" destId="{57EE9573-78B1-4563-A687-D52CA43306A0}" srcOrd="0" destOrd="0" presId="urn:microsoft.com/office/officeart/2005/8/layout/default"/>
    <dgm:cxn modelId="{08096998-A154-483F-85BD-680AAF7B9B67}" type="presOf" srcId="{13C15606-8690-4D1A-9CF2-B941310E386C}" destId="{1C393372-A744-4382-91EF-6D671BE2461C}" srcOrd="0" destOrd="0" presId="urn:microsoft.com/office/officeart/2005/8/layout/default"/>
    <dgm:cxn modelId="{87E656A4-4B27-4967-BC08-A46AA36F978B}" srcId="{13C15606-8690-4D1A-9CF2-B941310E386C}" destId="{CA32BBDC-FC83-4729-9CBD-CE2BA76E1DE8}" srcOrd="6" destOrd="0" parTransId="{6133585D-56F4-4F1D-A214-5B128EE8EB52}" sibTransId="{16ED134C-DDFA-45DA-AFF0-CEAE1512E98C}"/>
    <dgm:cxn modelId="{9EEC3AA5-B55B-48AE-8270-788FB1DBAB85}" type="presParOf" srcId="{1C393372-A744-4382-91EF-6D671BE2461C}" destId="{64F85FB5-BCD2-4C17-88CC-C76D24ED67F8}" srcOrd="0" destOrd="0" presId="urn:microsoft.com/office/officeart/2005/8/layout/default"/>
    <dgm:cxn modelId="{5510B4F9-71AE-43D0-9A55-B295538EB2C0}" type="presParOf" srcId="{1C393372-A744-4382-91EF-6D671BE2461C}" destId="{FF02DAA4-2D3F-45DA-93CD-42058D4BC433}" srcOrd="1" destOrd="0" presId="urn:microsoft.com/office/officeart/2005/8/layout/default"/>
    <dgm:cxn modelId="{68D159CE-11C4-42B5-A62D-7B3BE3BE645E}" type="presParOf" srcId="{1C393372-A744-4382-91EF-6D671BE2461C}" destId="{D04A3A70-0DC8-4CB5-BB39-421EB5EF069F}" srcOrd="2" destOrd="0" presId="urn:microsoft.com/office/officeart/2005/8/layout/default"/>
    <dgm:cxn modelId="{BD996BD4-38EE-4096-8D9C-172838406B9B}" type="presParOf" srcId="{1C393372-A744-4382-91EF-6D671BE2461C}" destId="{453EEDBB-EC00-44A3-91BC-6EFB6F98DC07}" srcOrd="3" destOrd="0" presId="urn:microsoft.com/office/officeart/2005/8/layout/default"/>
    <dgm:cxn modelId="{E02505CC-CD4C-4BC9-B2EA-CA8895BCBBEC}" type="presParOf" srcId="{1C393372-A744-4382-91EF-6D671BE2461C}" destId="{A8D6FAFB-DFBD-462C-890A-1B43FAF7FA9A}" srcOrd="4" destOrd="0" presId="urn:microsoft.com/office/officeart/2005/8/layout/default"/>
    <dgm:cxn modelId="{CC2256BD-0AC0-4291-A9CC-6461E1D1BFC0}" type="presParOf" srcId="{1C393372-A744-4382-91EF-6D671BE2461C}" destId="{EA425BA4-78BB-4BF6-8190-2A9579D2D683}" srcOrd="5" destOrd="0" presId="urn:microsoft.com/office/officeart/2005/8/layout/default"/>
    <dgm:cxn modelId="{0E63E9DC-6441-40FD-8453-9001C54775A8}" type="presParOf" srcId="{1C393372-A744-4382-91EF-6D671BE2461C}" destId="{D6E5962E-D5B0-4E42-93CA-C137E8077089}" srcOrd="6" destOrd="0" presId="urn:microsoft.com/office/officeart/2005/8/layout/default"/>
    <dgm:cxn modelId="{2C1399B9-E787-49D2-8406-875470E436B5}" type="presParOf" srcId="{1C393372-A744-4382-91EF-6D671BE2461C}" destId="{6A9B727A-4AB0-414E-8948-900AE4BA2E26}" srcOrd="7" destOrd="0" presId="urn:microsoft.com/office/officeart/2005/8/layout/default"/>
    <dgm:cxn modelId="{513AD3AB-2F2B-4D6C-9166-C8314F83DA2D}" type="presParOf" srcId="{1C393372-A744-4382-91EF-6D671BE2461C}" destId="{1C050952-E224-47AD-A826-4FA70C9FD7CC}" srcOrd="8" destOrd="0" presId="urn:microsoft.com/office/officeart/2005/8/layout/default"/>
    <dgm:cxn modelId="{E4D8FF03-0633-4EC8-B805-74106B4472E9}" type="presParOf" srcId="{1C393372-A744-4382-91EF-6D671BE2461C}" destId="{A1C5B52C-20AA-453B-8DBC-4E39A1E5C8E1}" srcOrd="9" destOrd="0" presId="urn:microsoft.com/office/officeart/2005/8/layout/default"/>
    <dgm:cxn modelId="{5B884979-9557-4BDE-BA2E-FBC65DCF875F}" type="presParOf" srcId="{1C393372-A744-4382-91EF-6D671BE2461C}" destId="{57EE9573-78B1-4563-A687-D52CA43306A0}" srcOrd="10" destOrd="0" presId="urn:microsoft.com/office/officeart/2005/8/layout/default"/>
    <dgm:cxn modelId="{39230FC9-88EA-45F4-B53F-AD227562B3BC}" type="presParOf" srcId="{1C393372-A744-4382-91EF-6D671BE2461C}" destId="{165D37B0-4D54-42FB-8054-C3A629DDCE56}" srcOrd="11" destOrd="0" presId="urn:microsoft.com/office/officeart/2005/8/layout/default"/>
    <dgm:cxn modelId="{3A57107E-1CAF-47CA-9933-8D1238BF9D69}" type="presParOf" srcId="{1C393372-A744-4382-91EF-6D671BE2461C}" destId="{07437744-BF7A-4E92-9C72-8E4759461428}" srcOrd="12" destOrd="0" presId="urn:microsoft.com/office/officeart/2005/8/layout/default"/>
    <dgm:cxn modelId="{A69F39B5-1748-4154-B91E-6D5AEAF78BAC}" type="presParOf" srcId="{1C393372-A744-4382-91EF-6D671BE2461C}" destId="{E53A9D30-52DB-47D1-8D69-242FEFA63F63}" srcOrd="13" destOrd="0" presId="urn:microsoft.com/office/officeart/2005/8/layout/default"/>
    <dgm:cxn modelId="{403A762F-164D-4AE8-9292-D58774757A05}" type="presParOf" srcId="{1C393372-A744-4382-91EF-6D671BE2461C}" destId="{DEF82B3B-FD42-4ACD-8BAB-230F4BB5B897}" srcOrd="14" destOrd="0" presId="urn:microsoft.com/office/officeart/2005/8/layout/default"/>
    <dgm:cxn modelId="{30326213-0AB6-48FA-9F03-28253D08B294}" type="presParOf" srcId="{1C393372-A744-4382-91EF-6D671BE2461C}" destId="{71D9046C-8629-4436-BF88-BB167740E803}" srcOrd="15" destOrd="0" presId="urn:microsoft.com/office/officeart/2005/8/layout/default"/>
    <dgm:cxn modelId="{F7E4246F-8181-46C1-8EF8-0DC73440D210}" type="presParOf" srcId="{1C393372-A744-4382-91EF-6D671BE2461C}" destId="{EA8A2860-AD3E-4DE3-9E09-3C6823F1430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15606-8690-4D1A-9CF2-B941310E386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B208A5-B203-4923-9678-763C9AF31FF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Guinea: Accountability framework for use of Covid-19 relief funds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C73B9-72A6-4E2F-A9BE-C0846D9C9096}" type="parTrans" cxnId="{91CCF758-150B-4263-B7CA-84ACB5C5F05C}">
      <dgm:prSet/>
      <dgm:spPr/>
      <dgm:t>
        <a:bodyPr/>
        <a:lstStyle/>
        <a:p>
          <a:endParaRPr lang="en-US"/>
        </a:p>
      </dgm:t>
    </dgm:pt>
    <dgm:pt modelId="{682DBEFE-2CF2-4B82-A992-FA2F2C3B3C85}" type="sibTrans" cxnId="{91CCF758-150B-4263-B7CA-84ACB5C5F05C}">
      <dgm:prSet/>
      <dgm:spPr/>
      <dgm:t>
        <a:bodyPr/>
        <a:lstStyle/>
        <a:p>
          <a:endParaRPr lang="en-US"/>
        </a:p>
      </dgm:t>
    </dgm:pt>
    <dgm:pt modelId="{7BF88935-8991-4F0B-B273-1076BDE9FBC4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Zambia: macro-modelling</a:t>
          </a: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380DD-6EBC-42F2-A579-3F7448B3D0B9}" type="parTrans" cxnId="{B668894E-F5B3-41B9-A15F-666E405D11A6}">
      <dgm:prSet/>
      <dgm:spPr/>
      <dgm:t>
        <a:bodyPr/>
        <a:lstStyle/>
        <a:p>
          <a:endParaRPr lang="en-US"/>
        </a:p>
      </dgm:t>
    </dgm:pt>
    <dgm:pt modelId="{197ECBFE-9774-4A9B-9C67-CF64D3E354C8}" type="sibTrans" cxnId="{B668894E-F5B3-41B9-A15F-666E405D11A6}">
      <dgm:prSet/>
      <dgm:spPr/>
      <dgm:t>
        <a:bodyPr/>
        <a:lstStyle/>
        <a:p>
          <a:endParaRPr lang="en-US"/>
        </a:p>
      </dgm:t>
    </dgm:pt>
    <dgm:pt modelId="{506BB9BA-860F-424C-8202-E550A9D4E92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Namibia: socio-economic impact assessment of Covid-19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F3A93-9048-4EA3-A663-082AB490EF70}" type="sibTrans" cxnId="{A43BED5E-7B8A-4812-8C00-90D552BD8AAF}">
      <dgm:prSet/>
      <dgm:spPr/>
      <dgm:t>
        <a:bodyPr/>
        <a:lstStyle/>
        <a:p>
          <a:endParaRPr lang="en-US"/>
        </a:p>
      </dgm:t>
    </dgm:pt>
    <dgm:pt modelId="{0CA9F42F-E838-4084-88CE-C2019675D732}" type="parTrans" cxnId="{A43BED5E-7B8A-4812-8C00-90D552BD8AAF}">
      <dgm:prSet/>
      <dgm:spPr/>
      <dgm:t>
        <a:bodyPr/>
        <a:lstStyle/>
        <a:p>
          <a:endParaRPr lang="en-US"/>
        </a:p>
      </dgm:t>
    </dgm:pt>
    <dgm:pt modelId="{886F0102-9021-405A-A30B-BC100F6E1C5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Ethiopia: socio-economic impact assessment; macro-modelling</a:t>
          </a: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EFE9A-F38C-40DA-AFB0-6120584A90F1}" type="sibTrans" cxnId="{B801327B-F467-410D-AF48-F177D9A6BF5F}">
      <dgm:prSet/>
      <dgm:spPr/>
      <dgm:t>
        <a:bodyPr/>
        <a:lstStyle/>
        <a:p>
          <a:endParaRPr lang="en-US"/>
        </a:p>
      </dgm:t>
    </dgm:pt>
    <dgm:pt modelId="{40E1A4EF-C217-4307-BC3B-EF4910417E7B}" type="parTrans" cxnId="{B801327B-F467-410D-AF48-F177D9A6BF5F}">
      <dgm:prSet/>
      <dgm:spPr/>
      <dgm:t>
        <a:bodyPr/>
        <a:lstStyle/>
        <a:p>
          <a:endParaRPr lang="en-US"/>
        </a:p>
      </dgm:t>
    </dgm:pt>
    <dgm:pt modelId="{8D24E08F-D6F7-4EDA-AF86-02FFF06BED8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SG’s Policy brief on the Socio-economic impact of Covid-19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CCFA3-C607-48F0-AD9F-5D0CFFA4EB62}" type="parTrans" cxnId="{BA2C9242-2A93-49DE-9D53-4DC714269B63}">
      <dgm:prSet/>
      <dgm:spPr/>
      <dgm:t>
        <a:bodyPr/>
        <a:lstStyle/>
        <a:p>
          <a:endParaRPr lang="en-GB"/>
        </a:p>
      </dgm:t>
    </dgm:pt>
    <dgm:pt modelId="{74886C50-2DB2-4DA9-B01A-B434FD8533C5}" type="sibTrans" cxnId="{BA2C9242-2A93-49DE-9D53-4DC714269B63}">
      <dgm:prSet/>
      <dgm:spPr/>
      <dgm:t>
        <a:bodyPr/>
        <a:lstStyle/>
        <a:p>
          <a:endParaRPr lang="en-GB"/>
        </a:p>
      </dgm:t>
    </dgm:pt>
    <dgm:pt modelId="{ABF1472D-2D15-4347-87FB-144D2CF491F3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Partnerships – MTN, CIVICUS, Citi-Bank</a:t>
          </a: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82ABC-9278-4D72-8280-764618AE8888}" type="parTrans" cxnId="{441AC9FA-0614-4FDF-82A0-F9D8BCF7FF25}">
      <dgm:prSet/>
      <dgm:spPr/>
      <dgm:t>
        <a:bodyPr/>
        <a:lstStyle/>
        <a:p>
          <a:endParaRPr lang="en-GB"/>
        </a:p>
      </dgm:t>
    </dgm:pt>
    <dgm:pt modelId="{F459FC13-29AA-4AA5-A3E1-4F68DC34BC94}" type="sibTrans" cxnId="{441AC9FA-0614-4FDF-82A0-F9D8BCF7FF25}">
      <dgm:prSet/>
      <dgm:spPr/>
      <dgm:t>
        <a:bodyPr/>
        <a:lstStyle/>
        <a:p>
          <a:endParaRPr lang="en-GB"/>
        </a:p>
      </dgm:t>
    </dgm:pt>
    <dgm:pt modelId="{F56630D6-BD71-4C1F-9DB8-211C8A237C5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Towards recovery: the role of stimulus packages and economic governance measures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249E2-5CD6-4779-89C4-0635A4A097D0}" type="parTrans" cxnId="{BAF959F1-47A2-47EE-B9C6-2249F79C7EFE}">
      <dgm:prSet/>
      <dgm:spPr/>
      <dgm:t>
        <a:bodyPr/>
        <a:lstStyle/>
        <a:p>
          <a:endParaRPr lang="en-GB"/>
        </a:p>
      </dgm:t>
    </dgm:pt>
    <dgm:pt modelId="{3FB9A457-FA2D-4776-818F-E191A6A76509}" type="sibTrans" cxnId="{BAF959F1-47A2-47EE-B9C6-2249F79C7EFE}">
      <dgm:prSet/>
      <dgm:spPr/>
      <dgm:t>
        <a:bodyPr/>
        <a:lstStyle/>
        <a:p>
          <a:endParaRPr lang="en-GB"/>
        </a:p>
      </dgm:t>
    </dgm:pt>
    <dgm:pt modelId="{895158BC-32BE-44F9-85E3-69389AE9C5E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Estimates of GDP impact of  stimulus package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9D183-5393-4EFD-820E-02C0AC57F140}" type="parTrans" cxnId="{537BC829-CBED-4B19-9BF4-2F0E7D3D89F1}">
      <dgm:prSet/>
      <dgm:spPr/>
      <dgm:t>
        <a:bodyPr/>
        <a:lstStyle/>
        <a:p>
          <a:endParaRPr lang="en-GB"/>
        </a:p>
      </dgm:t>
    </dgm:pt>
    <dgm:pt modelId="{F19E133F-E250-46CD-8312-8346EBED3E1D}" type="sibTrans" cxnId="{537BC829-CBED-4B19-9BF4-2F0E7D3D89F1}">
      <dgm:prSet/>
      <dgm:spPr/>
      <dgm:t>
        <a:bodyPr/>
        <a:lstStyle/>
        <a:p>
          <a:endParaRPr lang="en-GB"/>
        </a:p>
      </dgm:t>
    </dgm:pt>
    <dgm:pt modelId="{1C393372-A744-4382-91EF-6D671BE2461C}" type="pres">
      <dgm:prSet presAssocID="{13C15606-8690-4D1A-9CF2-B941310E386C}" presName="diagram" presStyleCnt="0">
        <dgm:presLayoutVars>
          <dgm:dir/>
          <dgm:resizeHandles val="exact"/>
        </dgm:presLayoutVars>
      </dgm:prSet>
      <dgm:spPr/>
    </dgm:pt>
    <dgm:pt modelId="{64F85FB5-BCD2-4C17-88CC-C76D24ED67F8}" type="pres">
      <dgm:prSet presAssocID="{886F0102-9021-405A-A30B-BC100F6E1C5B}" presName="node" presStyleLbl="node1" presStyleIdx="0" presStyleCnt="8">
        <dgm:presLayoutVars>
          <dgm:bulletEnabled val="1"/>
        </dgm:presLayoutVars>
      </dgm:prSet>
      <dgm:spPr/>
    </dgm:pt>
    <dgm:pt modelId="{FF02DAA4-2D3F-45DA-93CD-42058D4BC433}" type="pres">
      <dgm:prSet presAssocID="{C0EEFE9A-F38C-40DA-AFB0-6120584A90F1}" presName="sibTrans" presStyleCnt="0"/>
      <dgm:spPr/>
    </dgm:pt>
    <dgm:pt modelId="{D04A3A70-0DC8-4CB5-BB39-421EB5EF069F}" type="pres">
      <dgm:prSet presAssocID="{506BB9BA-860F-424C-8202-E550A9D4E929}" presName="node" presStyleLbl="node1" presStyleIdx="1" presStyleCnt="8">
        <dgm:presLayoutVars>
          <dgm:bulletEnabled val="1"/>
        </dgm:presLayoutVars>
      </dgm:prSet>
      <dgm:spPr/>
    </dgm:pt>
    <dgm:pt modelId="{453EEDBB-EC00-44A3-91BC-6EFB6F98DC07}" type="pres">
      <dgm:prSet presAssocID="{84BF3A93-9048-4EA3-A663-082AB490EF70}" presName="sibTrans" presStyleCnt="0"/>
      <dgm:spPr/>
    </dgm:pt>
    <dgm:pt modelId="{A8D6FAFB-DFBD-462C-890A-1B43FAF7FA9A}" type="pres">
      <dgm:prSet presAssocID="{7BF88935-8991-4F0B-B273-1076BDE9FBC4}" presName="node" presStyleLbl="node1" presStyleIdx="2" presStyleCnt="8">
        <dgm:presLayoutVars>
          <dgm:bulletEnabled val="1"/>
        </dgm:presLayoutVars>
      </dgm:prSet>
      <dgm:spPr/>
    </dgm:pt>
    <dgm:pt modelId="{EA425BA4-78BB-4BF6-8190-2A9579D2D683}" type="pres">
      <dgm:prSet presAssocID="{197ECBFE-9774-4A9B-9C67-CF64D3E354C8}" presName="sibTrans" presStyleCnt="0"/>
      <dgm:spPr/>
    </dgm:pt>
    <dgm:pt modelId="{D6E5962E-D5B0-4E42-93CA-C137E8077089}" type="pres">
      <dgm:prSet presAssocID="{83B208A5-B203-4923-9678-763C9AF31FF3}" presName="node" presStyleLbl="node1" presStyleIdx="3" presStyleCnt="8">
        <dgm:presLayoutVars>
          <dgm:bulletEnabled val="1"/>
        </dgm:presLayoutVars>
      </dgm:prSet>
      <dgm:spPr/>
    </dgm:pt>
    <dgm:pt modelId="{0E6D84F9-F76A-4CEA-A729-798E960ACAD1}" type="pres">
      <dgm:prSet presAssocID="{682DBEFE-2CF2-4B82-A992-FA2F2C3B3C85}" presName="sibTrans" presStyleCnt="0"/>
      <dgm:spPr/>
    </dgm:pt>
    <dgm:pt modelId="{40323771-159B-4A02-85B7-BF777A9030D8}" type="pres">
      <dgm:prSet presAssocID="{8D24E08F-D6F7-4EDA-AF86-02FFF06BED8E}" presName="node" presStyleLbl="node1" presStyleIdx="4" presStyleCnt="8">
        <dgm:presLayoutVars>
          <dgm:bulletEnabled val="1"/>
        </dgm:presLayoutVars>
      </dgm:prSet>
      <dgm:spPr/>
    </dgm:pt>
    <dgm:pt modelId="{B7EF8015-E75B-4452-B4BC-4AE3C1E02A3F}" type="pres">
      <dgm:prSet presAssocID="{74886C50-2DB2-4DA9-B01A-B434FD8533C5}" presName="sibTrans" presStyleCnt="0"/>
      <dgm:spPr/>
    </dgm:pt>
    <dgm:pt modelId="{AB00ADB7-F5D7-4B32-A0F2-FC25059BC544}" type="pres">
      <dgm:prSet presAssocID="{ABF1472D-2D15-4347-87FB-144D2CF491F3}" presName="node" presStyleLbl="node1" presStyleIdx="5" presStyleCnt="8">
        <dgm:presLayoutVars>
          <dgm:bulletEnabled val="1"/>
        </dgm:presLayoutVars>
      </dgm:prSet>
      <dgm:spPr/>
    </dgm:pt>
    <dgm:pt modelId="{258FD91E-5D62-4DE4-BB84-50F79BF92003}" type="pres">
      <dgm:prSet presAssocID="{F459FC13-29AA-4AA5-A3E1-4F68DC34BC94}" presName="sibTrans" presStyleCnt="0"/>
      <dgm:spPr/>
    </dgm:pt>
    <dgm:pt modelId="{154D1BCE-BA8A-47BE-943B-59950C67BFD3}" type="pres">
      <dgm:prSet presAssocID="{F56630D6-BD71-4C1F-9DB8-211C8A237C5E}" presName="node" presStyleLbl="node1" presStyleIdx="6" presStyleCnt="8">
        <dgm:presLayoutVars>
          <dgm:bulletEnabled val="1"/>
        </dgm:presLayoutVars>
      </dgm:prSet>
      <dgm:spPr/>
    </dgm:pt>
    <dgm:pt modelId="{7B0C6E9C-9E3B-40C2-86B8-564EDD24599D}" type="pres">
      <dgm:prSet presAssocID="{3FB9A457-FA2D-4776-818F-E191A6A76509}" presName="sibTrans" presStyleCnt="0"/>
      <dgm:spPr/>
    </dgm:pt>
    <dgm:pt modelId="{3AF55CEB-9860-437A-AD31-38995286E023}" type="pres">
      <dgm:prSet presAssocID="{895158BC-32BE-44F9-85E3-69389AE9C5E9}" presName="node" presStyleLbl="node1" presStyleIdx="7" presStyleCnt="8">
        <dgm:presLayoutVars>
          <dgm:bulletEnabled val="1"/>
        </dgm:presLayoutVars>
      </dgm:prSet>
      <dgm:spPr/>
    </dgm:pt>
  </dgm:ptLst>
  <dgm:cxnLst>
    <dgm:cxn modelId="{84F4BA03-1BB2-476B-B45F-4FC3F2E59120}" type="presOf" srcId="{506BB9BA-860F-424C-8202-E550A9D4E929}" destId="{D04A3A70-0DC8-4CB5-BB39-421EB5EF069F}" srcOrd="0" destOrd="0" presId="urn:microsoft.com/office/officeart/2005/8/layout/default"/>
    <dgm:cxn modelId="{B235BE06-B925-4F96-8C17-A9A144F88582}" type="presOf" srcId="{7BF88935-8991-4F0B-B273-1076BDE9FBC4}" destId="{A8D6FAFB-DFBD-462C-890A-1B43FAF7FA9A}" srcOrd="0" destOrd="0" presId="urn:microsoft.com/office/officeart/2005/8/layout/default"/>
    <dgm:cxn modelId="{537BC829-CBED-4B19-9BF4-2F0E7D3D89F1}" srcId="{13C15606-8690-4D1A-9CF2-B941310E386C}" destId="{895158BC-32BE-44F9-85E3-69389AE9C5E9}" srcOrd="7" destOrd="0" parTransId="{E399D183-5393-4EFD-820E-02C0AC57F140}" sibTransId="{F19E133F-E250-46CD-8312-8346EBED3E1D}"/>
    <dgm:cxn modelId="{C133A92B-3133-4557-BDBB-EAD3594D519F}" type="presOf" srcId="{83B208A5-B203-4923-9678-763C9AF31FF3}" destId="{D6E5962E-D5B0-4E42-93CA-C137E8077089}" srcOrd="0" destOrd="0" presId="urn:microsoft.com/office/officeart/2005/8/layout/default"/>
    <dgm:cxn modelId="{BA2C9242-2A93-49DE-9D53-4DC714269B63}" srcId="{13C15606-8690-4D1A-9CF2-B941310E386C}" destId="{8D24E08F-D6F7-4EDA-AF86-02FFF06BED8E}" srcOrd="4" destOrd="0" parTransId="{D5CCCFA3-C607-48F0-AD9F-5D0CFFA4EB62}" sibTransId="{74886C50-2DB2-4DA9-B01A-B434FD8533C5}"/>
    <dgm:cxn modelId="{97793B4A-5659-4272-AC36-87EF8AB0DDE7}" type="presOf" srcId="{8D24E08F-D6F7-4EDA-AF86-02FFF06BED8E}" destId="{40323771-159B-4A02-85B7-BF777A9030D8}" srcOrd="0" destOrd="0" presId="urn:microsoft.com/office/officeart/2005/8/layout/default"/>
    <dgm:cxn modelId="{B668894E-F5B3-41B9-A15F-666E405D11A6}" srcId="{13C15606-8690-4D1A-9CF2-B941310E386C}" destId="{7BF88935-8991-4F0B-B273-1076BDE9FBC4}" srcOrd="2" destOrd="0" parTransId="{C89380DD-6EBC-42F2-A579-3F7448B3D0B9}" sibTransId="{197ECBFE-9774-4A9B-9C67-CF64D3E354C8}"/>
    <dgm:cxn modelId="{91CCF758-150B-4263-B7CA-84ACB5C5F05C}" srcId="{13C15606-8690-4D1A-9CF2-B941310E386C}" destId="{83B208A5-B203-4923-9678-763C9AF31FF3}" srcOrd="3" destOrd="0" parTransId="{EEDC73B9-72A6-4E2F-A9BE-C0846D9C9096}" sibTransId="{682DBEFE-2CF2-4B82-A992-FA2F2C3B3C85}"/>
    <dgm:cxn modelId="{A43BED5E-7B8A-4812-8C00-90D552BD8AAF}" srcId="{13C15606-8690-4D1A-9CF2-B941310E386C}" destId="{506BB9BA-860F-424C-8202-E550A9D4E929}" srcOrd="1" destOrd="0" parTransId="{0CA9F42F-E838-4084-88CE-C2019675D732}" sibTransId="{84BF3A93-9048-4EA3-A663-082AB490EF70}"/>
    <dgm:cxn modelId="{B801327B-F467-410D-AF48-F177D9A6BF5F}" srcId="{13C15606-8690-4D1A-9CF2-B941310E386C}" destId="{886F0102-9021-405A-A30B-BC100F6E1C5B}" srcOrd="0" destOrd="0" parTransId="{40E1A4EF-C217-4307-BC3B-EF4910417E7B}" sibTransId="{C0EEFE9A-F38C-40DA-AFB0-6120584A90F1}"/>
    <dgm:cxn modelId="{0B79797F-8A40-4B4D-9B56-30CF07598474}" type="presOf" srcId="{886F0102-9021-405A-A30B-BC100F6E1C5B}" destId="{64F85FB5-BCD2-4C17-88CC-C76D24ED67F8}" srcOrd="0" destOrd="0" presId="urn:microsoft.com/office/officeart/2005/8/layout/default"/>
    <dgm:cxn modelId="{08096998-A154-483F-85BD-680AAF7B9B67}" type="presOf" srcId="{13C15606-8690-4D1A-9CF2-B941310E386C}" destId="{1C393372-A744-4382-91EF-6D671BE2461C}" srcOrd="0" destOrd="0" presId="urn:microsoft.com/office/officeart/2005/8/layout/default"/>
    <dgm:cxn modelId="{D13D5B99-5E08-4EF4-B681-A30D78BE7001}" type="presOf" srcId="{ABF1472D-2D15-4347-87FB-144D2CF491F3}" destId="{AB00ADB7-F5D7-4B32-A0F2-FC25059BC544}" srcOrd="0" destOrd="0" presId="urn:microsoft.com/office/officeart/2005/8/layout/default"/>
    <dgm:cxn modelId="{635B13BC-61C3-4272-A91E-D259AC35DCC9}" type="presOf" srcId="{F56630D6-BD71-4C1F-9DB8-211C8A237C5E}" destId="{154D1BCE-BA8A-47BE-943B-59950C67BFD3}" srcOrd="0" destOrd="0" presId="urn:microsoft.com/office/officeart/2005/8/layout/default"/>
    <dgm:cxn modelId="{B6EA41DA-4A65-4507-BBAF-0DF4849885F1}" type="presOf" srcId="{895158BC-32BE-44F9-85E3-69389AE9C5E9}" destId="{3AF55CEB-9860-437A-AD31-38995286E023}" srcOrd="0" destOrd="0" presId="urn:microsoft.com/office/officeart/2005/8/layout/default"/>
    <dgm:cxn modelId="{BAF959F1-47A2-47EE-B9C6-2249F79C7EFE}" srcId="{13C15606-8690-4D1A-9CF2-B941310E386C}" destId="{F56630D6-BD71-4C1F-9DB8-211C8A237C5E}" srcOrd="6" destOrd="0" parTransId="{F24249E2-5CD6-4779-89C4-0635A4A097D0}" sibTransId="{3FB9A457-FA2D-4776-818F-E191A6A76509}"/>
    <dgm:cxn modelId="{441AC9FA-0614-4FDF-82A0-F9D8BCF7FF25}" srcId="{13C15606-8690-4D1A-9CF2-B941310E386C}" destId="{ABF1472D-2D15-4347-87FB-144D2CF491F3}" srcOrd="5" destOrd="0" parTransId="{6AF82ABC-9278-4D72-8280-764618AE8888}" sibTransId="{F459FC13-29AA-4AA5-A3E1-4F68DC34BC94}"/>
    <dgm:cxn modelId="{9EEC3AA5-B55B-48AE-8270-788FB1DBAB85}" type="presParOf" srcId="{1C393372-A744-4382-91EF-6D671BE2461C}" destId="{64F85FB5-BCD2-4C17-88CC-C76D24ED67F8}" srcOrd="0" destOrd="0" presId="urn:microsoft.com/office/officeart/2005/8/layout/default"/>
    <dgm:cxn modelId="{5510B4F9-71AE-43D0-9A55-B295538EB2C0}" type="presParOf" srcId="{1C393372-A744-4382-91EF-6D671BE2461C}" destId="{FF02DAA4-2D3F-45DA-93CD-42058D4BC433}" srcOrd="1" destOrd="0" presId="urn:microsoft.com/office/officeart/2005/8/layout/default"/>
    <dgm:cxn modelId="{68D159CE-11C4-42B5-A62D-7B3BE3BE645E}" type="presParOf" srcId="{1C393372-A744-4382-91EF-6D671BE2461C}" destId="{D04A3A70-0DC8-4CB5-BB39-421EB5EF069F}" srcOrd="2" destOrd="0" presId="urn:microsoft.com/office/officeart/2005/8/layout/default"/>
    <dgm:cxn modelId="{BD996BD4-38EE-4096-8D9C-172838406B9B}" type="presParOf" srcId="{1C393372-A744-4382-91EF-6D671BE2461C}" destId="{453EEDBB-EC00-44A3-91BC-6EFB6F98DC07}" srcOrd="3" destOrd="0" presId="urn:microsoft.com/office/officeart/2005/8/layout/default"/>
    <dgm:cxn modelId="{E02505CC-CD4C-4BC9-B2EA-CA8895BCBBEC}" type="presParOf" srcId="{1C393372-A744-4382-91EF-6D671BE2461C}" destId="{A8D6FAFB-DFBD-462C-890A-1B43FAF7FA9A}" srcOrd="4" destOrd="0" presId="urn:microsoft.com/office/officeart/2005/8/layout/default"/>
    <dgm:cxn modelId="{CC2256BD-0AC0-4291-A9CC-6461E1D1BFC0}" type="presParOf" srcId="{1C393372-A744-4382-91EF-6D671BE2461C}" destId="{EA425BA4-78BB-4BF6-8190-2A9579D2D683}" srcOrd="5" destOrd="0" presId="urn:microsoft.com/office/officeart/2005/8/layout/default"/>
    <dgm:cxn modelId="{0E63E9DC-6441-40FD-8453-9001C54775A8}" type="presParOf" srcId="{1C393372-A744-4382-91EF-6D671BE2461C}" destId="{D6E5962E-D5B0-4E42-93CA-C137E8077089}" srcOrd="6" destOrd="0" presId="urn:microsoft.com/office/officeart/2005/8/layout/default"/>
    <dgm:cxn modelId="{20D7F026-F183-41AA-A14D-2DE249D8AB3A}" type="presParOf" srcId="{1C393372-A744-4382-91EF-6D671BE2461C}" destId="{0E6D84F9-F76A-4CEA-A729-798E960ACAD1}" srcOrd="7" destOrd="0" presId="urn:microsoft.com/office/officeart/2005/8/layout/default"/>
    <dgm:cxn modelId="{119892D6-E4AC-4529-8073-F2B8BF84A263}" type="presParOf" srcId="{1C393372-A744-4382-91EF-6D671BE2461C}" destId="{40323771-159B-4A02-85B7-BF777A9030D8}" srcOrd="8" destOrd="0" presId="urn:microsoft.com/office/officeart/2005/8/layout/default"/>
    <dgm:cxn modelId="{3D04AA19-1D92-4FAB-9204-FD6A1AA301D5}" type="presParOf" srcId="{1C393372-A744-4382-91EF-6D671BE2461C}" destId="{B7EF8015-E75B-4452-B4BC-4AE3C1E02A3F}" srcOrd="9" destOrd="0" presId="urn:microsoft.com/office/officeart/2005/8/layout/default"/>
    <dgm:cxn modelId="{0616D2C0-B32F-4A64-B520-D8BDEDDFF336}" type="presParOf" srcId="{1C393372-A744-4382-91EF-6D671BE2461C}" destId="{AB00ADB7-F5D7-4B32-A0F2-FC25059BC544}" srcOrd="10" destOrd="0" presId="urn:microsoft.com/office/officeart/2005/8/layout/default"/>
    <dgm:cxn modelId="{A2619FC4-752E-4C7A-BABB-3DC73EFB375D}" type="presParOf" srcId="{1C393372-A744-4382-91EF-6D671BE2461C}" destId="{258FD91E-5D62-4DE4-BB84-50F79BF92003}" srcOrd="11" destOrd="0" presId="urn:microsoft.com/office/officeart/2005/8/layout/default"/>
    <dgm:cxn modelId="{53630EBC-DB36-41FF-AEC0-89F4F31C2565}" type="presParOf" srcId="{1C393372-A744-4382-91EF-6D671BE2461C}" destId="{154D1BCE-BA8A-47BE-943B-59950C67BFD3}" srcOrd="12" destOrd="0" presId="urn:microsoft.com/office/officeart/2005/8/layout/default"/>
    <dgm:cxn modelId="{ACF5F0D2-2A36-4757-86C9-0CD11547116C}" type="presParOf" srcId="{1C393372-A744-4382-91EF-6D671BE2461C}" destId="{7B0C6E9C-9E3B-40C2-86B8-564EDD24599D}" srcOrd="13" destOrd="0" presId="urn:microsoft.com/office/officeart/2005/8/layout/default"/>
    <dgm:cxn modelId="{DA31797A-5ED8-492A-B477-39877F18676A}" type="presParOf" srcId="{1C393372-A744-4382-91EF-6D671BE2461C}" destId="{3AF55CEB-9860-437A-AD31-38995286E02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85FB5-BCD2-4C17-88CC-C76D24ED67F8}">
      <dsp:nvSpPr>
        <dsp:cNvPr id="0" name=""/>
        <dsp:cNvSpPr/>
      </dsp:nvSpPr>
      <dsp:spPr>
        <a:xfrm>
          <a:off x="0" y="257802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COVID-19: Lockdown exit strategies for Africa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7802"/>
        <a:ext cx="2712096" cy="1627257"/>
      </dsp:txXfrm>
    </dsp:sp>
    <dsp:sp modelId="{D04A3A70-0DC8-4CB5-BB39-421EB5EF069F}">
      <dsp:nvSpPr>
        <dsp:cNvPr id="0" name=""/>
        <dsp:cNvSpPr/>
      </dsp:nvSpPr>
      <dsp:spPr>
        <a:xfrm>
          <a:off x="2983306" y="257802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1622508"/>
                <a:satOff val="866"/>
                <a:lumOff val="-3774"/>
                <a:alphaOff val="0"/>
                <a:shade val="51000"/>
                <a:satMod val="130000"/>
              </a:schemeClr>
            </a:gs>
            <a:gs pos="80000">
              <a:schemeClr val="accent5">
                <a:hueOff val="-1622508"/>
                <a:satOff val="866"/>
                <a:lumOff val="-3774"/>
                <a:alphaOff val="0"/>
                <a:shade val="93000"/>
                <a:satMod val="130000"/>
              </a:schemeClr>
            </a:gs>
            <a:gs pos="100000">
              <a:schemeClr val="accent5">
                <a:hueOff val="-1622508"/>
                <a:satOff val="866"/>
                <a:lumOff val="-37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Meetings of African Ministers of Finance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306" y="257802"/>
        <a:ext cx="2712096" cy="1627257"/>
      </dsp:txXfrm>
    </dsp:sp>
    <dsp:sp modelId="{A8D6FAFB-DFBD-462C-890A-1B43FAF7FA9A}">
      <dsp:nvSpPr>
        <dsp:cNvPr id="0" name=""/>
        <dsp:cNvSpPr/>
      </dsp:nvSpPr>
      <dsp:spPr>
        <a:xfrm>
          <a:off x="5966612" y="257802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3245016"/>
                <a:satOff val="1732"/>
                <a:lumOff val="-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3245016"/>
                <a:satOff val="1732"/>
                <a:lumOff val="-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3245016"/>
                <a:satOff val="1732"/>
                <a:lumOff val="-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AfCFTA Pharma Initiative Pilot &amp; African Medical Supplies Platform </a:t>
          </a:r>
        </a:p>
      </dsp:txBody>
      <dsp:txXfrm>
        <a:off x="5966612" y="257802"/>
        <a:ext cx="2712096" cy="1627257"/>
      </dsp:txXfrm>
    </dsp:sp>
    <dsp:sp modelId="{D6E5962E-D5B0-4E42-93CA-C137E8077089}">
      <dsp:nvSpPr>
        <dsp:cNvPr id="0" name=""/>
        <dsp:cNvSpPr/>
      </dsp:nvSpPr>
      <dsp:spPr>
        <a:xfrm>
          <a:off x="0" y="2156270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4867524"/>
                <a:satOff val="2597"/>
                <a:lumOff val="-11323"/>
                <a:alphaOff val="0"/>
                <a:shade val="51000"/>
                <a:satMod val="130000"/>
              </a:schemeClr>
            </a:gs>
            <a:gs pos="80000">
              <a:schemeClr val="accent5">
                <a:hueOff val="-4867524"/>
                <a:satOff val="2597"/>
                <a:lumOff val="-11323"/>
                <a:alphaOff val="0"/>
                <a:shade val="93000"/>
                <a:satMod val="130000"/>
              </a:schemeClr>
            </a:gs>
            <a:gs pos="100000">
              <a:schemeClr val="accent5">
                <a:hueOff val="-4867524"/>
                <a:satOff val="2597"/>
                <a:lumOff val="-113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COVID-19 in Africa: Protecting Lives and Economies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6270"/>
        <a:ext cx="2712096" cy="1627257"/>
      </dsp:txXfrm>
    </dsp:sp>
    <dsp:sp modelId="{1C050952-E224-47AD-A826-4FA70C9FD7CC}">
      <dsp:nvSpPr>
        <dsp:cNvPr id="0" name=""/>
        <dsp:cNvSpPr/>
      </dsp:nvSpPr>
      <dsp:spPr>
        <a:xfrm>
          <a:off x="2983306" y="2156270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6490031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1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1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Africa Covid-19 Communications &amp; Information Platform (ACCIP)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306" y="2156270"/>
        <a:ext cx="2712096" cy="1627257"/>
      </dsp:txXfrm>
    </dsp:sp>
    <dsp:sp modelId="{57EE9573-78B1-4563-A687-D52CA43306A0}">
      <dsp:nvSpPr>
        <dsp:cNvPr id="0" name=""/>
        <dsp:cNvSpPr/>
      </dsp:nvSpPr>
      <dsp:spPr>
        <a:xfrm>
          <a:off x="5966612" y="2156270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8112539"/>
                <a:satOff val="4329"/>
                <a:lumOff val="-18872"/>
                <a:alphaOff val="0"/>
                <a:shade val="51000"/>
                <a:satMod val="130000"/>
              </a:schemeClr>
            </a:gs>
            <a:gs pos="80000">
              <a:schemeClr val="accent5">
                <a:hueOff val="-8112539"/>
                <a:satOff val="4329"/>
                <a:lumOff val="-18872"/>
                <a:alphaOff val="0"/>
                <a:shade val="93000"/>
                <a:satMod val="130000"/>
              </a:schemeClr>
            </a:gs>
            <a:gs pos="100000">
              <a:schemeClr val="accent5">
                <a:hueOff val="-8112539"/>
                <a:satOff val="4329"/>
                <a:lumOff val="-188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Policy Exchange and Peer Learning Platform 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6612" y="2156270"/>
        <a:ext cx="2712096" cy="1627257"/>
      </dsp:txXfrm>
    </dsp:sp>
    <dsp:sp modelId="{07437744-BF7A-4E92-9C72-8E4759461428}">
      <dsp:nvSpPr>
        <dsp:cNvPr id="0" name=""/>
        <dsp:cNvSpPr/>
      </dsp:nvSpPr>
      <dsp:spPr>
        <a:xfrm>
          <a:off x="71273" y="4029434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9735048"/>
                <a:satOff val="5195"/>
                <a:lumOff val="-22647"/>
                <a:alphaOff val="0"/>
                <a:shade val="51000"/>
                <a:satMod val="130000"/>
              </a:schemeClr>
            </a:gs>
            <a:gs pos="80000">
              <a:schemeClr val="accent5">
                <a:hueOff val="-9735048"/>
                <a:satOff val="5195"/>
                <a:lumOff val="-22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9735048"/>
                <a:satOff val="5195"/>
                <a:lumOff val="-2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000" kern="12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rPr>
            <a:t>Global debate on Africa’s COVID-19 lockdown exit strategies</a:t>
          </a:r>
          <a:endParaRPr lang="en-GB" sz="2000" kern="1200" dirty="0">
            <a:effectLst/>
            <a:latin typeface="Arial" panose="020B0604020202020204" pitchFamily="34" charset="0"/>
            <a:ea typeface="DengXian" panose="02010600030101010101" pitchFamily="2" charset="-122"/>
            <a:cs typeface="Arial" panose="020B0604020202020204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GB" sz="2000" kern="1200" dirty="0">
            <a:effectLst/>
            <a:latin typeface="Arial" panose="020B0604020202020204" pitchFamily="34" charset="0"/>
            <a:ea typeface="DengXian" panose="02010600030101010101" pitchFamily="2" charset="-122"/>
            <a:cs typeface="Arial" panose="020B0604020202020204" pitchFamily="34" charset="0"/>
          </a:endParaRPr>
        </a:p>
      </dsp:txBody>
      <dsp:txXfrm>
        <a:off x="71273" y="4029434"/>
        <a:ext cx="2712096" cy="1627257"/>
      </dsp:txXfrm>
    </dsp:sp>
    <dsp:sp modelId="{DEF82B3B-FD42-4ACD-8BAB-230F4BB5B897}">
      <dsp:nvSpPr>
        <dsp:cNvPr id="0" name=""/>
        <dsp:cNvSpPr/>
      </dsp:nvSpPr>
      <dsp:spPr>
        <a:xfrm>
          <a:off x="2983306" y="4054738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11357555"/>
                <a:satOff val="6060"/>
                <a:lumOff val="-26421"/>
                <a:alphaOff val="0"/>
                <a:shade val="51000"/>
                <a:satMod val="130000"/>
              </a:schemeClr>
            </a:gs>
            <a:gs pos="80000">
              <a:schemeClr val="accent5">
                <a:hueOff val="-11357555"/>
                <a:satOff val="6060"/>
                <a:lumOff val="-26421"/>
                <a:alphaOff val="0"/>
                <a:shade val="93000"/>
                <a:satMod val="130000"/>
              </a:schemeClr>
            </a:gs>
            <a:gs pos="100000">
              <a:schemeClr val="accent5">
                <a:hueOff val="-11357555"/>
                <a:satOff val="6060"/>
                <a:lumOff val="-264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Multi stakeholder coordination meeting on Africa’s response</a:t>
          </a:r>
        </a:p>
      </dsp:txBody>
      <dsp:txXfrm>
        <a:off x="2983306" y="4054738"/>
        <a:ext cx="2712096" cy="1627257"/>
      </dsp:txXfrm>
    </dsp:sp>
    <dsp:sp modelId="{EA8A2860-AD3E-4DE3-9E09-3C6823F1430E}">
      <dsp:nvSpPr>
        <dsp:cNvPr id="0" name=""/>
        <dsp:cNvSpPr/>
      </dsp:nvSpPr>
      <dsp:spPr>
        <a:xfrm>
          <a:off x="5966612" y="4054738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Africa-wide macroeconomic model</a:t>
          </a:r>
        </a:p>
      </dsp:txBody>
      <dsp:txXfrm>
        <a:off x="5966612" y="4054738"/>
        <a:ext cx="2712096" cy="162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85FB5-BCD2-4C17-88CC-C76D24ED67F8}">
      <dsp:nvSpPr>
        <dsp:cNvPr id="0" name=""/>
        <dsp:cNvSpPr/>
      </dsp:nvSpPr>
      <dsp:spPr>
        <a:xfrm>
          <a:off x="0" y="257802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Ethiopia: socio-economic impact assessment; macro-modelling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7802"/>
        <a:ext cx="2712096" cy="1627257"/>
      </dsp:txXfrm>
    </dsp:sp>
    <dsp:sp modelId="{D04A3A70-0DC8-4CB5-BB39-421EB5EF069F}">
      <dsp:nvSpPr>
        <dsp:cNvPr id="0" name=""/>
        <dsp:cNvSpPr/>
      </dsp:nvSpPr>
      <dsp:spPr>
        <a:xfrm>
          <a:off x="2983306" y="257802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1854295"/>
                <a:satOff val="989"/>
                <a:lumOff val="-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1854295"/>
                <a:satOff val="989"/>
                <a:lumOff val="-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1854295"/>
                <a:satOff val="989"/>
                <a:lumOff val="-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Namibia: socio-economic impact assessment of Covid-19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306" y="257802"/>
        <a:ext cx="2712096" cy="1627257"/>
      </dsp:txXfrm>
    </dsp:sp>
    <dsp:sp modelId="{A8D6FAFB-DFBD-462C-890A-1B43FAF7FA9A}">
      <dsp:nvSpPr>
        <dsp:cNvPr id="0" name=""/>
        <dsp:cNvSpPr/>
      </dsp:nvSpPr>
      <dsp:spPr>
        <a:xfrm>
          <a:off x="5966612" y="257802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3708590"/>
                <a:satOff val="1979"/>
                <a:lumOff val="-8627"/>
                <a:alphaOff val="0"/>
                <a:shade val="51000"/>
                <a:satMod val="130000"/>
              </a:schemeClr>
            </a:gs>
            <a:gs pos="80000">
              <a:schemeClr val="accent5">
                <a:hueOff val="-3708590"/>
                <a:satOff val="1979"/>
                <a:lumOff val="-8627"/>
                <a:alphaOff val="0"/>
                <a:shade val="93000"/>
                <a:satMod val="130000"/>
              </a:schemeClr>
            </a:gs>
            <a:gs pos="100000">
              <a:schemeClr val="accent5">
                <a:hueOff val="-3708590"/>
                <a:satOff val="1979"/>
                <a:lumOff val="-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Zambia: macro-modelling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6612" y="257802"/>
        <a:ext cx="2712096" cy="1627257"/>
      </dsp:txXfrm>
    </dsp:sp>
    <dsp:sp modelId="{D6E5962E-D5B0-4E42-93CA-C137E8077089}">
      <dsp:nvSpPr>
        <dsp:cNvPr id="0" name=""/>
        <dsp:cNvSpPr/>
      </dsp:nvSpPr>
      <dsp:spPr>
        <a:xfrm>
          <a:off x="0" y="2156270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5562884"/>
                <a:satOff val="2968"/>
                <a:lumOff val="-12941"/>
                <a:alphaOff val="0"/>
                <a:shade val="51000"/>
                <a:satMod val="130000"/>
              </a:schemeClr>
            </a:gs>
            <a:gs pos="80000">
              <a:schemeClr val="accent5">
                <a:hueOff val="-5562884"/>
                <a:satOff val="2968"/>
                <a:lumOff val="-12941"/>
                <a:alphaOff val="0"/>
                <a:shade val="93000"/>
                <a:satMod val="130000"/>
              </a:schemeClr>
            </a:gs>
            <a:gs pos="100000">
              <a:schemeClr val="accent5">
                <a:hueOff val="-5562884"/>
                <a:satOff val="2968"/>
                <a:lumOff val="-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Guinea: Accountability framework for use of Covid-19 relief funds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6270"/>
        <a:ext cx="2712096" cy="1627257"/>
      </dsp:txXfrm>
    </dsp:sp>
    <dsp:sp modelId="{40323771-159B-4A02-85B7-BF777A9030D8}">
      <dsp:nvSpPr>
        <dsp:cNvPr id="0" name=""/>
        <dsp:cNvSpPr/>
      </dsp:nvSpPr>
      <dsp:spPr>
        <a:xfrm>
          <a:off x="2983306" y="2156270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7417179"/>
                <a:satOff val="3958"/>
                <a:lumOff val="-17255"/>
                <a:alphaOff val="0"/>
                <a:shade val="51000"/>
                <a:satMod val="130000"/>
              </a:schemeClr>
            </a:gs>
            <a:gs pos="80000">
              <a:schemeClr val="accent5">
                <a:hueOff val="-7417179"/>
                <a:satOff val="3958"/>
                <a:lumOff val="-1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-7417179"/>
                <a:satOff val="3958"/>
                <a:lumOff val="-1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SG’s Policy brief on the Socio-economic impact of Covid-19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3306" y="2156270"/>
        <a:ext cx="2712096" cy="1627257"/>
      </dsp:txXfrm>
    </dsp:sp>
    <dsp:sp modelId="{AB00ADB7-F5D7-4B32-A0F2-FC25059BC544}">
      <dsp:nvSpPr>
        <dsp:cNvPr id="0" name=""/>
        <dsp:cNvSpPr/>
      </dsp:nvSpPr>
      <dsp:spPr>
        <a:xfrm>
          <a:off x="5966612" y="2156270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9271474"/>
                <a:satOff val="4947"/>
                <a:lumOff val="-2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9271474"/>
                <a:satOff val="4947"/>
                <a:lumOff val="-2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9271474"/>
                <a:satOff val="4947"/>
                <a:lumOff val="-2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Partnerships – MTN, CIVICUS, Citi-Bank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6612" y="2156270"/>
        <a:ext cx="2712096" cy="1627257"/>
      </dsp:txXfrm>
    </dsp:sp>
    <dsp:sp modelId="{154D1BCE-BA8A-47BE-943B-59950C67BFD3}">
      <dsp:nvSpPr>
        <dsp:cNvPr id="0" name=""/>
        <dsp:cNvSpPr/>
      </dsp:nvSpPr>
      <dsp:spPr>
        <a:xfrm>
          <a:off x="1491653" y="4054738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11125768"/>
                <a:satOff val="5937"/>
                <a:lumOff val="-25882"/>
                <a:alphaOff val="0"/>
                <a:shade val="51000"/>
                <a:satMod val="130000"/>
              </a:schemeClr>
            </a:gs>
            <a:gs pos="80000">
              <a:schemeClr val="accent5">
                <a:hueOff val="-11125768"/>
                <a:satOff val="5937"/>
                <a:lumOff val="-25882"/>
                <a:alphaOff val="0"/>
                <a:shade val="93000"/>
                <a:satMod val="130000"/>
              </a:schemeClr>
            </a:gs>
            <a:gs pos="100000">
              <a:schemeClr val="accent5">
                <a:hueOff val="-11125768"/>
                <a:satOff val="5937"/>
                <a:lumOff val="-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Towards recovery: the role of stimulus packages and economic governance measures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1653" y="4054738"/>
        <a:ext cx="2712096" cy="1627257"/>
      </dsp:txXfrm>
    </dsp:sp>
    <dsp:sp modelId="{3AF55CEB-9860-437A-AD31-38995286E023}">
      <dsp:nvSpPr>
        <dsp:cNvPr id="0" name=""/>
        <dsp:cNvSpPr/>
      </dsp:nvSpPr>
      <dsp:spPr>
        <a:xfrm>
          <a:off x="4474959" y="4054738"/>
          <a:ext cx="2712096" cy="1627257"/>
        </a:xfrm>
        <a:prstGeom prst="rect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Estimates of GDP impact of  stimulus package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4959" y="4054738"/>
        <a:ext cx="2712096" cy="162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0.13171</cdr:x>
      <cdr:y>0.58118</cdr:y>
    </cdr:from>
    <cdr:to>
      <cdr:x>0.30171</cdr:x>
      <cdr:y>0.72434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287" y="1887687"/>
          <a:ext cx="727043" cy="464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bg1"/>
              </a:solidFill>
            </a:rPr>
            <a:t>Asia &amp; Pacific</a:t>
          </a:r>
        </a:p>
      </cdr:txBody>
    </cdr:sp>
  </cdr:relSizeAnchor>
  <cdr:relSizeAnchor xmlns:cdr="http://schemas.openxmlformats.org/drawingml/2006/chartDrawing">
    <cdr:from>
      <cdr:x>0.41389</cdr:x>
      <cdr:y>0.48523</cdr:y>
    </cdr:from>
    <cdr:to>
      <cdr:x>0.58389</cdr:x>
      <cdr:y>0.56751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65375" y="1460500"/>
          <a:ext cx="9715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solidFill>
                <a:schemeClr val="bg1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0.59287</cdr:x>
      <cdr:y>0.29049</cdr:y>
    </cdr:from>
    <cdr:to>
      <cdr:x>0.74898</cdr:x>
      <cdr:y>0.37276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35546" y="943519"/>
          <a:ext cx="667639" cy="267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>
              <a:solidFill>
                <a:schemeClr val="bg1"/>
              </a:solidFill>
            </a:rPr>
            <a:t>North America</a:t>
          </a:r>
        </a:p>
        <a:p xmlns:a="http://schemas.openxmlformats.org/drawingml/2006/main">
          <a:pPr algn="ctr"/>
          <a:endParaRPr lang="en-GB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0.76494</cdr:x>
      <cdr:y>0.18437</cdr:y>
    </cdr:from>
    <cdr:to>
      <cdr:x>0.93494</cdr:x>
      <cdr:y>0.26665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71431" y="598824"/>
          <a:ext cx="727043" cy="26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>
              <a:solidFill>
                <a:schemeClr val="bg1"/>
              </a:solidFill>
            </a:rPr>
            <a:t>Latin America</a:t>
          </a:r>
        </a:p>
      </cdr:txBody>
    </cdr:sp>
  </cdr:relSizeAnchor>
  <cdr:relSizeAnchor xmlns:cdr="http://schemas.openxmlformats.org/drawingml/2006/chartDrawing">
    <cdr:from>
      <cdr:x>0.79659</cdr:x>
      <cdr:y>0.08241</cdr:y>
    </cdr:from>
    <cdr:to>
      <cdr:x>0.98664</cdr:x>
      <cdr:y>0.16469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06790" y="267663"/>
          <a:ext cx="812791" cy="267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>
              <a:solidFill>
                <a:schemeClr val="bg1"/>
              </a:solidFill>
            </a:rPr>
            <a:t>South Asia</a:t>
          </a:r>
        </a:p>
      </cdr:txBody>
    </cdr:sp>
  </cdr:relSizeAnchor>
  <cdr:relSizeAnchor xmlns:cdr="http://schemas.openxmlformats.org/drawingml/2006/chartDrawing">
    <cdr:from>
      <cdr:x>0.85401</cdr:x>
      <cdr:y>0.03197</cdr:y>
    </cdr:from>
    <cdr:to>
      <cdr:x>0.97567</cdr:x>
      <cdr:y>0.11425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52384" y="114625"/>
          <a:ext cx="520307" cy="295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solidFill>
                <a:schemeClr val="bg1"/>
              </a:solidFill>
            </a:rPr>
            <a:t>Africa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D635ED-C59C-4CE9-84E3-36DADAD8FA40}" type="datetimeFigureOut">
              <a:rPr lang="en-US"/>
              <a:pPr>
                <a:defRPr/>
              </a:pPr>
              <a:t>7/22/20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5137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5137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BD3BAB-CA50-45AC-AF63-84676ED7A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pitchFamily="2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pitchFamily="2"/>
              </a:rPr>
              <a:t>Second level</a:t>
            </a:r>
          </a:p>
          <a:p>
            <a:pPr lvl="2"/>
            <a:r>
              <a:rPr lang="en-US" noProof="0">
                <a:sym typeface="Helvetica Neue" pitchFamily="2"/>
              </a:rPr>
              <a:t>Third level</a:t>
            </a:r>
          </a:p>
          <a:p>
            <a:pPr lvl="3"/>
            <a:r>
              <a:rPr lang="en-US" noProof="0">
                <a:sym typeface="Helvetica Neue" pitchFamily="2"/>
              </a:rPr>
              <a:t>Fourth level</a:t>
            </a:r>
          </a:p>
          <a:p>
            <a:pPr lvl="4"/>
            <a:r>
              <a:rPr lang="en-US" noProof="0">
                <a:sym typeface="Helvetica Neue" pitchFamily="2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MS PGothic" panose="020B0600070205080204" pitchFamily="34" charset="-128"/>
        <a:cs typeface="Helvetica Neue" pitchFamily="2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 Neue" pitchFamily="2"/>
        <a:ea typeface="Helvetica Neue" pitchFamily="2"/>
        <a:cs typeface="Helvetica Neue" pitchFamily="2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23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67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66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44DB-1C9A-478B-AA8F-1D3FE7D06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0C47-831F-48D2-90DC-81A145A53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2100" y="341313"/>
            <a:ext cx="2070100" cy="57610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30213" y="341313"/>
            <a:ext cx="6059487" cy="57610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E201-1F83-4BC4-99C3-56835B35C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1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825625"/>
            <a:ext cx="8467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3"/>
            <a:ext cx="9144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25" y="2334218"/>
            <a:ext cx="837855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533925" y="5222367"/>
            <a:ext cx="1979213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AEDE-7669-4DFB-9AEC-9FCBA1947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108D-415C-4793-8A62-49AA98488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6FB5-2EF3-4857-B9A1-9D33C9177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5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5866-F6EF-4E43-9728-134FF8E2E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2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D615-A595-4F8C-B915-F22E3FF88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2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BDA4-F0B6-4F7A-A091-BE01F09E6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1DA9-A6B9-4B3D-B544-CF26C6928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5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FE6F-2273-44F9-9B31-15B4F5273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5763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430213" y="341313"/>
            <a:ext cx="8281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Sans" panose="020B0602040502020204" pitchFamily="34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8418513" y="6376988"/>
            <a:ext cx="268287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>
              <a:defRPr/>
            </a:pPr>
            <a:fld id="{7377FABE-4B21-4525-A92A-87DB55290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MS PGothic" panose="020B0600070205080204" pitchFamily="34" charset="-128"/>
          <a:cs typeface="+mj-cs"/>
          <a:sym typeface="Lucida Sans" panose="020B06020405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MS PGothic" panose="020B0600070205080204" pitchFamily="34" charset="-128"/>
          <a:cs typeface="Lucida Sans" pitchFamily="34" charset="0"/>
          <a:sym typeface="Lucida Sans" panose="020B06020405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MS PGothic" panose="020B0600070205080204" pitchFamily="34" charset="-128"/>
          <a:cs typeface="Lucida Sans" pitchFamily="34" charset="0"/>
          <a:sym typeface="Lucida Sans" panose="020B06020405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MS PGothic" panose="020B0600070205080204" pitchFamily="34" charset="-128"/>
          <a:cs typeface="Lucida Sans" pitchFamily="34" charset="0"/>
          <a:sym typeface="Lucida Sans" panose="020B06020405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MS PGothic" panose="020B0600070205080204" pitchFamily="34" charset="-128"/>
          <a:cs typeface="Lucida Sans" pitchFamily="34" charset="0"/>
          <a:sym typeface="Lucida Sans" panose="020B0602040502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5724128" y="5123499"/>
            <a:ext cx="3096344" cy="13665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22 July, 2020</a:t>
            </a:r>
          </a:p>
          <a:p>
            <a:pPr algn="l"/>
            <a:r>
              <a:rPr lang="en-US" sz="1800" dirty="0"/>
              <a:t>Addis Ababa and Beijing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8728" y="4015440"/>
            <a:ext cx="8378550" cy="16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FFFFFF"/>
                </a:solidFill>
                <a:latin typeface="Lucida Sans" panose="020B0602030504020204" pitchFamily="34" charset="77"/>
                <a:ea typeface="+mj-ea"/>
                <a:cs typeface="+mj-cs"/>
                <a:sym typeface="Lucida Sans" panose="020B0602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9pPr>
          </a:lstStyle>
          <a:p>
            <a:br>
              <a:rPr lang="en-US" sz="2000" kern="0" dirty="0">
                <a:solidFill>
                  <a:schemeClr val="tx1"/>
                </a:solidFill>
              </a:rPr>
            </a:br>
            <a:r>
              <a:rPr lang="en-US" sz="2500" kern="0" dirty="0">
                <a:solidFill>
                  <a:schemeClr val="tx1"/>
                </a:solidFill>
              </a:rPr>
              <a:t>Economic Commission for Africa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6318" y="3068960"/>
            <a:ext cx="8640960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FFFFFF"/>
                </a:solidFill>
                <a:latin typeface="Lucida Sans" panose="020B0602030504020204" pitchFamily="34" charset="77"/>
                <a:ea typeface="+mj-ea"/>
                <a:cs typeface="+mj-cs"/>
                <a:sym typeface="Lucida Sans" panose="020B0602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9pPr>
          </a:lstStyle>
          <a:p>
            <a:r>
              <a:rPr lang="en-US" sz="2400" kern="0" dirty="0">
                <a:solidFill>
                  <a:schemeClr val="tx1"/>
                </a:solidFill>
              </a:rPr>
              <a:t>Economic and Social Consequences of COVID19 on Africa and ECA Response/Support</a:t>
            </a:r>
          </a:p>
        </p:txBody>
      </p:sp>
    </p:spTree>
    <p:extLst>
      <p:ext uri="{BB962C8B-B14F-4D97-AF65-F5344CB8AC3E}">
        <p14:creationId xmlns:p14="http://schemas.microsoft.com/office/powerpoint/2010/main" val="61760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224082"/>
            <a:ext cx="9001143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fiscal space: COVID19 more fiscal pressures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 </a:t>
            </a:r>
          </a:p>
        </p:txBody>
      </p:sp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83529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6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31180"/>
            <a:ext cx="9001143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GB" sz="2400" b="1" dirty="0">
                <a:solidFill>
                  <a:schemeClr val="bg1"/>
                </a:solidFill>
                <a:latin typeface="+mj-lt"/>
                <a:cs typeface="+mj-cs"/>
              </a:rPr>
              <a:t>………..disrupting fiscal consolidation path</a:t>
            </a:r>
          </a:p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 fiscal space in the short to medium term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ECA, DESA, IMF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20140"/>
              </p:ext>
            </p:extLst>
          </p:nvPr>
        </p:nvGraphicFramePr>
        <p:xfrm>
          <a:off x="338399" y="1283630"/>
          <a:ext cx="8467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4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19771"/>
            <a:ext cx="9001143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Africa most affected by the crisis</a:t>
            </a:r>
          </a:p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(Middle Income economies – no access to DSSI)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ECA, DESA, IMF, EIU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463964"/>
              </p:ext>
            </p:extLst>
          </p:nvPr>
        </p:nvGraphicFramePr>
        <p:xfrm>
          <a:off x="395288" y="1341438"/>
          <a:ext cx="84677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39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31180"/>
            <a:ext cx="9001143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GB" sz="2400" b="1" dirty="0">
                <a:solidFill>
                  <a:schemeClr val="bg1"/>
                </a:solidFill>
                <a:latin typeface="+mj-lt"/>
                <a:cs typeface="+mj-cs"/>
              </a:rPr>
              <a:t>Consequently, Africa’s debt expected to increase in the medium term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9394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529192"/>
              </p:ext>
            </p:extLst>
          </p:nvPr>
        </p:nvGraphicFramePr>
        <p:xfrm>
          <a:off x="468313" y="1196752"/>
          <a:ext cx="8466137" cy="456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47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GB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GB"/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5080857"/>
              </p:ext>
            </p:extLst>
          </p:nvPr>
        </p:nvGraphicFramePr>
        <p:xfrm>
          <a:off x="197004" y="900112"/>
          <a:ext cx="8678709" cy="59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19683A51-7DC9-4C70-8C2E-9A4E07187755}"/>
              </a:ext>
            </a:extLst>
          </p:cNvPr>
          <p:cNvSpPr>
            <a:spLocks/>
          </p:cNvSpPr>
          <p:nvPr/>
        </p:nvSpPr>
        <p:spPr bwMode="auto">
          <a:xfrm>
            <a:off x="0" y="301201"/>
            <a:ext cx="9036050" cy="40063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Highlights of ECA’s COVID-19 response support to member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states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916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GB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GB"/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en-GB"/>
          </a:p>
        </p:txBody>
      </p:sp>
      <p:graphicFrame>
        <p:nvGraphicFramePr>
          <p:cNvPr id="3" name="Diagram 2"/>
          <p:cNvGraphicFramePr/>
          <p:nvPr/>
        </p:nvGraphicFramePr>
        <p:xfrm>
          <a:off x="197004" y="900112"/>
          <a:ext cx="8678709" cy="59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19683A51-7DC9-4C70-8C2E-9A4E07187755}"/>
              </a:ext>
            </a:extLst>
          </p:cNvPr>
          <p:cNvSpPr>
            <a:spLocks/>
          </p:cNvSpPr>
          <p:nvPr/>
        </p:nvSpPr>
        <p:spPr bwMode="auto">
          <a:xfrm>
            <a:off x="0" y="301201"/>
            <a:ext cx="9036050" cy="40063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Highlights of ECA’s COVID-19 response support to member states (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cont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06284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052513"/>
            <a:ext cx="49720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2360613" y="5229225"/>
            <a:ext cx="4422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5500" b="1">
                <a:solidFill>
                  <a:schemeClr val="tx1"/>
                </a:solidFill>
                <a:latin typeface="Lato" pitchFamily="34" charset="0"/>
                <a:sym typeface="Lato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9833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224082"/>
            <a:ext cx="9001143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case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1577" y="5298442"/>
            <a:ext cx="8631862" cy="1206599"/>
          </a:xfrm>
          <a:prstGeom prst="roundRect">
            <a:avLst>
              <a:gd name="adj" fmla="val 9624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17528" y="5455234"/>
            <a:ext cx="86210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Total population of Africa has fewer total (and daily new) cases than most other regions, but with an upward trajectory indicating that worst is ahead of 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South Africa currently accounts for about 2/3rds of daily new cases in Africa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117528" y="5128443"/>
            <a:ext cx="8567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Based on Johns Hopkins University Data</a:t>
            </a:r>
            <a:endParaRPr lang="en-GB" sz="800" dirty="0"/>
          </a:p>
        </p:txBody>
      </p:sp>
      <p:sp>
        <p:nvSpPr>
          <p:cNvPr id="13" name="TextBox 9"/>
          <p:cNvSpPr txBox="1"/>
          <p:nvPr/>
        </p:nvSpPr>
        <p:spPr>
          <a:xfrm>
            <a:off x="4401084" y="1018102"/>
            <a:ext cx="411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new cases continuing upward trend across Africa, especially in South Africa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260647" y="1018101"/>
            <a:ext cx="411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Africa currently accounts for relatively small (but growing) share of world cases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852937"/>
              </p:ext>
            </p:extLst>
          </p:nvPr>
        </p:nvGraphicFramePr>
        <p:xfrm>
          <a:off x="0" y="1616339"/>
          <a:ext cx="4276724" cy="358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682776"/>
              </p:ext>
            </p:extLst>
          </p:nvPr>
        </p:nvGraphicFramePr>
        <p:xfrm>
          <a:off x="4304063" y="1664430"/>
          <a:ext cx="4768507" cy="358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1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-5354" y="125478"/>
            <a:ext cx="9001143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Africa: Corona Virus new blow to economic </a:t>
            </a:r>
          </a:p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Growth expected to drop from 3.1%  to -2.7%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800738"/>
              </p:ext>
            </p:extLst>
          </p:nvPr>
        </p:nvGraphicFramePr>
        <p:xfrm>
          <a:off x="395288" y="1341438"/>
          <a:ext cx="84677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01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224082"/>
            <a:ext cx="9001143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contraction expected in 4 of the 5 regions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ECA, DESA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054527"/>
              </p:ext>
            </p:extLst>
          </p:nvPr>
        </p:nvGraphicFramePr>
        <p:xfrm>
          <a:off x="395288" y="1341438"/>
          <a:ext cx="84677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66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224082"/>
            <a:ext cx="9001143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Similarly, 6 out of 8 RECs will experience GDP contractions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806860"/>
              </p:ext>
            </p:extLst>
          </p:nvPr>
        </p:nvGraphicFramePr>
        <p:xfrm>
          <a:off x="344488" y="1412875"/>
          <a:ext cx="8467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80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19771"/>
            <a:ext cx="9001143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GB" sz="24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Magnitude of COVID Impact on businesses in Eastern Africa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EABC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588904"/>
              </p:ext>
            </p:extLst>
          </p:nvPr>
        </p:nvGraphicFramePr>
        <p:xfrm>
          <a:off x="395288" y="1341438"/>
          <a:ext cx="84677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697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ângulo arredondado 8"/>
          <p:cNvSpPr/>
          <p:nvPr/>
        </p:nvSpPr>
        <p:spPr>
          <a:xfrm>
            <a:off x="71428" y="258134"/>
            <a:ext cx="9001143" cy="5448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utilization low, with smaller businesses worse hit</a:t>
            </a:r>
          </a:p>
        </p:txBody>
      </p:sp>
      <p:sp>
        <p:nvSpPr>
          <p:cNvPr id="1048610" name="Rectangle: Rounded Corners 1"/>
          <p:cNvSpPr>
            <a:spLocks noGrp="1"/>
          </p:cNvSpPr>
          <p:nvPr>
            <p:ph idx="1"/>
          </p:nvPr>
        </p:nvSpPr>
        <p:spPr>
          <a:xfrm>
            <a:off x="71428" y="5353808"/>
            <a:ext cx="9021867" cy="1153419"/>
          </a:xfrm>
          <a:prstGeom prst="roundRect">
            <a:avLst>
              <a:gd name="adj" fmla="val 829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048612" name="TextBox 13"/>
          <p:cNvSpPr txBox="1"/>
          <p:nvPr/>
        </p:nvSpPr>
        <p:spPr>
          <a:xfrm>
            <a:off x="81851" y="5331435"/>
            <a:ext cx="89907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 average, businesses in Africa report to be operating at only 43 percent (in April), though with larger firms reporting to operate at a slightly better capacity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Top challenges: drop in demand, cash flow, </a:t>
            </a:r>
            <a:r>
              <a:rPr lang="en-US" dirty="0" err="1"/>
              <a:t>labour</a:t>
            </a:r>
            <a:r>
              <a:rPr lang="en-US" dirty="0"/>
              <a:t> restrictions, logistics difficulties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4939"/>
            <a:ext cx="5120915" cy="3332897"/>
          </a:xfrm>
          <a:prstGeom prst="rect">
            <a:avLst/>
          </a:prstGeom>
          <a:noFill/>
        </p:spPr>
      </p:pic>
      <p:sp>
        <p:nvSpPr>
          <p:cNvPr id="10" name="TextBox 2"/>
          <p:cNvSpPr txBox="1"/>
          <p:nvPr/>
        </p:nvSpPr>
        <p:spPr>
          <a:xfrm>
            <a:off x="61065" y="5015254"/>
            <a:ext cx="902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ECA &amp; IEC. 2020. Insights on African businesses’ reaction and outlook to COVID-19’s. IEC: Mauritius &amp; ECA: Addis Ababa. 30 April</a:t>
            </a:r>
          </a:p>
          <a:p>
            <a:r>
              <a:rPr lang="en-US" sz="800" i="1" dirty="0"/>
              <a:t>Notes</a:t>
            </a:r>
            <a:r>
              <a:rPr lang="en-US" sz="800" dirty="0"/>
              <a:t>: Each respondent represents a company that operates in at least one and up to 54 African countries, data was collected on 210 firms from 14 to 20 April</a:t>
            </a:r>
            <a:endParaRPr lang="en-GB" sz="800" dirty="0"/>
          </a:p>
        </p:txBody>
      </p:sp>
      <p:sp>
        <p:nvSpPr>
          <p:cNvPr id="12" name="TextBox 9"/>
          <p:cNvSpPr txBox="1"/>
          <p:nvPr/>
        </p:nvSpPr>
        <p:spPr>
          <a:xfrm>
            <a:off x="1043608" y="878474"/>
            <a:ext cx="758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African firms are operating at low capacity utilization rates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19771"/>
            <a:ext cx="9001143" cy="10215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GB" sz="2400" b="1" dirty="0">
                <a:solidFill>
                  <a:schemeClr val="bg1"/>
                </a:solidFill>
              </a:rPr>
              <a:t>5m to 29 million will be impoverished and 19m will be jobless due to growth decline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99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ECA </a:t>
            </a:r>
          </a:p>
        </p:txBody>
      </p:sp>
      <p:graphicFrame>
        <p:nvGraphicFramePr>
          <p:cNvPr id="7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486795"/>
              </p:ext>
            </p:extLst>
          </p:nvPr>
        </p:nvGraphicFramePr>
        <p:xfrm>
          <a:off x="345659" y="1341438"/>
          <a:ext cx="8467725" cy="453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72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1428" y="224082"/>
            <a:ext cx="9001143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GB" sz="24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Risks of Job losses per activity (A survey from Uganda)</a:t>
            </a:r>
            <a:endParaRPr lang="en-GB" sz="2800" b="1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98" y="5877272"/>
            <a:ext cx="480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Source: Uganda Business Impact Survey 2020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31761"/>
              </p:ext>
            </p:extLst>
          </p:nvPr>
        </p:nvGraphicFramePr>
        <p:xfrm>
          <a:off x="395288" y="1341438"/>
          <a:ext cx="846772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84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8171BBA82804A89991FF1CCFD86FF" ma:contentTypeVersion="12" ma:contentTypeDescription="Create a new document." ma:contentTypeScope="" ma:versionID="7fb8b465dacab35902318e89d7347631">
  <xsd:schema xmlns:xsd="http://www.w3.org/2001/XMLSchema" xmlns:xs="http://www.w3.org/2001/XMLSchema" xmlns:p="http://schemas.microsoft.com/office/2006/metadata/properties" xmlns:ns3="d8af0618-c8dc-4135-b3c8-f64dc532f5bd" xmlns:ns4="125b02e2-af8f-4061-a450-8c21469d4885" targetNamespace="http://schemas.microsoft.com/office/2006/metadata/properties" ma:root="true" ma:fieldsID="51e551d569a5838b1c7e8e3efc0b3590" ns3:_="" ns4:_="">
    <xsd:import namespace="d8af0618-c8dc-4135-b3c8-f64dc532f5bd"/>
    <xsd:import namespace="125b02e2-af8f-4061-a450-8c21469d48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f0618-c8dc-4135-b3c8-f64dc532f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b02e2-af8f-4061-a450-8c21469d4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1068F0-3334-49B3-B1D3-913D587384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47133-86FD-4325-B83B-9F9EB03694A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8af0618-c8dc-4135-b3c8-f64dc532f5bd"/>
    <ds:schemaRef ds:uri="125b02e2-af8f-4061-a450-8c21469d4885"/>
  </ds:schemaRefs>
</ds:datastoreItem>
</file>

<file path=customXml/itemProps3.xml><?xml version="1.0" encoding="utf-8"?>
<ds:datastoreItem xmlns:ds="http://schemas.openxmlformats.org/officeDocument/2006/customXml" ds:itemID="{85C63D76-E683-4387-992C-55E88B273543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34232</TotalTime>
  <Words>648</Words>
  <Application>Microsoft Office PowerPoint</Application>
  <PresentationFormat>On-screen Show (4:3)</PresentationFormat>
  <Paragraphs>88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 PRESENTATION</dc:title>
  <dc:creator>Afework Temtime</dc:creator>
  <cp:lastModifiedBy>Stephen Karingi</cp:lastModifiedBy>
  <cp:revision>1622</cp:revision>
  <cp:lastPrinted>2020-03-13T12:33:51Z</cp:lastPrinted>
  <dcterms:modified xsi:type="dcterms:W3CDTF">2020-07-22T11:01:44Z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0x01010073D8171BBA82804A89991FF1CCFD86FF</vt:lpwstr>
  </property>
</Properties>
</file>