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7"/>
    <p:sldMasterId id="2147483693" r:id="rId8"/>
    <p:sldMasterId id="2147483746" r:id="rId9"/>
  </p:sldMasterIdLst>
  <p:notesMasterIdLst>
    <p:notesMasterId r:id="rId18"/>
  </p:notesMasterIdLst>
  <p:sldIdLst>
    <p:sldId id="723" r:id="rId10"/>
    <p:sldId id="593" r:id="rId11"/>
    <p:sldId id="751" r:id="rId12"/>
    <p:sldId id="753" r:id="rId13"/>
    <p:sldId id="752" r:id="rId14"/>
    <p:sldId id="587" r:id="rId15"/>
    <p:sldId id="698" r:id="rId16"/>
    <p:sldId id="4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35FA3A-DD0C-4E44-8C5E-385D43FDC1B4}">
          <p14:sldIdLst>
            <p14:sldId id="723"/>
            <p14:sldId id="593"/>
            <p14:sldId id="751"/>
            <p14:sldId id="753"/>
            <p14:sldId id="752"/>
            <p14:sldId id="587"/>
            <p14:sldId id="698"/>
          </p14:sldIdLst>
        </p14:section>
        <p14:section name="Untitled Section" id="{32D52609-C327-B843-BBF3-6F19175DBEDC}">
          <p14:sldIdLst>
            <p14:sldId id="4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DAC581-9623-ABFE-2773-179CF72FEF01}" name="Nikhil Mandalia" initials="NM" userId="S::nmandalia@unicef.org::8a8ceb5f-1614-4be6-b3cf-c205fedb985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20E"/>
    <a:srgbClr val="2653B9"/>
    <a:srgbClr val="FF7100"/>
    <a:srgbClr val="98DFF9"/>
    <a:srgbClr val="00AEEF"/>
    <a:srgbClr val="D1D3D4"/>
    <a:srgbClr val="F0F0F0"/>
    <a:srgbClr val="143E49"/>
    <a:srgbClr val="D4D7D9"/>
    <a:srgbClr val="37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FD0F851-EC5A-4D38-B0AD-8093EC10F33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804" y="56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microsoft.com/office/2018/10/relationships/authors" Target="authors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26A4EF-C959-4849-95E0-E48B412916BE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6E0630-F25F-4DDE-B94B-7D349B2874D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kumimoji="0" lang="en-US" b="1" i="0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öhne"/>
              <a:ea typeface="+mn-ea"/>
              <a:cs typeface="+mn-cs"/>
            </a:rPr>
            <a:t>Challenges in Timely Fund Disbursement</a:t>
          </a:r>
          <a:r>
            <a:rPr kumimoji="0" lang="en-US" b="0" i="0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öhne"/>
              <a:ea typeface="+mn-ea"/>
              <a:cs typeface="+mn-cs"/>
            </a:rPr>
            <a:t>: Delays in fund release were a common issue, affecting the execution of immunization programs.</a:t>
          </a:r>
          <a:endParaRPr lang="en-US"/>
        </a:p>
      </dgm:t>
    </dgm:pt>
    <dgm:pt modelId="{DA681939-BB46-496A-8B3B-848F2E6A8122}" type="parTrans" cxnId="{9FC2BD75-53B8-4245-9745-6E3A020B1D52}">
      <dgm:prSet/>
      <dgm:spPr/>
      <dgm:t>
        <a:bodyPr/>
        <a:lstStyle/>
        <a:p>
          <a:endParaRPr lang="en-US"/>
        </a:p>
      </dgm:t>
    </dgm:pt>
    <dgm:pt modelId="{63B12713-2F13-46D9-A6E0-9981624C3A3E}" type="sibTrans" cxnId="{9FC2BD75-53B8-4245-9745-6E3A020B1D5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FA09B65-327D-45CF-AAE6-2BF0D7A06778}">
      <dgm:prSet/>
      <dgm:spPr/>
      <dgm:t>
        <a:bodyPr/>
        <a:lstStyle/>
        <a:p>
          <a:pPr>
            <a:lnSpc>
              <a:spcPct val="100000"/>
            </a:lnSpc>
          </a:pPr>
          <a:r>
            <a:rPr kumimoji="0" lang="en-US" b="1" i="0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öhne"/>
              <a:ea typeface="+mn-ea"/>
              <a:cs typeface="+mn-cs"/>
            </a:rPr>
            <a:t>Planning and Budgeting Deficiencies</a:t>
          </a:r>
          <a:r>
            <a:rPr kumimoji="0" lang="en-US" b="0" i="0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öhne"/>
              <a:ea typeface="+mn-ea"/>
              <a:cs typeface="+mn-cs"/>
            </a:rPr>
            <a:t>: Emphasized across studies, improving the accuracy and efficiency of planning and budgeting processes was a key recommendation, including at subnational level.</a:t>
          </a:r>
        </a:p>
      </dgm:t>
    </dgm:pt>
    <dgm:pt modelId="{21BA87D2-5B2F-4C5D-897E-C265EBDA1EDE}" type="parTrans" cxnId="{C12647AD-E320-46A2-B947-687892F32944}">
      <dgm:prSet/>
      <dgm:spPr/>
      <dgm:t>
        <a:bodyPr/>
        <a:lstStyle/>
        <a:p>
          <a:endParaRPr lang="en-US"/>
        </a:p>
      </dgm:t>
    </dgm:pt>
    <dgm:pt modelId="{247FAEF4-1F5E-4C4C-ABC6-690752A3A11C}" type="sibTrans" cxnId="{C12647AD-E320-46A2-B947-687892F3294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0062630-9E98-4856-A2A0-B8F194A21BAC}">
      <dgm:prSet/>
      <dgm:spPr/>
      <dgm:t>
        <a:bodyPr/>
        <a:lstStyle/>
        <a:p>
          <a:pPr>
            <a:lnSpc>
              <a:spcPct val="100000"/>
            </a:lnSpc>
          </a:pPr>
          <a:r>
            <a:rPr kumimoji="0" lang="en-US" b="1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öhne"/>
              <a:ea typeface="+mn-ea"/>
              <a:cs typeface="+mn-cs"/>
            </a:rPr>
            <a:t>Data and System Challenges</a:t>
          </a:r>
          <a:r>
            <a:rPr kumimoji="0" lang="en-US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öhne"/>
              <a:ea typeface="+mn-ea"/>
              <a:cs typeface="+mn-cs"/>
            </a:rPr>
            <a:t>: Issues with data reliability and financial management systems for both financial and performance data, impacting budget tracking and execution analysis.</a:t>
          </a:r>
        </a:p>
      </dgm:t>
    </dgm:pt>
    <dgm:pt modelId="{0931C25F-F537-4DA3-9F04-C57187A8BE11}" type="parTrans" cxnId="{E87BB506-92A9-4384-92FB-1853DABFE341}">
      <dgm:prSet/>
      <dgm:spPr/>
      <dgm:t>
        <a:bodyPr/>
        <a:lstStyle/>
        <a:p>
          <a:endParaRPr lang="en-US"/>
        </a:p>
      </dgm:t>
    </dgm:pt>
    <dgm:pt modelId="{653B509E-5C78-4F39-B6DC-9100B4F07627}" type="sibTrans" cxnId="{E87BB506-92A9-4384-92FB-1853DABFE34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7182FA4-FDFC-46B7-A320-CD73B2BE4465}">
      <dgm:prSet/>
      <dgm:spPr/>
      <dgm:t>
        <a:bodyPr/>
        <a:lstStyle/>
        <a:p>
          <a:pPr>
            <a:lnSpc>
              <a:spcPct val="100000"/>
            </a:lnSpc>
          </a:pPr>
          <a:r>
            <a:rPr kumimoji="0" lang="en-US" b="1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öhne"/>
              <a:ea typeface="+mn-ea"/>
              <a:cs typeface="+mn-cs"/>
            </a:rPr>
            <a:t>Capacity Building</a:t>
          </a:r>
          <a:r>
            <a:rPr kumimoji="0" lang="en-US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öhne"/>
              <a:ea typeface="+mn-ea"/>
              <a:cs typeface="+mn-cs"/>
            </a:rPr>
            <a:t>: Recurrent theme across studies, with recommendations for targeted capacity building for national/subnational government officials and local health offices to address planning, budgeting, and execution challenges.</a:t>
          </a:r>
        </a:p>
      </dgm:t>
    </dgm:pt>
    <dgm:pt modelId="{9E4FABC6-59EF-4578-8197-08705B74FF9B}" type="parTrans" cxnId="{4E15A21A-3E6C-4295-90F0-5B96B5F3A177}">
      <dgm:prSet/>
      <dgm:spPr/>
      <dgm:t>
        <a:bodyPr/>
        <a:lstStyle/>
        <a:p>
          <a:endParaRPr lang="en-US"/>
        </a:p>
      </dgm:t>
    </dgm:pt>
    <dgm:pt modelId="{ED2CF6A1-C484-48C5-83F8-B6A06797EAA7}" type="sibTrans" cxnId="{4E15A21A-3E6C-4295-90F0-5B96B5F3A17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CDA3B81-4B79-4F70-972B-DA3A6CC93B97}">
      <dgm:prSet/>
      <dgm:spPr/>
      <dgm:t>
        <a:bodyPr/>
        <a:lstStyle/>
        <a:p>
          <a:pPr>
            <a:lnSpc>
              <a:spcPct val="100000"/>
            </a:lnSpc>
          </a:pPr>
          <a:r>
            <a:rPr kumimoji="0" lang="en-US" b="1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öhne"/>
              <a:ea typeface="+mn-ea"/>
              <a:cs typeface="+mn-cs"/>
            </a:rPr>
            <a:t>Transparency and Accountability</a:t>
          </a:r>
          <a:r>
            <a:rPr kumimoji="0" lang="en-US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öhne"/>
              <a:ea typeface="+mn-ea"/>
              <a:cs typeface="+mn-cs"/>
            </a:rPr>
            <a:t>: Ongoing challenges in many contexts, however growing government engagement to enhance fiscal transparency and accountability across countries, with initiatives like open budget portals and regular performance reviews.</a:t>
          </a:r>
        </a:p>
      </dgm:t>
    </dgm:pt>
    <dgm:pt modelId="{0A9A559C-A8C8-4770-AC35-A1E162C29C27}" type="parTrans" cxnId="{EE22D546-C5BA-4BC9-BCF1-A4F03E379258}">
      <dgm:prSet/>
      <dgm:spPr/>
      <dgm:t>
        <a:bodyPr/>
        <a:lstStyle/>
        <a:p>
          <a:endParaRPr lang="en-US"/>
        </a:p>
      </dgm:t>
    </dgm:pt>
    <dgm:pt modelId="{702D7A55-DC70-478B-A1C4-8249B2BB53FD}" type="sibTrans" cxnId="{EE22D546-C5BA-4BC9-BCF1-A4F03E379258}">
      <dgm:prSet/>
      <dgm:spPr/>
      <dgm:t>
        <a:bodyPr/>
        <a:lstStyle/>
        <a:p>
          <a:endParaRPr lang="en-US"/>
        </a:p>
      </dgm:t>
    </dgm:pt>
    <dgm:pt modelId="{75D68D1D-286D-4318-94CA-42AC5AC927A2}" type="pres">
      <dgm:prSet presAssocID="{1326A4EF-C959-4849-95E0-E48B412916BE}" presName="root" presStyleCnt="0">
        <dgm:presLayoutVars>
          <dgm:dir/>
          <dgm:resizeHandles val="exact"/>
        </dgm:presLayoutVars>
      </dgm:prSet>
      <dgm:spPr/>
    </dgm:pt>
    <dgm:pt modelId="{95625A5B-028D-46B8-AC00-246F58E96169}" type="pres">
      <dgm:prSet presAssocID="{1326A4EF-C959-4849-95E0-E48B412916BE}" presName="container" presStyleCnt="0">
        <dgm:presLayoutVars>
          <dgm:dir/>
          <dgm:resizeHandles val="exact"/>
        </dgm:presLayoutVars>
      </dgm:prSet>
      <dgm:spPr/>
    </dgm:pt>
    <dgm:pt modelId="{FE803627-8BB0-4D8C-92A5-BC5382475CE2}" type="pres">
      <dgm:prSet presAssocID="{EC6E0630-F25F-4DDE-B94B-7D349B2874D6}" presName="compNode" presStyleCnt="0"/>
      <dgm:spPr/>
    </dgm:pt>
    <dgm:pt modelId="{EFD9DCC3-F8F2-4C6F-A73B-A560EB5F9FCC}" type="pres">
      <dgm:prSet presAssocID="{EC6E0630-F25F-4DDE-B94B-7D349B2874D6}" presName="iconBgRect" presStyleLbl="bgShp" presStyleIdx="0" presStyleCnt="5"/>
      <dgm:spPr/>
    </dgm:pt>
    <dgm:pt modelId="{B263FAF2-32EC-42FC-8209-FEA872F233A8}" type="pres">
      <dgm:prSet presAssocID="{EC6E0630-F25F-4DDE-B94B-7D349B2874D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31A7D844-C39F-415F-944B-AF6BE8CEE040}" type="pres">
      <dgm:prSet presAssocID="{EC6E0630-F25F-4DDE-B94B-7D349B2874D6}" presName="spaceRect" presStyleCnt="0"/>
      <dgm:spPr/>
    </dgm:pt>
    <dgm:pt modelId="{EF0DA408-062B-4636-8111-8B615CDD846B}" type="pres">
      <dgm:prSet presAssocID="{EC6E0630-F25F-4DDE-B94B-7D349B2874D6}" presName="textRect" presStyleLbl="revTx" presStyleIdx="0" presStyleCnt="5">
        <dgm:presLayoutVars>
          <dgm:chMax val="1"/>
          <dgm:chPref val="1"/>
        </dgm:presLayoutVars>
      </dgm:prSet>
      <dgm:spPr/>
    </dgm:pt>
    <dgm:pt modelId="{DBADC7E1-5435-4F8B-AE65-B0387FB10CF2}" type="pres">
      <dgm:prSet presAssocID="{63B12713-2F13-46D9-A6E0-9981624C3A3E}" presName="sibTrans" presStyleLbl="sibTrans2D1" presStyleIdx="0" presStyleCnt="0"/>
      <dgm:spPr/>
    </dgm:pt>
    <dgm:pt modelId="{73148DF9-CBA1-42B0-A6E8-97158BE98565}" type="pres">
      <dgm:prSet presAssocID="{4FA09B65-327D-45CF-AAE6-2BF0D7A06778}" presName="compNode" presStyleCnt="0"/>
      <dgm:spPr/>
    </dgm:pt>
    <dgm:pt modelId="{5DB784A4-6B22-41F3-AFB9-FE8B3541B0AE}" type="pres">
      <dgm:prSet presAssocID="{4FA09B65-327D-45CF-AAE6-2BF0D7A06778}" presName="iconBgRect" presStyleLbl="bgShp" presStyleIdx="1" presStyleCnt="5"/>
      <dgm:spPr/>
    </dgm:pt>
    <dgm:pt modelId="{B2E17AC9-31A3-4B97-8576-ADD69561064C}" type="pres">
      <dgm:prSet presAssocID="{4FA09B65-327D-45CF-AAE6-2BF0D7A0677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B261A5CF-CDA6-4AFB-A731-84FC0C839944}" type="pres">
      <dgm:prSet presAssocID="{4FA09B65-327D-45CF-AAE6-2BF0D7A06778}" presName="spaceRect" presStyleCnt="0"/>
      <dgm:spPr/>
    </dgm:pt>
    <dgm:pt modelId="{D80A0E47-53C5-4C9B-B20D-EE179B764387}" type="pres">
      <dgm:prSet presAssocID="{4FA09B65-327D-45CF-AAE6-2BF0D7A06778}" presName="textRect" presStyleLbl="revTx" presStyleIdx="1" presStyleCnt="5">
        <dgm:presLayoutVars>
          <dgm:chMax val="1"/>
          <dgm:chPref val="1"/>
        </dgm:presLayoutVars>
      </dgm:prSet>
      <dgm:spPr/>
    </dgm:pt>
    <dgm:pt modelId="{BF8ACDD1-3D20-4C70-AFFB-8CB2F6AB4768}" type="pres">
      <dgm:prSet presAssocID="{247FAEF4-1F5E-4C4C-ABC6-690752A3A11C}" presName="sibTrans" presStyleLbl="sibTrans2D1" presStyleIdx="0" presStyleCnt="0"/>
      <dgm:spPr/>
    </dgm:pt>
    <dgm:pt modelId="{72D3562B-0C52-48CE-9025-579E73B10771}" type="pres">
      <dgm:prSet presAssocID="{A0062630-9E98-4856-A2A0-B8F194A21BAC}" presName="compNode" presStyleCnt="0"/>
      <dgm:spPr/>
    </dgm:pt>
    <dgm:pt modelId="{14B781C5-6A1F-4140-AD8A-125B116B7957}" type="pres">
      <dgm:prSet presAssocID="{A0062630-9E98-4856-A2A0-B8F194A21BAC}" presName="iconBgRect" presStyleLbl="bgShp" presStyleIdx="2" presStyleCnt="5" custLinFactY="7351" custLinFactNeighborX="-2213" custLinFactNeighborY="100000"/>
      <dgm:spPr/>
    </dgm:pt>
    <dgm:pt modelId="{E9053551-3DB7-4B10-B69F-17F383C5883E}" type="pres">
      <dgm:prSet presAssocID="{A0062630-9E98-4856-A2A0-B8F194A21BAC}" presName="iconRect" presStyleLbl="node1" presStyleIdx="2" presStyleCnt="5" custScaleY="97332" custLinFactY="90812" custLinFactNeighborX="-1908" custLinFactNeighborY="10000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9ADFFF9F-B268-45EA-B726-B740E6B6C20B}" type="pres">
      <dgm:prSet presAssocID="{A0062630-9E98-4856-A2A0-B8F194A21BAC}" presName="spaceRect" presStyleCnt="0"/>
      <dgm:spPr/>
    </dgm:pt>
    <dgm:pt modelId="{0C05C786-ACB8-4E77-87C0-51296AE7E88B}" type="pres">
      <dgm:prSet presAssocID="{A0062630-9E98-4856-A2A0-B8F194A21BAC}" presName="textRect" presStyleLbl="revTx" presStyleIdx="2" presStyleCnt="5" custLinFactY="1817" custLinFactNeighborX="-470" custLinFactNeighborY="100000">
        <dgm:presLayoutVars>
          <dgm:chMax val="1"/>
          <dgm:chPref val="1"/>
        </dgm:presLayoutVars>
      </dgm:prSet>
      <dgm:spPr/>
    </dgm:pt>
    <dgm:pt modelId="{E736D02D-2B01-4B9C-ADBA-A357E00CA97E}" type="pres">
      <dgm:prSet presAssocID="{653B509E-5C78-4F39-B6DC-9100B4F07627}" presName="sibTrans" presStyleLbl="sibTrans2D1" presStyleIdx="0" presStyleCnt="0"/>
      <dgm:spPr/>
    </dgm:pt>
    <dgm:pt modelId="{D20E7C78-1FC6-45E8-817F-FCD601C567FD}" type="pres">
      <dgm:prSet presAssocID="{87182FA4-FDFC-46B7-A320-CD73B2BE4465}" presName="compNode" presStyleCnt="0"/>
      <dgm:spPr/>
    </dgm:pt>
    <dgm:pt modelId="{1AF56AE8-8621-4071-ADA4-3A8B279B2A96}" type="pres">
      <dgm:prSet presAssocID="{87182FA4-FDFC-46B7-A320-CD73B2BE4465}" presName="iconBgRect" presStyleLbl="bgShp" presStyleIdx="3" presStyleCnt="5"/>
      <dgm:spPr/>
    </dgm:pt>
    <dgm:pt modelId="{3462D6BC-3A4A-4420-BB95-E9B91DC193F5}" type="pres">
      <dgm:prSet presAssocID="{87182FA4-FDFC-46B7-A320-CD73B2BE446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A56ACC30-7A41-4F5D-96F4-4B09715DF17E}" type="pres">
      <dgm:prSet presAssocID="{87182FA4-FDFC-46B7-A320-CD73B2BE4465}" presName="spaceRect" presStyleCnt="0"/>
      <dgm:spPr/>
    </dgm:pt>
    <dgm:pt modelId="{64B0BE7B-0119-4A1C-8D98-69F9DE3CB04F}" type="pres">
      <dgm:prSet presAssocID="{87182FA4-FDFC-46B7-A320-CD73B2BE4465}" presName="textRect" presStyleLbl="revTx" presStyleIdx="3" presStyleCnt="5">
        <dgm:presLayoutVars>
          <dgm:chMax val="1"/>
          <dgm:chPref val="1"/>
        </dgm:presLayoutVars>
      </dgm:prSet>
      <dgm:spPr/>
    </dgm:pt>
    <dgm:pt modelId="{C815FD91-F871-4D94-A40A-52DB805BB033}" type="pres">
      <dgm:prSet presAssocID="{ED2CF6A1-C484-48C5-83F8-B6A06797EAA7}" presName="sibTrans" presStyleLbl="sibTrans2D1" presStyleIdx="0" presStyleCnt="0"/>
      <dgm:spPr/>
    </dgm:pt>
    <dgm:pt modelId="{E16EB392-B706-4C34-A0F8-AA25D9D79343}" type="pres">
      <dgm:prSet presAssocID="{5CDA3B81-4B79-4F70-972B-DA3A6CC93B97}" presName="compNode" presStyleCnt="0"/>
      <dgm:spPr/>
    </dgm:pt>
    <dgm:pt modelId="{EFADB369-A1BD-4446-8BF7-ACD4712C70E8}" type="pres">
      <dgm:prSet presAssocID="{5CDA3B81-4B79-4F70-972B-DA3A6CC93B97}" presName="iconBgRect" presStyleLbl="bgShp" presStyleIdx="4" presStyleCnt="5"/>
      <dgm:spPr/>
    </dgm:pt>
    <dgm:pt modelId="{EC4C3351-FF97-4C21-878E-8F88B8E3102B}" type="pres">
      <dgm:prSet presAssocID="{5CDA3B81-4B79-4F70-972B-DA3A6CC93B9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AE803259-2E23-4D79-8FAC-4FC5ED6FD7AC}" type="pres">
      <dgm:prSet presAssocID="{5CDA3B81-4B79-4F70-972B-DA3A6CC93B97}" presName="spaceRect" presStyleCnt="0"/>
      <dgm:spPr/>
    </dgm:pt>
    <dgm:pt modelId="{71CEC97A-F11C-4DB2-8DCA-661802FE9FFC}" type="pres">
      <dgm:prSet presAssocID="{5CDA3B81-4B79-4F70-972B-DA3A6CC93B97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E87BB506-92A9-4384-92FB-1853DABFE341}" srcId="{1326A4EF-C959-4849-95E0-E48B412916BE}" destId="{A0062630-9E98-4856-A2A0-B8F194A21BAC}" srcOrd="2" destOrd="0" parTransId="{0931C25F-F537-4DA3-9F04-C57187A8BE11}" sibTransId="{653B509E-5C78-4F39-B6DC-9100B4F07627}"/>
    <dgm:cxn modelId="{D20E720D-E63D-4CB9-9775-378F9F279746}" type="presOf" srcId="{A0062630-9E98-4856-A2A0-B8F194A21BAC}" destId="{0C05C786-ACB8-4E77-87C0-51296AE7E88B}" srcOrd="0" destOrd="0" presId="urn:microsoft.com/office/officeart/2018/2/layout/IconCircleList"/>
    <dgm:cxn modelId="{72A8DC10-EBF2-4273-A5C6-64E432AD9303}" type="presOf" srcId="{EC6E0630-F25F-4DDE-B94B-7D349B2874D6}" destId="{EF0DA408-062B-4636-8111-8B615CDD846B}" srcOrd="0" destOrd="0" presId="urn:microsoft.com/office/officeart/2018/2/layout/IconCircleList"/>
    <dgm:cxn modelId="{4E15A21A-3E6C-4295-90F0-5B96B5F3A177}" srcId="{1326A4EF-C959-4849-95E0-E48B412916BE}" destId="{87182FA4-FDFC-46B7-A320-CD73B2BE4465}" srcOrd="3" destOrd="0" parTransId="{9E4FABC6-59EF-4578-8197-08705B74FF9B}" sibTransId="{ED2CF6A1-C484-48C5-83F8-B6A06797EAA7}"/>
    <dgm:cxn modelId="{17937B2D-22D3-4D5D-8EC9-196D6AF1653B}" type="presOf" srcId="{5CDA3B81-4B79-4F70-972B-DA3A6CC93B97}" destId="{71CEC97A-F11C-4DB2-8DCA-661802FE9FFC}" srcOrd="0" destOrd="0" presId="urn:microsoft.com/office/officeart/2018/2/layout/IconCircleList"/>
    <dgm:cxn modelId="{EE22D546-C5BA-4BC9-BCF1-A4F03E379258}" srcId="{1326A4EF-C959-4849-95E0-E48B412916BE}" destId="{5CDA3B81-4B79-4F70-972B-DA3A6CC93B97}" srcOrd="4" destOrd="0" parTransId="{0A9A559C-A8C8-4770-AC35-A1E162C29C27}" sibTransId="{702D7A55-DC70-478B-A1C4-8249B2BB53FD}"/>
    <dgm:cxn modelId="{C669254B-C65A-406F-ADF8-880888634DAD}" type="presOf" srcId="{4FA09B65-327D-45CF-AAE6-2BF0D7A06778}" destId="{D80A0E47-53C5-4C9B-B20D-EE179B764387}" srcOrd="0" destOrd="0" presId="urn:microsoft.com/office/officeart/2018/2/layout/IconCircleList"/>
    <dgm:cxn modelId="{9FC2BD75-53B8-4245-9745-6E3A020B1D52}" srcId="{1326A4EF-C959-4849-95E0-E48B412916BE}" destId="{EC6E0630-F25F-4DDE-B94B-7D349B2874D6}" srcOrd="0" destOrd="0" parTransId="{DA681939-BB46-496A-8B3B-848F2E6A8122}" sibTransId="{63B12713-2F13-46D9-A6E0-9981624C3A3E}"/>
    <dgm:cxn modelId="{EB00A477-4C84-4C53-BB09-594B0B7247C2}" type="presOf" srcId="{63B12713-2F13-46D9-A6E0-9981624C3A3E}" destId="{DBADC7E1-5435-4F8B-AE65-B0387FB10CF2}" srcOrd="0" destOrd="0" presId="urn:microsoft.com/office/officeart/2018/2/layout/IconCircleList"/>
    <dgm:cxn modelId="{423BC677-20EF-4A1A-B680-AD2C21651F8F}" type="presOf" srcId="{87182FA4-FDFC-46B7-A320-CD73B2BE4465}" destId="{64B0BE7B-0119-4A1C-8D98-69F9DE3CB04F}" srcOrd="0" destOrd="0" presId="urn:microsoft.com/office/officeart/2018/2/layout/IconCircleList"/>
    <dgm:cxn modelId="{FA37E68C-05E7-46AF-A982-A5A7A46AF865}" type="presOf" srcId="{ED2CF6A1-C484-48C5-83F8-B6A06797EAA7}" destId="{C815FD91-F871-4D94-A40A-52DB805BB033}" srcOrd="0" destOrd="0" presId="urn:microsoft.com/office/officeart/2018/2/layout/IconCircleList"/>
    <dgm:cxn modelId="{C12647AD-E320-46A2-B947-687892F32944}" srcId="{1326A4EF-C959-4849-95E0-E48B412916BE}" destId="{4FA09B65-327D-45CF-AAE6-2BF0D7A06778}" srcOrd="1" destOrd="0" parTransId="{21BA87D2-5B2F-4C5D-897E-C265EBDA1EDE}" sibTransId="{247FAEF4-1F5E-4C4C-ABC6-690752A3A11C}"/>
    <dgm:cxn modelId="{8BDC3BD7-FA8D-4C73-B14D-8020CD6A4EDF}" type="presOf" srcId="{247FAEF4-1F5E-4C4C-ABC6-690752A3A11C}" destId="{BF8ACDD1-3D20-4C70-AFFB-8CB2F6AB4768}" srcOrd="0" destOrd="0" presId="urn:microsoft.com/office/officeart/2018/2/layout/IconCircleList"/>
    <dgm:cxn modelId="{B77FCBEB-060C-4167-8BA5-11DF56F22AA6}" type="presOf" srcId="{653B509E-5C78-4F39-B6DC-9100B4F07627}" destId="{E736D02D-2B01-4B9C-ADBA-A357E00CA97E}" srcOrd="0" destOrd="0" presId="urn:microsoft.com/office/officeart/2018/2/layout/IconCircleList"/>
    <dgm:cxn modelId="{50D166FF-6927-4666-AE23-1F88BD039891}" type="presOf" srcId="{1326A4EF-C959-4849-95E0-E48B412916BE}" destId="{75D68D1D-286D-4318-94CA-42AC5AC927A2}" srcOrd="0" destOrd="0" presId="urn:microsoft.com/office/officeart/2018/2/layout/IconCircleList"/>
    <dgm:cxn modelId="{4803ADAD-A317-4B2C-B083-E67603AEDEA5}" type="presParOf" srcId="{75D68D1D-286D-4318-94CA-42AC5AC927A2}" destId="{95625A5B-028D-46B8-AC00-246F58E96169}" srcOrd="0" destOrd="0" presId="urn:microsoft.com/office/officeart/2018/2/layout/IconCircleList"/>
    <dgm:cxn modelId="{4557A463-1A74-4FF0-8F49-E8A88917E2AD}" type="presParOf" srcId="{95625A5B-028D-46B8-AC00-246F58E96169}" destId="{FE803627-8BB0-4D8C-92A5-BC5382475CE2}" srcOrd="0" destOrd="0" presId="urn:microsoft.com/office/officeart/2018/2/layout/IconCircleList"/>
    <dgm:cxn modelId="{B3BC6B6A-14D6-4F85-A8DC-F05394C257B8}" type="presParOf" srcId="{FE803627-8BB0-4D8C-92A5-BC5382475CE2}" destId="{EFD9DCC3-F8F2-4C6F-A73B-A560EB5F9FCC}" srcOrd="0" destOrd="0" presId="urn:microsoft.com/office/officeart/2018/2/layout/IconCircleList"/>
    <dgm:cxn modelId="{7D8E1CCE-18B2-4481-B202-E23206B235BF}" type="presParOf" srcId="{FE803627-8BB0-4D8C-92A5-BC5382475CE2}" destId="{B263FAF2-32EC-42FC-8209-FEA872F233A8}" srcOrd="1" destOrd="0" presId="urn:microsoft.com/office/officeart/2018/2/layout/IconCircleList"/>
    <dgm:cxn modelId="{E98A3EDD-1FFB-4252-BCEA-626A39B0C863}" type="presParOf" srcId="{FE803627-8BB0-4D8C-92A5-BC5382475CE2}" destId="{31A7D844-C39F-415F-944B-AF6BE8CEE040}" srcOrd="2" destOrd="0" presId="urn:microsoft.com/office/officeart/2018/2/layout/IconCircleList"/>
    <dgm:cxn modelId="{BCF6C1B3-E8EE-4073-AFBB-A21F3653CC10}" type="presParOf" srcId="{FE803627-8BB0-4D8C-92A5-BC5382475CE2}" destId="{EF0DA408-062B-4636-8111-8B615CDD846B}" srcOrd="3" destOrd="0" presId="urn:microsoft.com/office/officeart/2018/2/layout/IconCircleList"/>
    <dgm:cxn modelId="{481FA2AE-3671-4177-BCDD-43297A2F8BC2}" type="presParOf" srcId="{95625A5B-028D-46B8-AC00-246F58E96169}" destId="{DBADC7E1-5435-4F8B-AE65-B0387FB10CF2}" srcOrd="1" destOrd="0" presId="urn:microsoft.com/office/officeart/2018/2/layout/IconCircleList"/>
    <dgm:cxn modelId="{5421DBA6-A73F-4C83-80F3-D69CEB0F1AB6}" type="presParOf" srcId="{95625A5B-028D-46B8-AC00-246F58E96169}" destId="{73148DF9-CBA1-42B0-A6E8-97158BE98565}" srcOrd="2" destOrd="0" presId="urn:microsoft.com/office/officeart/2018/2/layout/IconCircleList"/>
    <dgm:cxn modelId="{411529D5-F9C1-43C1-B667-3B62F5893DD9}" type="presParOf" srcId="{73148DF9-CBA1-42B0-A6E8-97158BE98565}" destId="{5DB784A4-6B22-41F3-AFB9-FE8B3541B0AE}" srcOrd="0" destOrd="0" presId="urn:microsoft.com/office/officeart/2018/2/layout/IconCircleList"/>
    <dgm:cxn modelId="{3A295EE6-0F7B-4B53-9259-7CF8ACBB872D}" type="presParOf" srcId="{73148DF9-CBA1-42B0-A6E8-97158BE98565}" destId="{B2E17AC9-31A3-4B97-8576-ADD69561064C}" srcOrd="1" destOrd="0" presId="urn:microsoft.com/office/officeart/2018/2/layout/IconCircleList"/>
    <dgm:cxn modelId="{1554EC96-AEAA-4509-BFF8-F39990E2C16E}" type="presParOf" srcId="{73148DF9-CBA1-42B0-A6E8-97158BE98565}" destId="{B261A5CF-CDA6-4AFB-A731-84FC0C839944}" srcOrd="2" destOrd="0" presId="urn:microsoft.com/office/officeart/2018/2/layout/IconCircleList"/>
    <dgm:cxn modelId="{23B18784-B9B1-45BA-8AA7-D4533C6A92CD}" type="presParOf" srcId="{73148DF9-CBA1-42B0-A6E8-97158BE98565}" destId="{D80A0E47-53C5-4C9B-B20D-EE179B764387}" srcOrd="3" destOrd="0" presId="urn:microsoft.com/office/officeart/2018/2/layout/IconCircleList"/>
    <dgm:cxn modelId="{E5D842FC-5DFD-4A33-9390-9620125F2D63}" type="presParOf" srcId="{95625A5B-028D-46B8-AC00-246F58E96169}" destId="{BF8ACDD1-3D20-4C70-AFFB-8CB2F6AB4768}" srcOrd="3" destOrd="0" presId="urn:microsoft.com/office/officeart/2018/2/layout/IconCircleList"/>
    <dgm:cxn modelId="{54974DA4-CD46-44F9-A646-F599CCF86B84}" type="presParOf" srcId="{95625A5B-028D-46B8-AC00-246F58E96169}" destId="{72D3562B-0C52-48CE-9025-579E73B10771}" srcOrd="4" destOrd="0" presId="urn:microsoft.com/office/officeart/2018/2/layout/IconCircleList"/>
    <dgm:cxn modelId="{9D05B001-FA47-441D-A106-6462150AE1C2}" type="presParOf" srcId="{72D3562B-0C52-48CE-9025-579E73B10771}" destId="{14B781C5-6A1F-4140-AD8A-125B116B7957}" srcOrd="0" destOrd="0" presId="urn:microsoft.com/office/officeart/2018/2/layout/IconCircleList"/>
    <dgm:cxn modelId="{E2A38915-2D50-4394-88CC-68E4BCF83C81}" type="presParOf" srcId="{72D3562B-0C52-48CE-9025-579E73B10771}" destId="{E9053551-3DB7-4B10-B69F-17F383C5883E}" srcOrd="1" destOrd="0" presId="urn:microsoft.com/office/officeart/2018/2/layout/IconCircleList"/>
    <dgm:cxn modelId="{D12AD50E-341A-4AD5-8659-42BC7000B855}" type="presParOf" srcId="{72D3562B-0C52-48CE-9025-579E73B10771}" destId="{9ADFFF9F-B268-45EA-B726-B740E6B6C20B}" srcOrd="2" destOrd="0" presId="urn:microsoft.com/office/officeart/2018/2/layout/IconCircleList"/>
    <dgm:cxn modelId="{F63BE15D-E3E2-41F6-AACD-2B50F75D6D30}" type="presParOf" srcId="{72D3562B-0C52-48CE-9025-579E73B10771}" destId="{0C05C786-ACB8-4E77-87C0-51296AE7E88B}" srcOrd="3" destOrd="0" presId="urn:microsoft.com/office/officeart/2018/2/layout/IconCircleList"/>
    <dgm:cxn modelId="{C9CD3BC0-84D6-4D8C-9556-B21ED2652140}" type="presParOf" srcId="{95625A5B-028D-46B8-AC00-246F58E96169}" destId="{E736D02D-2B01-4B9C-ADBA-A357E00CA97E}" srcOrd="5" destOrd="0" presId="urn:microsoft.com/office/officeart/2018/2/layout/IconCircleList"/>
    <dgm:cxn modelId="{33639EB1-E6E5-4499-87EB-79312D82DFDA}" type="presParOf" srcId="{95625A5B-028D-46B8-AC00-246F58E96169}" destId="{D20E7C78-1FC6-45E8-817F-FCD601C567FD}" srcOrd="6" destOrd="0" presId="urn:microsoft.com/office/officeart/2018/2/layout/IconCircleList"/>
    <dgm:cxn modelId="{2FBEDB90-02B9-47ED-B09F-F6A4DA818D1A}" type="presParOf" srcId="{D20E7C78-1FC6-45E8-817F-FCD601C567FD}" destId="{1AF56AE8-8621-4071-ADA4-3A8B279B2A96}" srcOrd="0" destOrd="0" presId="urn:microsoft.com/office/officeart/2018/2/layout/IconCircleList"/>
    <dgm:cxn modelId="{BB14925F-FD3E-42EC-A6F7-13723E81059F}" type="presParOf" srcId="{D20E7C78-1FC6-45E8-817F-FCD601C567FD}" destId="{3462D6BC-3A4A-4420-BB95-E9B91DC193F5}" srcOrd="1" destOrd="0" presId="urn:microsoft.com/office/officeart/2018/2/layout/IconCircleList"/>
    <dgm:cxn modelId="{0CC84BC9-2E25-4192-855C-F2E6B1DE22DC}" type="presParOf" srcId="{D20E7C78-1FC6-45E8-817F-FCD601C567FD}" destId="{A56ACC30-7A41-4F5D-96F4-4B09715DF17E}" srcOrd="2" destOrd="0" presId="urn:microsoft.com/office/officeart/2018/2/layout/IconCircleList"/>
    <dgm:cxn modelId="{65B488AF-0431-4D74-8A7D-FDF11E3B2011}" type="presParOf" srcId="{D20E7C78-1FC6-45E8-817F-FCD601C567FD}" destId="{64B0BE7B-0119-4A1C-8D98-69F9DE3CB04F}" srcOrd="3" destOrd="0" presId="urn:microsoft.com/office/officeart/2018/2/layout/IconCircleList"/>
    <dgm:cxn modelId="{E7171CBB-FD54-41B6-BE87-3F75F6510B63}" type="presParOf" srcId="{95625A5B-028D-46B8-AC00-246F58E96169}" destId="{C815FD91-F871-4D94-A40A-52DB805BB033}" srcOrd="7" destOrd="0" presId="urn:microsoft.com/office/officeart/2018/2/layout/IconCircleList"/>
    <dgm:cxn modelId="{31209743-FA58-41AA-B764-4E1BE3007005}" type="presParOf" srcId="{95625A5B-028D-46B8-AC00-246F58E96169}" destId="{E16EB392-B706-4C34-A0F8-AA25D9D79343}" srcOrd="8" destOrd="0" presId="urn:microsoft.com/office/officeart/2018/2/layout/IconCircleList"/>
    <dgm:cxn modelId="{A9EADAFB-D747-4E51-BC4F-9E53425B8136}" type="presParOf" srcId="{E16EB392-B706-4C34-A0F8-AA25D9D79343}" destId="{EFADB369-A1BD-4446-8BF7-ACD4712C70E8}" srcOrd="0" destOrd="0" presId="urn:microsoft.com/office/officeart/2018/2/layout/IconCircleList"/>
    <dgm:cxn modelId="{5458C507-A06C-4165-BF5C-3AE6A1D22C9C}" type="presParOf" srcId="{E16EB392-B706-4C34-A0F8-AA25D9D79343}" destId="{EC4C3351-FF97-4C21-878E-8F88B8E3102B}" srcOrd="1" destOrd="0" presId="urn:microsoft.com/office/officeart/2018/2/layout/IconCircleList"/>
    <dgm:cxn modelId="{9D028202-E425-46E3-B4B4-F5082E5AC324}" type="presParOf" srcId="{E16EB392-B706-4C34-A0F8-AA25D9D79343}" destId="{AE803259-2E23-4D79-8FAC-4FC5ED6FD7AC}" srcOrd="2" destOrd="0" presId="urn:microsoft.com/office/officeart/2018/2/layout/IconCircleList"/>
    <dgm:cxn modelId="{253F777B-AD24-44D7-8E70-2A6EB6564DFD}" type="presParOf" srcId="{E16EB392-B706-4C34-A0F8-AA25D9D79343}" destId="{71CEC97A-F11C-4DB2-8DCA-661802FE9FF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B96D5E-0016-4573-850D-3B23D1E4E0E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6FBF73-3D82-47BB-A7E2-2E0964509685}">
      <dgm:prSet phldrT="[Text]"/>
      <dgm:spPr/>
      <dgm:t>
        <a:bodyPr/>
        <a:lstStyle/>
        <a:p>
          <a:r>
            <a:rPr lang="en-US" dirty="0"/>
            <a:t>Malawi: </a:t>
          </a:r>
          <a:r>
            <a:rPr lang="en-US" i="1" dirty="0">
              <a:latin typeface="Calibri" panose="020F0502020204030204" pitchFamily="34" charset="0"/>
              <a:cs typeface="Calibri" panose="020F0502020204030204" pitchFamily="34" charset="0"/>
            </a:rPr>
            <a:t>Using disaggregated data analysis to identify and understand budget credibility challenges</a:t>
          </a:r>
          <a:endParaRPr lang="en-US" dirty="0"/>
        </a:p>
      </dgm:t>
    </dgm:pt>
    <dgm:pt modelId="{F8036D96-A273-4542-AA53-9353729AB5AB}" type="parTrans" cxnId="{83BD4965-979A-4F30-87FE-3A878AE077FB}">
      <dgm:prSet/>
      <dgm:spPr/>
      <dgm:t>
        <a:bodyPr/>
        <a:lstStyle/>
        <a:p>
          <a:endParaRPr lang="en-US"/>
        </a:p>
      </dgm:t>
    </dgm:pt>
    <dgm:pt modelId="{A5CF91DB-4513-4EBE-B810-31CF89486804}" type="sibTrans" cxnId="{83BD4965-979A-4F30-87FE-3A878AE077FB}">
      <dgm:prSet/>
      <dgm:spPr/>
      <dgm:t>
        <a:bodyPr/>
        <a:lstStyle/>
        <a:p>
          <a:endParaRPr lang="en-US"/>
        </a:p>
      </dgm:t>
    </dgm:pt>
    <dgm:pt modelId="{1B63B4DA-8CB3-45F6-AB0C-9EAD1DC94298}">
      <dgm:prSet/>
      <dgm:spPr/>
      <dgm:t>
        <a:bodyPr/>
        <a:lstStyle/>
        <a:p>
          <a:r>
            <a:rPr lang="en-US" dirty="0"/>
            <a:t>Nepal: </a:t>
          </a:r>
          <a:r>
            <a:rPr lang="en-US" i="1" dirty="0">
              <a:effectLst/>
              <a:latin typeface="Calibri" panose="020F0502020204030204" pitchFamily="34" charset="0"/>
              <a:cs typeface="Calibri" panose="020F0502020204030204" pitchFamily="34" charset="0"/>
            </a:rPr>
            <a:t>Health sector budget analysis to strengthen PFM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i="1" dirty="0">
              <a:effectLst/>
              <a:latin typeface="Calibri" panose="020F0502020204030204" pitchFamily="34" charset="0"/>
              <a:cs typeface="Calibri" panose="020F0502020204030204" pitchFamily="34" charset="0"/>
            </a:rPr>
            <a:t>systems at the subnational level</a:t>
          </a:r>
          <a:endParaRPr lang="en-US" dirty="0"/>
        </a:p>
      </dgm:t>
    </dgm:pt>
    <dgm:pt modelId="{4D39CF55-E270-4C24-B0E5-31298CB7C877}" type="parTrans" cxnId="{E7FB4BCB-24B0-49E0-B958-1BAD37154E7F}">
      <dgm:prSet/>
      <dgm:spPr/>
      <dgm:t>
        <a:bodyPr/>
        <a:lstStyle/>
        <a:p>
          <a:endParaRPr lang="en-US"/>
        </a:p>
      </dgm:t>
    </dgm:pt>
    <dgm:pt modelId="{D5224C59-927F-43EB-B0D1-C518CFDEB093}" type="sibTrans" cxnId="{E7FB4BCB-24B0-49E0-B958-1BAD37154E7F}">
      <dgm:prSet/>
      <dgm:spPr/>
      <dgm:t>
        <a:bodyPr/>
        <a:lstStyle/>
        <a:p>
          <a:endParaRPr lang="en-US"/>
        </a:p>
      </dgm:t>
    </dgm:pt>
    <dgm:pt modelId="{77743CEC-3F44-4882-91D4-B16556490AC3}">
      <dgm:prSet/>
      <dgm:spPr/>
      <dgm:t>
        <a:bodyPr/>
        <a:lstStyle/>
        <a:p>
          <a:r>
            <a:rPr lang="en-US" dirty="0"/>
            <a:t>Namibia: </a:t>
          </a:r>
          <a:r>
            <a:rPr lang="en-US" i="1" dirty="0">
              <a:latin typeface="Calibri" panose="020F0502020204030204" pitchFamily="34" charset="0"/>
              <a:cs typeface="Calibri" panose="020F0502020204030204" pitchFamily="34" charset="0"/>
            </a:rPr>
            <a:t>Strengthening health procurement to improve the impact of health investments</a:t>
          </a:r>
          <a:endParaRPr lang="en-US" dirty="0"/>
        </a:p>
      </dgm:t>
    </dgm:pt>
    <dgm:pt modelId="{3E335C3D-7B80-4C09-8EB9-A75EBB9055AE}" type="parTrans" cxnId="{8238AF78-0A6E-4298-A48E-4E67DA03507B}">
      <dgm:prSet/>
      <dgm:spPr/>
      <dgm:t>
        <a:bodyPr/>
        <a:lstStyle/>
        <a:p>
          <a:endParaRPr lang="en-US"/>
        </a:p>
      </dgm:t>
    </dgm:pt>
    <dgm:pt modelId="{11D3C78C-8DEA-464A-A0D7-B3F0C2670FDC}" type="sibTrans" cxnId="{8238AF78-0A6E-4298-A48E-4E67DA03507B}">
      <dgm:prSet/>
      <dgm:spPr/>
      <dgm:t>
        <a:bodyPr/>
        <a:lstStyle/>
        <a:p>
          <a:endParaRPr lang="en-US"/>
        </a:p>
      </dgm:t>
    </dgm:pt>
    <dgm:pt modelId="{192E7A7D-DC45-478A-A2E5-73ECE7A06854}">
      <dgm:prSet/>
      <dgm:spPr/>
      <dgm:t>
        <a:bodyPr/>
        <a:lstStyle/>
        <a:p>
          <a:r>
            <a:rPr lang="en-US" dirty="0"/>
            <a:t>Ghana: </a:t>
          </a:r>
          <a:r>
            <a:rPr lang="en-US" i="1" dirty="0">
              <a:latin typeface="Calibri" panose="020F0502020204030204" pitchFamily="34" charset="0"/>
              <a:cs typeface="Calibri" panose="020F0502020204030204" pitchFamily="34" charset="0"/>
            </a:rPr>
            <a:t>Budget tracking to enhance credibility for social programmes</a:t>
          </a:r>
          <a:endParaRPr lang="en-US" dirty="0"/>
        </a:p>
      </dgm:t>
    </dgm:pt>
    <dgm:pt modelId="{4841FF1D-CE6E-4216-B916-67C31855486C}" type="parTrans" cxnId="{C062F0CA-8AB5-4E96-8F91-211C8B25BA3B}">
      <dgm:prSet/>
      <dgm:spPr/>
      <dgm:t>
        <a:bodyPr/>
        <a:lstStyle/>
        <a:p>
          <a:endParaRPr lang="en-US"/>
        </a:p>
      </dgm:t>
    </dgm:pt>
    <dgm:pt modelId="{EC3C922C-D47E-4E2B-B093-1F8902FE833F}" type="sibTrans" cxnId="{C062F0CA-8AB5-4E96-8F91-211C8B25BA3B}">
      <dgm:prSet/>
      <dgm:spPr/>
      <dgm:t>
        <a:bodyPr/>
        <a:lstStyle/>
        <a:p>
          <a:endParaRPr lang="en-US"/>
        </a:p>
      </dgm:t>
    </dgm:pt>
    <dgm:pt modelId="{90CF2887-8C9E-4EFE-85C0-918B51408D29}">
      <dgm:prSet phldrT="[Text]"/>
      <dgm:spPr/>
      <dgm:t>
        <a:bodyPr/>
        <a:lstStyle/>
        <a:p>
          <a:r>
            <a:rPr lang="en-US" dirty="0"/>
            <a:t>Nigeria: </a:t>
          </a:r>
          <a:r>
            <a:rPr lang="en-US" i="1" dirty="0">
              <a:latin typeface="Calibri" panose="020F0502020204030204" pitchFamily="34" charset="0"/>
              <a:cs typeface="Calibri" panose="020F0502020204030204" pitchFamily="34" charset="0"/>
            </a:rPr>
            <a:t>Contribution of subnational governments and civil society to increase the reliability of health budgets</a:t>
          </a:r>
          <a:endParaRPr lang="en-US" dirty="0"/>
        </a:p>
      </dgm:t>
    </dgm:pt>
    <dgm:pt modelId="{D5D6C657-4E86-49CF-9989-FCCE362CBA0E}" type="parTrans" cxnId="{E051F696-8945-4DC9-BD19-7147B511E527}">
      <dgm:prSet/>
      <dgm:spPr/>
      <dgm:t>
        <a:bodyPr/>
        <a:lstStyle/>
        <a:p>
          <a:endParaRPr lang="en-US"/>
        </a:p>
      </dgm:t>
    </dgm:pt>
    <dgm:pt modelId="{9737D9A9-EF2E-4094-A785-C269C4012FB6}" type="sibTrans" cxnId="{E051F696-8945-4DC9-BD19-7147B511E527}">
      <dgm:prSet/>
      <dgm:spPr/>
      <dgm:t>
        <a:bodyPr/>
        <a:lstStyle/>
        <a:p>
          <a:endParaRPr lang="en-US"/>
        </a:p>
      </dgm:t>
    </dgm:pt>
    <dgm:pt modelId="{2E839323-7B34-447C-9002-887CA3A44D0D}">
      <dgm:prSet phldrT="[Text]"/>
      <dgm:spPr/>
      <dgm:t>
        <a:bodyPr/>
        <a:lstStyle/>
        <a:p>
          <a:r>
            <a:rPr lang="en-US" dirty="0"/>
            <a:t>Kenya: </a:t>
          </a:r>
          <a:r>
            <a:rPr lang="en-US" i="1" dirty="0">
              <a:latin typeface="Calibri" panose="020F0502020204030204" pitchFamily="34" charset="0"/>
              <a:cs typeface="Calibri" panose="020F0502020204030204" pitchFamily="34" charset="0"/>
            </a:rPr>
            <a:t>Enhancing budget credibility through a multi-pronged approach to strengthen PFM systems and social accountability processes</a:t>
          </a:r>
          <a:endParaRPr lang="en-US" dirty="0"/>
        </a:p>
      </dgm:t>
    </dgm:pt>
    <dgm:pt modelId="{2031EB46-531A-4FA5-AD5A-B214C0D8E348}" type="parTrans" cxnId="{2F61D437-925B-442A-BE42-B53722D318CF}">
      <dgm:prSet/>
      <dgm:spPr/>
      <dgm:t>
        <a:bodyPr/>
        <a:lstStyle/>
        <a:p>
          <a:endParaRPr lang="en-US"/>
        </a:p>
      </dgm:t>
    </dgm:pt>
    <dgm:pt modelId="{3D2D332D-561E-49D0-AA28-D97CDA9D3381}" type="sibTrans" cxnId="{2F61D437-925B-442A-BE42-B53722D318CF}">
      <dgm:prSet/>
      <dgm:spPr/>
      <dgm:t>
        <a:bodyPr/>
        <a:lstStyle/>
        <a:p>
          <a:endParaRPr lang="en-US"/>
        </a:p>
      </dgm:t>
    </dgm:pt>
    <dgm:pt modelId="{59804692-220A-42C2-8CA9-81AD93E53DE5}" type="pres">
      <dgm:prSet presAssocID="{A7B96D5E-0016-4573-850D-3B23D1E4E0E4}" presName="vert0" presStyleCnt="0">
        <dgm:presLayoutVars>
          <dgm:dir/>
          <dgm:animOne val="branch"/>
          <dgm:animLvl val="lvl"/>
        </dgm:presLayoutVars>
      </dgm:prSet>
      <dgm:spPr/>
    </dgm:pt>
    <dgm:pt modelId="{3D5B6711-8DAE-48AB-B53E-9B6520D0FCC8}" type="pres">
      <dgm:prSet presAssocID="{FB6FBF73-3D82-47BB-A7E2-2E0964509685}" presName="thickLine" presStyleLbl="alignNode1" presStyleIdx="0" presStyleCnt="6"/>
      <dgm:spPr/>
    </dgm:pt>
    <dgm:pt modelId="{4A10067F-1E2C-434E-ABDE-9095BCD2A359}" type="pres">
      <dgm:prSet presAssocID="{FB6FBF73-3D82-47BB-A7E2-2E0964509685}" presName="horz1" presStyleCnt="0"/>
      <dgm:spPr/>
    </dgm:pt>
    <dgm:pt modelId="{9415FA37-9E7E-4A4A-B136-77DCABA11665}" type="pres">
      <dgm:prSet presAssocID="{FB6FBF73-3D82-47BB-A7E2-2E0964509685}" presName="tx1" presStyleLbl="revTx" presStyleIdx="0" presStyleCnt="6"/>
      <dgm:spPr/>
    </dgm:pt>
    <dgm:pt modelId="{9C22841E-AAE5-43D8-88DD-4E9ACAFB2BA5}" type="pres">
      <dgm:prSet presAssocID="{FB6FBF73-3D82-47BB-A7E2-2E0964509685}" presName="vert1" presStyleCnt="0"/>
      <dgm:spPr/>
    </dgm:pt>
    <dgm:pt modelId="{B512C526-63D7-4288-BC47-2FD4ABC00410}" type="pres">
      <dgm:prSet presAssocID="{1B63B4DA-8CB3-45F6-AB0C-9EAD1DC94298}" presName="thickLine" presStyleLbl="alignNode1" presStyleIdx="1" presStyleCnt="6"/>
      <dgm:spPr/>
    </dgm:pt>
    <dgm:pt modelId="{36D865D6-7E8C-4B2B-AA43-316E2BC92C80}" type="pres">
      <dgm:prSet presAssocID="{1B63B4DA-8CB3-45F6-AB0C-9EAD1DC94298}" presName="horz1" presStyleCnt="0"/>
      <dgm:spPr/>
    </dgm:pt>
    <dgm:pt modelId="{95806048-03CE-471C-ADAF-DE74168B273A}" type="pres">
      <dgm:prSet presAssocID="{1B63B4DA-8CB3-45F6-AB0C-9EAD1DC94298}" presName="tx1" presStyleLbl="revTx" presStyleIdx="1" presStyleCnt="6"/>
      <dgm:spPr/>
    </dgm:pt>
    <dgm:pt modelId="{26E2AD3E-9D16-4541-9CC5-99162020FE29}" type="pres">
      <dgm:prSet presAssocID="{1B63B4DA-8CB3-45F6-AB0C-9EAD1DC94298}" presName="vert1" presStyleCnt="0"/>
      <dgm:spPr/>
    </dgm:pt>
    <dgm:pt modelId="{C29D92AD-835D-455F-9A76-1AF3E63EF096}" type="pres">
      <dgm:prSet presAssocID="{77743CEC-3F44-4882-91D4-B16556490AC3}" presName="thickLine" presStyleLbl="alignNode1" presStyleIdx="2" presStyleCnt="6"/>
      <dgm:spPr/>
    </dgm:pt>
    <dgm:pt modelId="{C45D81A8-F06A-4D52-9C99-67B4BFC550A6}" type="pres">
      <dgm:prSet presAssocID="{77743CEC-3F44-4882-91D4-B16556490AC3}" presName="horz1" presStyleCnt="0"/>
      <dgm:spPr/>
    </dgm:pt>
    <dgm:pt modelId="{88119169-1192-4232-9E54-38098ADA8C59}" type="pres">
      <dgm:prSet presAssocID="{77743CEC-3F44-4882-91D4-B16556490AC3}" presName="tx1" presStyleLbl="revTx" presStyleIdx="2" presStyleCnt="6"/>
      <dgm:spPr/>
    </dgm:pt>
    <dgm:pt modelId="{BB96F0E4-8206-444E-9A6B-CA6C649AE89C}" type="pres">
      <dgm:prSet presAssocID="{77743CEC-3F44-4882-91D4-B16556490AC3}" presName="vert1" presStyleCnt="0"/>
      <dgm:spPr/>
    </dgm:pt>
    <dgm:pt modelId="{4FEA9693-C90E-437A-9293-DB080818E7D4}" type="pres">
      <dgm:prSet presAssocID="{192E7A7D-DC45-478A-A2E5-73ECE7A06854}" presName="thickLine" presStyleLbl="alignNode1" presStyleIdx="3" presStyleCnt="6"/>
      <dgm:spPr/>
    </dgm:pt>
    <dgm:pt modelId="{E9C73991-B5F1-4834-94F1-289D05E1FD93}" type="pres">
      <dgm:prSet presAssocID="{192E7A7D-DC45-478A-A2E5-73ECE7A06854}" presName="horz1" presStyleCnt="0"/>
      <dgm:spPr/>
    </dgm:pt>
    <dgm:pt modelId="{75663BD7-3B94-48EF-B67F-36737EEF839F}" type="pres">
      <dgm:prSet presAssocID="{192E7A7D-DC45-478A-A2E5-73ECE7A06854}" presName="tx1" presStyleLbl="revTx" presStyleIdx="3" presStyleCnt="6"/>
      <dgm:spPr/>
    </dgm:pt>
    <dgm:pt modelId="{7005D672-BE8A-483F-9C15-00D22D85B816}" type="pres">
      <dgm:prSet presAssocID="{192E7A7D-DC45-478A-A2E5-73ECE7A06854}" presName="vert1" presStyleCnt="0"/>
      <dgm:spPr/>
    </dgm:pt>
    <dgm:pt modelId="{C34031D1-FCFA-46D9-B48B-A03F9C0F1A79}" type="pres">
      <dgm:prSet presAssocID="{90CF2887-8C9E-4EFE-85C0-918B51408D29}" presName="thickLine" presStyleLbl="alignNode1" presStyleIdx="4" presStyleCnt="6"/>
      <dgm:spPr/>
    </dgm:pt>
    <dgm:pt modelId="{C8679F80-0482-42AF-BEEA-D38BE79C4AE2}" type="pres">
      <dgm:prSet presAssocID="{90CF2887-8C9E-4EFE-85C0-918B51408D29}" presName="horz1" presStyleCnt="0"/>
      <dgm:spPr/>
    </dgm:pt>
    <dgm:pt modelId="{C012A8D4-2643-4891-9620-EEBBDA2B8B17}" type="pres">
      <dgm:prSet presAssocID="{90CF2887-8C9E-4EFE-85C0-918B51408D29}" presName="tx1" presStyleLbl="revTx" presStyleIdx="4" presStyleCnt="6"/>
      <dgm:spPr/>
    </dgm:pt>
    <dgm:pt modelId="{5B30D1B9-7D5B-4592-986E-0CAD227B98EE}" type="pres">
      <dgm:prSet presAssocID="{90CF2887-8C9E-4EFE-85C0-918B51408D29}" presName="vert1" presStyleCnt="0"/>
      <dgm:spPr/>
    </dgm:pt>
    <dgm:pt modelId="{B00470A6-3B61-4DE6-A40E-C26A72AC8FEF}" type="pres">
      <dgm:prSet presAssocID="{2E839323-7B34-447C-9002-887CA3A44D0D}" presName="thickLine" presStyleLbl="alignNode1" presStyleIdx="5" presStyleCnt="6"/>
      <dgm:spPr/>
    </dgm:pt>
    <dgm:pt modelId="{06BC1CE2-DC74-4A9A-A153-AB593901A361}" type="pres">
      <dgm:prSet presAssocID="{2E839323-7B34-447C-9002-887CA3A44D0D}" presName="horz1" presStyleCnt="0"/>
      <dgm:spPr/>
    </dgm:pt>
    <dgm:pt modelId="{CE5A323E-0C3A-43FD-B53D-7DD57107EAAC}" type="pres">
      <dgm:prSet presAssocID="{2E839323-7B34-447C-9002-887CA3A44D0D}" presName="tx1" presStyleLbl="revTx" presStyleIdx="5" presStyleCnt="6"/>
      <dgm:spPr/>
    </dgm:pt>
    <dgm:pt modelId="{39EA167F-D26E-49B5-A8D9-F8E55DAF00D6}" type="pres">
      <dgm:prSet presAssocID="{2E839323-7B34-447C-9002-887CA3A44D0D}" presName="vert1" presStyleCnt="0"/>
      <dgm:spPr/>
    </dgm:pt>
  </dgm:ptLst>
  <dgm:cxnLst>
    <dgm:cxn modelId="{67603506-2A1F-4454-B39B-402BEED77C50}" type="presOf" srcId="{A7B96D5E-0016-4573-850D-3B23D1E4E0E4}" destId="{59804692-220A-42C2-8CA9-81AD93E53DE5}" srcOrd="0" destOrd="0" presId="urn:microsoft.com/office/officeart/2008/layout/LinedList"/>
    <dgm:cxn modelId="{2F61D437-925B-442A-BE42-B53722D318CF}" srcId="{A7B96D5E-0016-4573-850D-3B23D1E4E0E4}" destId="{2E839323-7B34-447C-9002-887CA3A44D0D}" srcOrd="5" destOrd="0" parTransId="{2031EB46-531A-4FA5-AD5A-B214C0D8E348}" sibTransId="{3D2D332D-561E-49D0-AA28-D97CDA9D3381}"/>
    <dgm:cxn modelId="{83BD4965-979A-4F30-87FE-3A878AE077FB}" srcId="{A7B96D5E-0016-4573-850D-3B23D1E4E0E4}" destId="{FB6FBF73-3D82-47BB-A7E2-2E0964509685}" srcOrd="0" destOrd="0" parTransId="{F8036D96-A273-4542-AA53-9353729AB5AB}" sibTransId="{A5CF91DB-4513-4EBE-B810-31CF89486804}"/>
    <dgm:cxn modelId="{0AA4EE46-DEEE-4401-A490-A37A518F25C4}" type="presOf" srcId="{77743CEC-3F44-4882-91D4-B16556490AC3}" destId="{88119169-1192-4232-9E54-38098ADA8C59}" srcOrd="0" destOrd="0" presId="urn:microsoft.com/office/officeart/2008/layout/LinedList"/>
    <dgm:cxn modelId="{2C1DA971-940E-43DB-9D8A-1382DEFE3527}" type="presOf" srcId="{192E7A7D-DC45-478A-A2E5-73ECE7A06854}" destId="{75663BD7-3B94-48EF-B67F-36737EEF839F}" srcOrd="0" destOrd="0" presId="urn:microsoft.com/office/officeart/2008/layout/LinedList"/>
    <dgm:cxn modelId="{71FF5058-2F70-4564-BFDE-AADAACE7E993}" type="presOf" srcId="{2E839323-7B34-447C-9002-887CA3A44D0D}" destId="{CE5A323E-0C3A-43FD-B53D-7DD57107EAAC}" srcOrd="0" destOrd="0" presId="urn:microsoft.com/office/officeart/2008/layout/LinedList"/>
    <dgm:cxn modelId="{8238AF78-0A6E-4298-A48E-4E67DA03507B}" srcId="{A7B96D5E-0016-4573-850D-3B23D1E4E0E4}" destId="{77743CEC-3F44-4882-91D4-B16556490AC3}" srcOrd="2" destOrd="0" parTransId="{3E335C3D-7B80-4C09-8EB9-A75EBB9055AE}" sibTransId="{11D3C78C-8DEA-464A-A0D7-B3F0C2670FDC}"/>
    <dgm:cxn modelId="{E352EB7A-E49F-4A09-8D91-EC88696C1750}" type="presOf" srcId="{90CF2887-8C9E-4EFE-85C0-918B51408D29}" destId="{C012A8D4-2643-4891-9620-EEBBDA2B8B17}" srcOrd="0" destOrd="0" presId="urn:microsoft.com/office/officeart/2008/layout/LinedList"/>
    <dgm:cxn modelId="{E051F696-8945-4DC9-BD19-7147B511E527}" srcId="{A7B96D5E-0016-4573-850D-3B23D1E4E0E4}" destId="{90CF2887-8C9E-4EFE-85C0-918B51408D29}" srcOrd="4" destOrd="0" parTransId="{D5D6C657-4E86-49CF-9989-FCCE362CBA0E}" sibTransId="{9737D9A9-EF2E-4094-A785-C269C4012FB6}"/>
    <dgm:cxn modelId="{68C01997-0E87-47BB-BA05-7AFCC965610D}" type="presOf" srcId="{FB6FBF73-3D82-47BB-A7E2-2E0964509685}" destId="{9415FA37-9E7E-4A4A-B136-77DCABA11665}" srcOrd="0" destOrd="0" presId="urn:microsoft.com/office/officeart/2008/layout/LinedList"/>
    <dgm:cxn modelId="{C062F0CA-8AB5-4E96-8F91-211C8B25BA3B}" srcId="{A7B96D5E-0016-4573-850D-3B23D1E4E0E4}" destId="{192E7A7D-DC45-478A-A2E5-73ECE7A06854}" srcOrd="3" destOrd="0" parTransId="{4841FF1D-CE6E-4216-B916-67C31855486C}" sibTransId="{EC3C922C-D47E-4E2B-B093-1F8902FE833F}"/>
    <dgm:cxn modelId="{E7FB4BCB-24B0-49E0-B958-1BAD37154E7F}" srcId="{A7B96D5E-0016-4573-850D-3B23D1E4E0E4}" destId="{1B63B4DA-8CB3-45F6-AB0C-9EAD1DC94298}" srcOrd="1" destOrd="0" parTransId="{4D39CF55-E270-4C24-B0E5-31298CB7C877}" sibTransId="{D5224C59-927F-43EB-B0D1-C518CFDEB093}"/>
    <dgm:cxn modelId="{0CBE93EB-3212-4BF4-B6DB-8EC8EC817531}" type="presOf" srcId="{1B63B4DA-8CB3-45F6-AB0C-9EAD1DC94298}" destId="{95806048-03CE-471C-ADAF-DE74168B273A}" srcOrd="0" destOrd="0" presId="urn:microsoft.com/office/officeart/2008/layout/LinedList"/>
    <dgm:cxn modelId="{8BDA9845-B971-4A9A-BFCF-A8421C5B7234}" type="presParOf" srcId="{59804692-220A-42C2-8CA9-81AD93E53DE5}" destId="{3D5B6711-8DAE-48AB-B53E-9B6520D0FCC8}" srcOrd="0" destOrd="0" presId="urn:microsoft.com/office/officeart/2008/layout/LinedList"/>
    <dgm:cxn modelId="{4088433F-9B2F-47E8-9AB8-7F338689319C}" type="presParOf" srcId="{59804692-220A-42C2-8CA9-81AD93E53DE5}" destId="{4A10067F-1E2C-434E-ABDE-9095BCD2A359}" srcOrd="1" destOrd="0" presId="urn:microsoft.com/office/officeart/2008/layout/LinedList"/>
    <dgm:cxn modelId="{85709DB2-FCC1-4DA2-A9A8-6F6BC6070326}" type="presParOf" srcId="{4A10067F-1E2C-434E-ABDE-9095BCD2A359}" destId="{9415FA37-9E7E-4A4A-B136-77DCABA11665}" srcOrd="0" destOrd="0" presId="urn:microsoft.com/office/officeart/2008/layout/LinedList"/>
    <dgm:cxn modelId="{1DE47AF2-8F17-4889-A920-2E9FDAAD0779}" type="presParOf" srcId="{4A10067F-1E2C-434E-ABDE-9095BCD2A359}" destId="{9C22841E-AAE5-43D8-88DD-4E9ACAFB2BA5}" srcOrd="1" destOrd="0" presId="urn:microsoft.com/office/officeart/2008/layout/LinedList"/>
    <dgm:cxn modelId="{78CE1E5A-3B1C-407E-9096-673F874F9D67}" type="presParOf" srcId="{59804692-220A-42C2-8CA9-81AD93E53DE5}" destId="{B512C526-63D7-4288-BC47-2FD4ABC00410}" srcOrd="2" destOrd="0" presId="urn:microsoft.com/office/officeart/2008/layout/LinedList"/>
    <dgm:cxn modelId="{A6A5170D-9EE6-4B97-ABE9-33DCFF342889}" type="presParOf" srcId="{59804692-220A-42C2-8CA9-81AD93E53DE5}" destId="{36D865D6-7E8C-4B2B-AA43-316E2BC92C80}" srcOrd="3" destOrd="0" presId="urn:microsoft.com/office/officeart/2008/layout/LinedList"/>
    <dgm:cxn modelId="{67A39A8D-5FA2-4F53-9835-A051EB835512}" type="presParOf" srcId="{36D865D6-7E8C-4B2B-AA43-316E2BC92C80}" destId="{95806048-03CE-471C-ADAF-DE74168B273A}" srcOrd="0" destOrd="0" presId="urn:microsoft.com/office/officeart/2008/layout/LinedList"/>
    <dgm:cxn modelId="{4BA6EA85-225C-4127-8789-47B1FBBD682A}" type="presParOf" srcId="{36D865D6-7E8C-4B2B-AA43-316E2BC92C80}" destId="{26E2AD3E-9D16-4541-9CC5-99162020FE29}" srcOrd="1" destOrd="0" presId="urn:microsoft.com/office/officeart/2008/layout/LinedList"/>
    <dgm:cxn modelId="{34F18A62-B944-4685-9D36-D7382629E011}" type="presParOf" srcId="{59804692-220A-42C2-8CA9-81AD93E53DE5}" destId="{C29D92AD-835D-455F-9A76-1AF3E63EF096}" srcOrd="4" destOrd="0" presId="urn:microsoft.com/office/officeart/2008/layout/LinedList"/>
    <dgm:cxn modelId="{BE1DB7FA-D25D-48CF-8B28-BA86250108EE}" type="presParOf" srcId="{59804692-220A-42C2-8CA9-81AD93E53DE5}" destId="{C45D81A8-F06A-4D52-9C99-67B4BFC550A6}" srcOrd="5" destOrd="0" presId="urn:microsoft.com/office/officeart/2008/layout/LinedList"/>
    <dgm:cxn modelId="{EB384767-7A5C-4CE3-BC0F-8AA9A429E7A0}" type="presParOf" srcId="{C45D81A8-F06A-4D52-9C99-67B4BFC550A6}" destId="{88119169-1192-4232-9E54-38098ADA8C59}" srcOrd="0" destOrd="0" presId="urn:microsoft.com/office/officeart/2008/layout/LinedList"/>
    <dgm:cxn modelId="{8D0A822C-5E2B-4047-931B-2CEC6B1F7CAE}" type="presParOf" srcId="{C45D81A8-F06A-4D52-9C99-67B4BFC550A6}" destId="{BB96F0E4-8206-444E-9A6B-CA6C649AE89C}" srcOrd="1" destOrd="0" presId="urn:microsoft.com/office/officeart/2008/layout/LinedList"/>
    <dgm:cxn modelId="{B3B30C7E-B853-4F15-BA79-0049B6C4FB92}" type="presParOf" srcId="{59804692-220A-42C2-8CA9-81AD93E53DE5}" destId="{4FEA9693-C90E-437A-9293-DB080818E7D4}" srcOrd="6" destOrd="0" presId="urn:microsoft.com/office/officeart/2008/layout/LinedList"/>
    <dgm:cxn modelId="{BCA5B89B-E067-4D59-8C09-22423B9E575A}" type="presParOf" srcId="{59804692-220A-42C2-8CA9-81AD93E53DE5}" destId="{E9C73991-B5F1-4834-94F1-289D05E1FD93}" srcOrd="7" destOrd="0" presId="urn:microsoft.com/office/officeart/2008/layout/LinedList"/>
    <dgm:cxn modelId="{97ED4F1D-9CAC-4385-BC4B-71C2E812ED88}" type="presParOf" srcId="{E9C73991-B5F1-4834-94F1-289D05E1FD93}" destId="{75663BD7-3B94-48EF-B67F-36737EEF839F}" srcOrd="0" destOrd="0" presId="urn:microsoft.com/office/officeart/2008/layout/LinedList"/>
    <dgm:cxn modelId="{E3528ECE-36C1-4C54-B0A8-CEF069A10314}" type="presParOf" srcId="{E9C73991-B5F1-4834-94F1-289D05E1FD93}" destId="{7005D672-BE8A-483F-9C15-00D22D85B816}" srcOrd="1" destOrd="0" presId="urn:microsoft.com/office/officeart/2008/layout/LinedList"/>
    <dgm:cxn modelId="{87906E4D-CA1A-46B7-87F5-5EBDE9B2FB44}" type="presParOf" srcId="{59804692-220A-42C2-8CA9-81AD93E53DE5}" destId="{C34031D1-FCFA-46D9-B48B-A03F9C0F1A79}" srcOrd="8" destOrd="0" presId="urn:microsoft.com/office/officeart/2008/layout/LinedList"/>
    <dgm:cxn modelId="{CF24FFFA-AA0A-4475-A6C1-8F80614777AB}" type="presParOf" srcId="{59804692-220A-42C2-8CA9-81AD93E53DE5}" destId="{C8679F80-0482-42AF-BEEA-D38BE79C4AE2}" srcOrd="9" destOrd="0" presId="urn:microsoft.com/office/officeart/2008/layout/LinedList"/>
    <dgm:cxn modelId="{6027FC78-7BF9-4236-8B64-61A50F396F2E}" type="presParOf" srcId="{C8679F80-0482-42AF-BEEA-D38BE79C4AE2}" destId="{C012A8D4-2643-4891-9620-EEBBDA2B8B17}" srcOrd="0" destOrd="0" presId="urn:microsoft.com/office/officeart/2008/layout/LinedList"/>
    <dgm:cxn modelId="{BBFA6A8B-2704-4537-8003-B924D33AC0BF}" type="presParOf" srcId="{C8679F80-0482-42AF-BEEA-D38BE79C4AE2}" destId="{5B30D1B9-7D5B-4592-986E-0CAD227B98EE}" srcOrd="1" destOrd="0" presId="urn:microsoft.com/office/officeart/2008/layout/LinedList"/>
    <dgm:cxn modelId="{A90A9E1E-A89A-4A51-BCA5-380339A2B5A7}" type="presParOf" srcId="{59804692-220A-42C2-8CA9-81AD93E53DE5}" destId="{B00470A6-3B61-4DE6-A40E-C26A72AC8FEF}" srcOrd="10" destOrd="0" presId="urn:microsoft.com/office/officeart/2008/layout/LinedList"/>
    <dgm:cxn modelId="{86351942-FB80-476F-B4B3-2C7C58E56F79}" type="presParOf" srcId="{59804692-220A-42C2-8CA9-81AD93E53DE5}" destId="{06BC1CE2-DC74-4A9A-A153-AB593901A361}" srcOrd="11" destOrd="0" presId="urn:microsoft.com/office/officeart/2008/layout/LinedList"/>
    <dgm:cxn modelId="{26132683-13D1-4523-917E-CF7EDCC7DE92}" type="presParOf" srcId="{06BC1CE2-DC74-4A9A-A153-AB593901A361}" destId="{CE5A323E-0C3A-43FD-B53D-7DD57107EAAC}" srcOrd="0" destOrd="0" presId="urn:microsoft.com/office/officeart/2008/layout/LinedList"/>
    <dgm:cxn modelId="{1C361784-0357-422C-AB59-EF54B5BFBA0B}" type="presParOf" srcId="{06BC1CE2-DC74-4A9A-A153-AB593901A361}" destId="{39EA167F-D26E-49B5-A8D9-F8E55DAF00D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9DCC3-F8F2-4C6F-A73B-A560EB5F9FCC}">
      <dsp:nvSpPr>
        <dsp:cNvPr id="0" name=""/>
        <dsp:cNvSpPr/>
      </dsp:nvSpPr>
      <dsp:spPr>
        <a:xfrm>
          <a:off x="334833" y="165707"/>
          <a:ext cx="926856" cy="92685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3FAF2-32EC-42FC-8209-FEA872F233A8}">
      <dsp:nvSpPr>
        <dsp:cNvPr id="0" name=""/>
        <dsp:cNvSpPr/>
      </dsp:nvSpPr>
      <dsp:spPr>
        <a:xfrm>
          <a:off x="529473" y="360347"/>
          <a:ext cx="537576" cy="5375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DA408-062B-4636-8111-8B615CDD846B}">
      <dsp:nvSpPr>
        <dsp:cNvPr id="0" name=""/>
        <dsp:cNvSpPr/>
      </dsp:nvSpPr>
      <dsp:spPr>
        <a:xfrm>
          <a:off x="1460302" y="165707"/>
          <a:ext cx="2184733" cy="926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öhne"/>
              <a:ea typeface="+mn-ea"/>
              <a:cs typeface="+mn-cs"/>
            </a:rPr>
            <a:t>Challenges in Timely Fund Disbursement</a:t>
          </a:r>
          <a:r>
            <a: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öhne"/>
              <a:ea typeface="+mn-ea"/>
              <a:cs typeface="+mn-cs"/>
            </a:rPr>
            <a:t>: Delays in fund release were a common issue, affecting the execution of immunization programs.</a:t>
          </a:r>
          <a:endParaRPr lang="en-US" sz="1100" kern="1200"/>
        </a:p>
      </dsp:txBody>
      <dsp:txXfrm>
        <a:off x="1460302" y="165707"/>
        <a:ext cx="2184733" cy="926856"/>
      </dsp:txXfrm>
    </dsp:sp>
    <dsp:sp modelId="{5DB784A4-6B22-41F3-AFB9-FE8B3541B0AE}">
      <dsp:nvSpPr>
        <dsp:cNvPr id="0" name=""/>
        <dsp:cNvSpPr/>
      </dsp:nvSpPr>
      <dsp:spPr>
        <a:xfrm>
          <a:off x="4025709" y="165707"/>
          <a:ext cx="926856" cy="92685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E17AC9-31A3-4B97-8576-ADD69561064C}">
      <dsp:nvSpPr>
        <dsp:cNvPr id="0" name=""/>
        <dsp:cNvSpPr/>
      </dsp:nvSpPr>
      <dsp:spPr>
        <a:xfrm>
          <a:off x="4220349" y="360347"/>
          <a:ext cx="537576" cy="5375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A0E47-53C5-4C9B-B20D-EE179B764387}">
      <dsp:nvSpPr>
        <dsp:cNvPr id="0" name=""/>
        <dsp:cNvSpPr/>
      </dsp:nvSpPr>
      <dsp:spPr>
        <a:xfrm>
          <a:off x="5151178" y="165707"/>
          <a:ext cx="2184733" cy="926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öhne"/>
              <a:ea typeface="+mn-ea"/>
              <a:cs typeface="+mn-cs"/>
            </a:rPr>
            <a:t>Planning and Budgeting Deficiencies</a:t>
          </a:r>
          <a:r>
            <a: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öhne"/>
              <a:ea typeface="+mn-ea"/>
              <a:cs typeface="+mn-cs"/>
            </a:rPr>
            <a:t>: Emphasized across studies, improving the accuracy and efficiency of planning and budgeting processes was a key recommendation, including at subnational level.</a:t>
          </a:r>
        </a:p>
      </dsp:txBody>
      <dsp:txXfrm>
        <a:off x="5151178" y="165707"/>
        <a:ext cx="2184733" cy="926856"/>
      </dsp:txXfrm>
    </dsp:sp>
    <dsp:sp modelId="{14B781C5-6A1F-4140-AD8A-125B116B7957}">
      <dsp:nvSpPr>
        <dsp:cNvPr id="0" name=""/>
        <dsp:cNvSpPr/>
      </dsp:nvSpPr>
      <dsp:spPr>
        <a:xfrm>
          <a:off x="7696073" y="1160697"/>
          <a:ext cx="926856" cy="92685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53551-3DB7-4B10-B69F-17F383C5883E}">
      <dsp:nvSpPr>
        <dsp:cNvPr id="0" name=""/>
        <dsp:cNvSpPr/>
      </dsp:nvSpPr>
      <dsp:spPr>
        <a:xfrm>
          <a:off x="7900968" y="1393279"/>
          <a:ext cx="537576" cy="5232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5C786-ACB8-4E77-87C0-51296AE7E88B}">
      <dsp:nvSpPr>
        <dsp:cNvPr id="0" name=""/>
        <dsp:cNvSpPr/>
      </dsp:nvSpPr>
      <dsp:spPr>
        <a:xfrm>
          <a:off x="8831785" y="1109405"/>
          <a:ext cx="2184733" cy="926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öhne"/>
              <a:ea typeface="+mn-ea"/>
              <a:cs typeface="+mn-cs"/>
            </a:rPr>
            <a:t>Data and System Challenges</a:t>
          </a:r>
          <a:r>
            <a: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öhne"/>
              <a:ea typeface="+mn-ea"/>
              <a:cs typeface="+mn-cs"/>
            </a:rPr>
            <a:t>: Issues with data reliability and financial management systems for both financial and performance data, impacting budget tracking and execution analysis.</a:t>
          </a:r>
        </a:p>
      </dsp:txBody>
      <dsp:txXfrm>
        <a:off x="8831785" y="1109405"/>
        <a:ext cx="2184733" cy="926856"/>
      </dsp:txXfrm>
    </dsp:sp>
    <dsp:sp modelId="{1AF56AE8-8621-4071-ADA4-3A8B279B2A96}">
      <dsp:nvSpPr>
        <dsp:cNvPr id="0" name=""/>
        <dsp:cNvSpPr/>
      </dsp:nvSpPr>
      <dsp:spPr>
        <a:xfrm>
          <a:off x="334833" y="1540120"/>
          <a:ext cx="926856" cy="92685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2D6BC-3A4A-4420-BB95-E9B91DC193F5}">
      <dsp:nvSpPr>
        <dsp:cNvPr id="0" name=""/>
        <dsp:cNvSpPr/>
      </dsp:nvSpPr>
      <dsp:spPr>
        <a:xfrm>
          <a:off x="529473" y="1734760"/>
          <a:ext cx="537576" cy="5375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0BE7B-0119-4A1C-8D98-69F9DE3CB04F}">
      <dsp:nvSpPr>
        <dsp:cNvPr id="0" name=""/>
        <dsp:cNvSpPr/>
      </dsp:nvSpPr>
      <dsp:spPr>
        <a:xfrm>
          <a:off x="1460302" y="1540120"/>
          <a:ext cx="2184733" cy="926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öhne"/>
              <a:ea typeface="+mn-ea"/>
              <a:cs typeface="+mn-cs"/>
            </a:rPr>
            <a:t>Capacity Building</a:t>
          </a:r>
          <a:r>
            <a: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öhne"/>
              <a:ea typeface="+mn-ea"/>
              <a:cs typeface="+mn-cs"/>
            </a:rPr>
            <a:t>: Recurrent theme across studies, with recommendations for targeted capacity building for national/subnational government officials and local health offices to address planning, budgeting, and execution challenges.</a:t>
          </a:r>
        </a:p>
      </dsp:txBody>
      <dsp:txXfrm>
        <a:off x="1460302" y="1540120"/>
        <a:ext cx="2184733" cy="926856"/>
      </dsp:txXfrm>
    </dsp:sp>
    <dsp:sp modelId="{EFADB369-A1BD-4446-8BF7-ACD4712C70E8}">
      <dsp:nvSpPr>
        <dsp:cNvPr id="0" name=""/>
        <dsp:cNvSpPr/>
      </dsp:nvSpPr>
      <dsp:spPr>
        <a:xfrm>
          <a:off x="4025709" y="1540120"/>
          <a:ext cx="926856" cy="92685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4C3351-FF97-4C21-878E-8F88B8E3102B}">
      <dsp:nvSpPr>
        <dsp:cNvPr id="0" name=""/>
        <dsp:cNvSpPr/>
      </dsp:nvSpPr>
      <dsp:spPr>
        <a:xfrm>
          <a:off x="4220349" y="1734760"/>
          <a:ext cx="537576" cy="53757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EC97A-F11C-4DB2-8DCA-661802FE9FFC}">
      <dsp:nvSpPr>
        <dsp:cNvPr id="0" name=""/>
        <dsp:cNvSpPr/>
      </dsp:nvSpPr>
      <dsp:spPr>
        <a:xfrm>
          <a:off x="5151178" y="1540120"/>
          <a:ext cx="2184733" cy="926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öhne"/>
              <a:ea typeface="+mn-ea"/>
              <a:cs typeface="+mn-cs"/>
            </a:rPr>
            <a:t>Transparency and Accountability</a:t>
          </a:r>
          <a:r>
            <a: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öhne"/>
              <a:ea typeface="+mn-ea"/>
              <a:cs typeface="+mn-cs"/>
            </a:rPr>
            <a:t>: Ongoing challenges in many contexts, however growing government engagement to enhance fiscal transparency and accountability across countries, with initiatives like open budget portals and regular performance reviews.</a:t>
          </a:r>
        </a:p>
      </dsp:txBody>
      <dsp:txXfrm>
        <a:off x="5151178" y="1540120"/>
        <a:ext cx="2184733" cy="9268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B6711-8DAE-48AB-B53E-9B6520D0FCC8}">
      <dsp:nvSpPr>
        <dsp:cNvPr id="0" name=""/>
        <dsp:cNvSpPr/>
      </dsp:nvSpPr>
      <dsp:spPr>
        <a:xfrm>
          <a:off x="0" y="930"/>
          <a:ext cx="106754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5FA37-9E7E-4A4A-B136-77DCABA11665}">
      <dsp:nvSpPr>
        <dsp:cNvPr id="0" name=""/>
        <dsp:cNvSpPr/>
      </dsp:nvSpPr>
      <dsp:spPr>
        <a:xfrm>
          <a:off x="0" y="930"/>
          <a:ext cx="10675462" cy="317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Malawi: </a:t>
          </a:r>
          <a:r>
            <a:rPr lang="en-US" sz="1400" i="1" kern="1200" dirty="0">
              <a:latin typeface="Calibri" panose="020F0502020204030204" pitchFamily="34" charset="0"/>
              <a:cs typeface="Calibri" panose="020F0502020204030204" pitchFamily="34" charset="0"/>
            </a:rPr>
            <a:t>Using disaggregated data analysis to identify and understand budget credibility challenges</a:t>
          </a:r>
          <a:endParaRPr lang="en-US" sz="1400" kern="1200" dirty="0"/>
        </a:p>
      </dsp:txBody>
      <dsp:txXfrm>
        <a:off x="0" y="930"/>
        <a:ext cx="10675462" cy="317332"/>
      </dsp:txXfrm>
    </dsp:sp>
    <dsp:sp modelId="{B512C526-63D7-4288-BC47-2FD4ABC00410}">
      <dsp:nvSpPr>
        <dsp:cNvPr id="0" name=""/>
        <dsp:cNvSpPr/>
      </dsp:nvSpPr>
      <dsp:spPr>
        <a:xfrm>
          <a:off x="0" y="318263"/>
          <a:ext cx="106754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806048-03CE-471C-ADAF-DE74168B273A}">
      <dsp:nvSpPr>
        <dsp:cNvPr id="0" name=""/>
        <dsp:cNvSpPr/>
      </dsp:nvSpPr>
      <dsp:spPr>
        <a:xfrm>
          <a:off x="0" y="318263"/>
          <a:ext cx="10675462" cy="317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Nepal: </a:t>
          </a:r>
          <a:r>
            <a:rPr lang="en-US" sz="1400" i="1" kern="1200" dirty="0">
              <a:effectLst/>
              <a:latin typeface="Calibri" panose="020F0502020204030204" pitchFamily="34" charset="0"/>
              <a:cs typeface="Calibri" panose="020F0502020204030204" pitchFamily="34" charset="0"/>
            </a:rPr>
            <a:t>Health sector budget analysis to strengthen PFM</a:t>
          </a: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i="1" kern="1200" dirty="0">
              <a:effectLst/>
              <a:latin typeface="Calibri" panose="020F0502020204030204" pitchFamily="34" charset="0"/>
              <a:cs typeface="Calibri" panose="020F0502020204030204" pitchFamily="34" charset="0"/>
            </a:rPr>
            <a:t>systems at the subnational level</a:t>
          </a:r>
          <a:endParaRPr lang="en-US" sz="1400" kern="1200" dirty="0"/>
        </a:p>
      </dsp:txBody>
      <dsp:txXfrm>
        <a:off x="0" y="318263"/>
        <a:ext cx="10675462" cy="317332"/>
      </dsp:txXfrm>
    </dsp:sp>
    <dsp:sp modelId="{C29D92AD-835D-455F-9A76-1AF3E63EF096}">
      <dsp:nvSpPr>
        <dsp:cNvPr id="0" name=""/>
        <dsp:cNvSpPr/>
      </dsp:nvSpPr>
      <dsp:spPr>
        <a:xfrm>
          <a:off x="0" y="635595"/>
          <a:ext cx="106754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19169-1192-4232-9E54-38098ADA8C59}">
      <dsp:nvSpPr>
        <dsp:cNvPr id="0" name=""/>
        <dsp:cNvSpPr/>
      </dsp:nvSpPr>
      <dsp:spPr>
        <a:xfrm>
          <a:off x="0" y="635595"/>
          <a:ext cx="10675462" cy="317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Namibia: </a:t>
          </a:r>
          <a:r>
            <a:rPr lang="en-US" sz="1400" i="1" kern="1200" dirty="0">
              <a:latin typeface="Calibri" panose="020F0502020204030204" pitchFamily="34" charset="0"/>
              <a:cs typeface="Calibri" panose="020F0502020204030204" pitchFamily="34" charset="0"/>
            </a:rPr>
            <a:t>Strengthening health procurement to improve the impact of health investments</a:t>
          </a:r>
          <a:endParaRPr lang="en-US" sz="1400" kern="1200" dirty="0"/>
        </a:p>
      </dsp:txBody>
      <dsp:txXfrm>
        <a:off x="0" y="635595"/>
        <a:ext cx="10675462" cy="317332"/>
      </dsp:txXfrm>
    </dsp:sp>
    <dsp:sp modelId="{4FEA9693-C90E-437A-9293-DB080818E7D4}">
      <dsp:nvSpPr>
        <dsp:cNvPr id="0" name=""/>
        <dsp:cNvSpPr/>
      </dsp:nvSpPr>
      <dsp:spPr>
        <a:xfrm>
          <a:off x="0" y="952928"/>
          <a:ext cx="106754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63BD7-3B94-48EF-B67F-36737EEF839F}">
      <dsp:nvSpPr>
        <dsp:cNvPr id="0" name=""/>
        <dsp:cNvSpPr/>
      </dsp:nvSpPr>
      <dsp:spPr>
        <a:xfrm>
          <a:off x="0" y="952927"/>
          <a:ext cx="10675462" cy="317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Ghana: </a:t>
          </a:r>
          <a:r>
            <a:rPr lang="en-US" sz="1400" i="1" kern="1200" dirty="0">
              <a:latin typeface="Calibri" panose="020F0502020204030204" pitchFamily="34" charset="0"/>
              <a:cs typeface="Calibri" panose="020F0502020204030204" pitchFamily="34" charset="0"/>
            </a:rPr>
            <a:t>Budget tracking to enhance credibility for social programmes</a:t>
          </a:r>
          <a:endParaRPr lang="en-US" sz="1400" kern="1200" dirty="0"/>
        </a:p>
      </dsp:txBody>
      <dsp:txXfrm>
        <a:off x="0" y="952927"/>
        <a:ext cx="10675462" cy="317332"/>
      </dsp:txXfrm>
    </dsp:sp>
    <dsp:sp modelId="{C34031D1-FCFA-46D9-B48B-A03F9C0F1A79}">
      <dsp:nvSpPr>
        <dsp:cNvPr id="0" name=""/>
        <dsp:cNvSpPr/>
      </dsp:nvSpPr>
      <dsp:spPr>
        <a:xfrm>
          <a:off x="0" y="1270260"/>
          <a:ext cx="106754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2A8D4-2643-4891-9620-EEBBDA2B8B17}">
      <dsp:nvSpPr>
        <dsp:cNvPr id="0" name=""/>
        <dsp:cNvSpPr/>
      </dsp:nvSpPr>
      <dsp:spPr>
        <a:xfrm>
          <a:off x="0" y="1270260"/>
          <a:ext cx="10675462" cy="317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Nigeria: </a:t>
          </a:r>
          <a:r>
            <a:rPr lang="en-US" sz="1400" i="1" kern="1200" dirty="0">
              <a:latin typeface="Calibri" panose="020F0502020204030204" pitchFamily="34" charset="0"/>
              <a:cs typeface="Calibri" panose="020F0502020204030204" pitchFamily="34" charset="0"/>
            </a:rPr>
            <a:t>Contribution of subnational governments and civil society to increase the reliability of health budgets</a:t>
          </a:r>
          <a:endParaRPr lang="en-US" sz="1400" kern="1200" dirty="0"/>
        </a:p>
      </dsp:txBody>
      <dsp:txXfrm>
        <a:off x="0" y="1270260"/>
        <a:ext cx="10675462" cy="317332"/>
      </dsp:txXfrm>
    </dsp:sp>
    <dsp:sp modelId="{B00470A6-3B61-4DE6-A40E-C26A72AC8FEF}">
      <dsp:nvSpPr>
        <dsp:cNvPr id="0" name=""/>
        <dsp:cNvSpPr/>
      </dsp:nvSpPr>
      <dsp:spPr>
        <a:xfrm>
          <a:off x="0" y="1587592"/>
          <a:ext cx="106754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5A323E-0C3A-43FD-B53D-7DD57107EAAC}">
      <dsp:nvSpPr>
        <dsp:cNvPr id="0" name=""/>
        <dsp:cNvSpPr/>
      </dsp:nvSpPr>
      <dsp:spPr>
        <a:xfrm>
          <a:off x="0" y="1587592"/>
          <a:ext cx="10675462" cy="317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Kenya: </a:t>
          </a:r>
          <a:r>
            <a:rPr lang="en-US" sz="1400" i="1" kern="1200" dirty="0">
              <a:latin typeface="Calibri" panose="020F0502020204030204" pitchFamily="34" charset="0"/>
              <a:cs typeface="Calibri" panose="020F0502020204030204" pitchFamily="34" charset="0"/>
            </a:rPr>
            <a:t>Enhancing budget credibility through a multi-pronged approach to strengthen PFM systems and social accountability processes</a:t>
          </a:r>
          <a:endParaRPr lang="en-US" sz="1400" kern="1200" dirty="0"/>
        </a:p>
      </dsp:txBody>
      <dsp:txXfrm>
        <a:off x="0" y="1587592"/>
        <a:ext cx="10675462" cy="317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AE705-8A04-4840-89A1-481E150D6A1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7A55F-4C5B-E248-9EC8-471E991E4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72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6D2A3B-83E1-45D5-A2CE-7F3CE38A65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685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To</a:t>
            </a:r>
            <a:r>
              <a:rPr lang="fr-FR" baseline="0"/>
              <a:t> conclude this presentation please find here a list of key resources that provide further insights into Integrated National Financing Frameworks, Budget credibility assessment tools and relevant research papers.</a:t>
            </a:r>
          </a:p>
          <a:p>
            <a:endParaRPr lang="fr-FR" baseline="0"/>
          </a:p>
          <a:p>
            <a:r>
              <a:rPr lang="fr-FR" baseline="0"/>
              <a:t>The INFF Technical Guidance Document (which is linked to the first reference) provides further insights into existing literature and relevant methodologies.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7257A55F-4C5B-E248-9EC8-471E991E4A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3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mb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ctr">
              <a:defRPr sz="1800" i="1" baseline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52144607-EB77-4E48-F1F9-5826A6FAF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969" y="858724"/>
            <a:ext cx="4604860" cy="1283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800"/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8E53204-C4DC-85A7-0F4C-24DDA96668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1969" y="2317538"/>
            <a:ext cx="4604860" cy="46575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Your subheadings here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16A4E97-7057-DFB1-0C32-3E271DBE2B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4840" y="293"/>
            <a:ext cx="1599907" cy="1599907"/>
          </a:xfrm>
          <a:prstGeom prst="rect">
            <a:avLst/>
          </a:prstGeom>
        </p:spPr>
      </p:pic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30D1DF2-0152-0D9E-ECCA-AF2BDEE6F9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1969" y="5526704"/>
            <a:ext cx="4604860" cy="32999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05C39F3D-CB1A-60CC-7507-31334B4AC9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1969" y="5963523"/>
            <a:ext cx="4604860" cy="33430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Section  |  Division</a:t>
            </a:r>
          </a:p>
        </p:txBody>
      </p:sp>
    </p:spTree>
    <p:extLst>
      <p:ext uri="{BB962C8B-B14F-4D97-AF65-F5344CB8AC3E}">
        <p14:creationId xmlns:p14="http://schemas.microsoft.com/office/powerpoint/2010/main" val="25292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D06E7-226F-5B42-980F-6E829A8A8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AEE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E955A-67B2-AE41-91EC-BB0604862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3F5DE-A460-EC48-B430-2303B5DF6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38184F-EA39-B340-8A97-6AF3C3A2A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6B354A-D771-B446-8A4F-8AEE7FC44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803E13-9CC7-8248-B54B-8C8D2A2F5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DCEDB4-E80F-6D48-BC70-4D6FE08F0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728259-A89B-0A48-80EB-4A5A677E6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7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D7AA4-8527-CA4A-9556-ED5AD991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296265-E4EC-994F-B9C5-6967FDFA6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0E688-3679-4B44-97C3-3649853C0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BC71AD-904E-864A-952B-D00DAEBCF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4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65BB43-3BDD-6345-A88A-EBD8280FC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B624E1-661D-E949-AF27-8D3B0BF8C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44AF7-7549-BD4F-AE35-94929A23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96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E0E8D-1609-C04B-97CC-7F396A671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D726A-2033-DF44-A305-D3373F21E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45EAE-E5DA-AF46-8BEA-FA318BFDD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EDA2A-2D64-074F-9C89-EC711B6A3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25C44-DB81-104D-8FC5-A14920D9F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F1100-A173-6449-AE5F-FE172AB8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90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3E8F4-C8D9-884D-8C47-14E7A812C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C1EE65-A0DD-4D45-A524-90BD7F487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"/>
            <a:ext cx="6172200" cy="5861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094230-4975-5E4B-A3A0-73FBFC1B2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0042A-A447-7844-8902-E49A293D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FC29C-AB84-B747-956B-B2B78750F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50B8A-8CA8-6D4E-8A18-E8775DE12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18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8EBB9-1EBC-A843-92DC-A11891628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AC682F-70A4-6145-B6EA-112C483E1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78C9C-A6C8-0446-8CE8-0C25F89D5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11B79-CB7A-EE4C-B854-2361FAD72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4011A-4F33-C448-9F4E-761564DE0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10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CEF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2084D1F1-25D7-1445-AC17-82787DDD157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rgbClr val="98DFF9"/>
                </a:solidFill>
              </a:defRPr>
            </a:lvl1pPr>
          </a:lstStyle>
          <a:p>
            <a:r>
              <a:rPr lang="en-US"/>
              <a:t>Click icon to add photo</a:t>
            </a:r>
          </a:p>
        </p:txBody>
      </p:sp>
    </p:spTree>
    <p:extLst>
      <p:ext uri="{BB962C8B-B14F-4D97-AF65-F5344CB8AC3E}">
        <p14:creationId xmlns:p14="http://schemas.microsoft.com/office/powerpoint/2010/main" val="2809192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BCDA7-85AE-6BD2-AF4E-D2E23E5D32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680" y="799134"/>
            <a:ext cx="5204033" cy="13255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01.</a:t>
            </a:r>
            <a:br>
              <a:rPr lang="en-US"/>
            </a:br>
            <a:r>
              <a:rPr lang="en-US"/>
              <a:t>Chapter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43380-1FC0-E40E-BA70-F3D8E9CB7FB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8681" y="4034133"/>
            <a:ext cx="5021880" cy="1642181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2000" baseline="0"/>
            </a:lvl1pPr>
          </a:lstStyle>
          <a:p>
            <a:pPr lvl="0"/>
            <a:r>
              <a:rPr lang="en-US"/>
              <a:t>This is sample text. This space is provided to introduce our new chapter/section/topic. Increase the text box size along it’s height and not width. Try and not exceed beyond 2-3 sentences.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F6A7A-E860-0597-656E-6CE463461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9946" y="6177309"/>
            <a:ext cx="5214919" cy="365125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4B44F-44ED-4CF8-77C9-D7F17A857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1D4825-398D-9F47-BCF9-3B490B8E229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9AD6B64-6613-41F6-27A0-493DBADB46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17018" y="0"/>
            <a:ext cx="5474982" cy="6858000"/>
          </a:xfrm>
          <a:solidFill>
            <a:srgbClr val="00AEEF"/>
          </a:solidFill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rgbClr val="98DFF9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7BD62AAE-D760-9902-8AC9-AA2D63C704E5}"/>
              </a:ext>
            </a:extLst>
          </p:cNvPr>
          <p:cNvSpPr txBox="1">
            <a:spLocks/>
          </p:cNvSpPr>
          <p:nvPr userDrawn="1"/>
        </p:nvSpPr>
        <p:spPr>
          <a:xfrm>
            <a:off x="717793" y="6234763"/>
            <a:ext cx="2743200" cy="3886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1D4825-398D-9F47-BCF9-3B490B8E229A}" type="slidenum">
              <a:rPr lang="en-US" sz="1050" baseline="0" smtClean="0">
                <a:latin typeface="Arial" panose="020B0604020202020204" pitchFamily="34" charset="0"/>
              </a:rPr>
              <a:pPr/>
              <a:t>‹#›</a:t>
            </a:fld>
            <a:endParaRPr lang="en-US" sz="1050" baseline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587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3">
            <a:extLst>
              <a:ext uri="{FF2B5EF4-FFF2-40B4-BE49-F238E27FC236}">
                <a16:creationId xmlns:a16="http://schemas.microsoft.com/office/drawing/2014/main" id="{481A3350-2E77-4187-CA5E-58C5A95127B9}"/>
              </a:ext>
            </a:extLst>
          </p:cNvPr>
          <p:cNvSpPr/>
          <p:nvPr userDrawn="1"/>
        </p:nvSpPr>
        <p:spPr>
          <a:xfrm>
            <a:off x="823597" y="1892392"/>
            <a:ext cx="5501268" cy="3908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60960" anchor="t">
            <a:spAutoFit/>
          </a:bodyPr>
          <a:lstStyle/>
          <a:p>
            <a:pPr defTabSz="548627">
              <a:lnSpc>
                <a:spcPct val="150000"/>
              </a:lnSpc>
              <a:defRPr sz="1800"/>
            </a:pPr>
            <a:r>
              <a:rPr lang="en-US"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Univers LT Std 55 Roman"/>
              </a:rPr>
              <a:t>01.</a:t>
            </a:r>
          </a:p>
          <a:p>
            <a:pPr defTabSz="548627">
              <a:defRPr sz="1800"/>
            </a:pPr>
            <a:r>
              <a:rPr lang="en-US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Univers LT Std 55 Roman"/>
              </a:rPr>
              <a:t>Click to insert bullet point. Use </a:t>
            </a:r>
          </a:p>
          <a:p>
            <a:pPr defTabSz="548627">
              <a:defRPr sz="1800"/>
            </a:pPr>
            <a:r>
              <a:rPr lang="en-US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Univers LT Std 55 Roman"/>
              </a:rPr>
              <a:t>keywords and avoid paragraphs. </a:t>
            </a:r>
          </a:p>
          <a:p>
            <a:pPr defTabSz="548627">
              <a:defRPr sz="1800"/>
            </a:pPr>
            <a:endParaRPr lang="en-US" sz="200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Univers LT Std 55 Roman"/>
            </a:endParaRPr>
          </a:p>
          <a:p>
            <a:pPr defTabSz="548627">
              <a:lnSpc>
                <a:spcPct val="150000"/>
              </a:lnSpc>
              <a:defRPr sz="1800"/>
            </a:pPr>
            <a:r>
              <a:rPr lang="en-US"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Univers LT Std 55 Roman"/>
              </a:rPr>
              <a:t>02.</a:t>
            </a:r>
          </a:p>
          <a:p>
            <a:pPr defTabSz="548627">
              <a:defRPr sz="1800"/>
            </a:pPr>
            <a:r>
              <a:rPr lang="en-US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Univers LT Std 55 Roman"/>
              </a:rPr>
              <a:t>Click to insert bullet point. Use </a:t>
            </a:r>
          </a:p>
          <a:p>
            <a:pPr defTabSz="548627">
              <a:defRPr sz="1800"/>
            </a:pPr>
            <a:r>
              <a:rPr lang="en-US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Univers LT Std 55 Roman"/>
              </a:rPr>
              <a:t>keywords and avoid paragraphs. </a:t>
            </a:r>
          </a:p>
          <a:p>
            <a:pPr defTabSz="548627">
              <a:defRPr sz="1800"/>
            </a:pPr>
            <a:endParaRPr lang="en-US" sz="200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Univers LT Std 55 Roman"/>
            </a:endParaRPr>
          </a:p>
          <a:p>
            <a:pPr defTabSz="548627">
              <a:lnSpc>
                <a:spcPct val="150000"/>
              </a:lnSpc>
              <a:defRPr sz="1800"/>
            </a:pPr>
            <a:r>
              <a:rPr lang="en-US"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Univers LT Std 55 Roman"/>
              </a:rPr>
              <a:t>03.</a:t>
            </a:r>
          </a:p>
          <a:p>
            <a:pPr defTabSz="548627">
              <a:defRPr sz="1800"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  <a:sym typeface="Univers LT Std 55 Roman"/>
              </a:rPr>
              <a:t>Click to insert bullet point. Use </a:t>
            </a:r>
          </a:p>
          <a:p>
            <a:pPr defTabSz="548627">
              <a:defRPr sz="1800"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  <a:sym typeface="Univers LT Std 55 Roman"/>
              </a:rPr>
              <a:t>keywords and avoid paragraphs. </a:t>
            </a:r>
          </a:p>
        </p:txBody>
      </p:sp>
      <p:sp>
        <p:nvSpPr>
          <p:cNvPr id="8" name="Shape 79">
            <a:extLst>
              <a:ext uri="{FF2B5EF4-FFF2-40B4-BE49-F238E27FC236}">
                <a16:creationId xmlns:a16="http://schemas.microsoft.com/office/drawing/2014/main" id="{1A2B7FFE-C1C1-F774-5E30-18F6D51EC308}"/>
              </a:ext>
            </a:extLst>
          </p:cNvPr>
          <p:cNvSpPr/>
          <p:nvPr userDrawn="1"/>
        </p:nvSpPr>
        <p:spPr>
          <a:xfrm>
            <a:off x="823596" y="762000"/>
            <a:ext cx="5022400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en-US" sz="3600" b="1" kern="1000" spc="-1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Montserrat-Regular"/>
              </a:rPr>
              <a:t>Insert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F6A7A-E860-0597-656E-6CE463461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9946" y="6234747"/>
            <a:ext cx="5214919" cy="365125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4B44F-44ED-4CF8-77C9-D7F17A857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1D4825-398D-9F47-BCF9-3B490B8E229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9AD6B64-6613-41F6-27A0-493DBADB46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17018" y="0"/>
            <a:ext cx="5474982" cy="6858000"/>
          </a:xfrm>
          <a:solidFill>
            <a:srgbClr val="00AEEF"/>
          </a:solidFill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rgbClr val="98DFF9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7BD62AAE-D760-9902-8AC9-AA2D63C704E5}"/>
              </a:ext>
            </a:extLst>
          </p:cNvPr>
          <p:cNvSpPr txBox="1">
            <a:spLocks/>
          </p:cNvSpPr>
          <p:nvPr userDrawn="1"/>
        </p:nvSpPr>
        <p:spPr>
          <a:xfrm>
            <a:off x="703972" y="6231574"/>
            <a:ext cx="2743200" cy="3886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1D4825-398D-9F47-BCF9-3B490B8E229A}" type="slidenum">
              <a:rPr lang="en-US" sz="1050" baseline="0" smtClean="0">
                <a:latin typeface="Arial" panose="020B0604020202020204" pitchFamily="34" charset="0"/>
              </a:rPr>
              <a:pPr/>
              <a:t>‹#›</a:t>
            </a:fld>
            <a:endParaRPr lang="en-US" sz="1050" baseline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92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9AD6B64-6613-41F6-27A0-493DBADB46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17018" y="0"/>
            <a:ext cx="5474982" cy="6858000"/>
          </a:xfrm>
          <a:solidFill>
            <a:srgbClr val="00AEEF"/>
          </a:solidFill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rgbClr val="98DFF9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1BCDA7-85AE-6BD2-AF4E-D2E23E5D32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680" y="655297"/>
            <a:ext cx="5204033" cy="114434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Insert your 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43380-1FC0-E40E-BA70-F3D8E9CB7FB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8681" y="2239766"/>
            <a:ext cx="5204032" cy="3626777"/>
          </a:xfrm>
        </p:spPr>
        <p:txBody>
          <a:bodyPr>
            <a:noAutofit/>
          </a:bodyPr>
          <a:lstStyle>
            <a:lvl1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 sz="2000" baseline="0"/>
            </a:lvl1pPr>
          </a:lstStyle>
          <a:p>
            <a:pPr defTabSz="548627">
              <a:defRPr sz="1800"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  <a:sym typeface="Univers LT Std 55 Roman"/>
              </a:rPr>
              <a:t>Click to insert bullet point. Use keywords and avoid paragraphs.</a:t>
            </a:r>
          </a:p>
          <a:p>
            <a:pPr defTabSz="548627">
              <a:defRPr sz="1800"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ea typeface="Arial" charset="0"/>
              <a:cs typeface="Arial" charset="0"/>
              <a:sym typeface="Univers LT Std 55 Roman"/>
            </a:endParaRPr>
          </a:p>
          <a:p>
            <a:pPr defTabSz="548627">
              <a:defRPr sz="1800"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  <a:sym typeface="Univers LT Std 55 Roman"/>
              </a:rPr>
              <a:t>Click to insert bullet point. Use keywords and avoid paragraphs.</a:t>
            </a:r>
          </a:p>
          <a:p>
            <a:pPr defTabSz="548627">
              <a:defRPr sz="1800"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ea typeface="Arial" charset="0"/>
              <a:cs typeface="Arial" charset="0"/>
              <a:sym typeface="Univers LT Std 55 Roman"/>
            </a:endParaRPr>
          </a:p>
          <a:p>
            <a:pPr defTabSz="548627">
              <a:defRPr sz="1800"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  <a:sym typeface="Univers LT Std 55 Roman"/>
              </a:rPr>
              <a:t>Click to insert bullet point. Use keywords and avoid paragraphs.</a:t>
            </a:r>
          </a:p>
          <a:p>
            <a:pPr defTabSz="548627">
              <a:defRPr sz="1800"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ea typeface="Arial" charset="0"/>
              <a:cs typeface="Arial" charset="0"/>
              <a:sym typeface="Univers LT Std 55 Roman"/>
            </a:endParaRPr>
          </a:p>
          <a:p>
            <a:pPr defTabSz="548627">
              <a:defRPr sz="1800"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  <a:sym typeface="Univers LT Std 55 Roman"/>
              </a:rPr>
              <a:t>Click to insert bullet point. Use keywords and avoid paragraphs.</a:t>
            </a:r>
          </a:p>
          <a:p>
            <a:pPr defTabSz="548627">
              <a:defRPr sz="1800"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F6A7A-E860-0597-656E-6CE463461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9946" y="6234747"/>
            <a:ext cx="5214919" cy="365125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7BD62AAE-D760-9902-8AC9-AA2D63C704E5}"/>
              </a:ext>
            </a:extLst>
          </p:cNvPr>
          <p:cNvSpPr txBox="1">
            <a:spLocks/>
          </p:cNvSpPr>
          <p:nvPr userDrawn="1"/>
        </p:nvSpPr>
        <p:spPr>
          <a:xfrm>
            <a:off x="703972" y="6231574"/>
            <a:ext cx="2743200" cy="3886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1D4825-398D-9F47-BCF9-3B490B8E229A}" type="slidenum">
              <a:rPr lang="en-US" sz="1050" baseline="0" smtClean="0">
                <a:latin typeface="Arial" panose="020B0604020202020204" pitchFamily="34" charset="0"/>
              </a:rPr>
              <a:pPr/>
              <a:t>‹#›</a:t>
            </a:fld>
            <a:endParaRPr lang="en-US" sz="1050" baseline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25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umb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i="1" baseline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52144607-EB77-4E48-F1F9-5826A6FAF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969" y="4607765"/>
            <a:ext cx="4604860" cy="741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800"/>
            </a:lvl1pPr>
          </a:lstStyle>
          <a:p>
            <a:r>
              <a:rPr lang="en-US"/>
              <a:t>for every child,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8E53204-C4DC-85A7-0F4C-24DDA96668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1969" y="5349241"/>
            <a:ext cx="4604860" cy="792274"/>
          </a:xfrm>
        </p:spPr>
        <p:txBody>
          <a:bodyPr>
            <a:noAutofit/>
          </a:bodyPr>
          <a:lstStyle>
            <a:lvl1pPr marL="0" indent="0">
              <a:buNone/>
              <a:defRPr sz="4800" b="1" i="0" baseline="0"/>
            </a:lvl1pPr>
          </a:lstStyle>
          <a:p>
            <a:pPr lvl="0"/>
            <a:r>
              <a:rPr lang="en-US"/>
              <a:t>_____________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16A4E97-7057-DFB1-0C32-3E271DBE2B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4840" y="293"/>
            <a:ext cx="1599907" cy="159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82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BCDA7-85AE-6BD2-AF4E-D2E23E5D32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680" y="655297"/>
            <a:ext cx="10727004" cy="114434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Insert your 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43380-1FC0-E40E-BA70-F3D8E9CB7FB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8681" y="2239766"/>
            <a:ext cx="10727004" cy="3626777"/>
          </a:xfrm>
        </p:spPr>
        <p:txBody>
          <a:bodyPr>
            <a:noAutofit/>
          </a:bodyPr>
          <a:lstStyle>
            <a:lvl1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 sz="2000" baseline="0"/>
            </a:lvl1pPr>
          </a:lstStyle>
          <a:p>
            <a:pPr defTabSz="548627">
              <a:defRPr sz="1800"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  <a:sym typeface="Univers LT Std 55 Roman"/>
              </a:rPr>
              <a:t>Click to insert bullet point. Use keywords and avoid paragraphs.</a:t>
            </a:r>
          </a:p>
          <a:p>
            <a:pPr defTabSz="548627">
              <a:defRPr sz="1800"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ea typeface="Arial" charset="0"/>
              <a:cs typeface="Arial" charset="0"/>
              <a:sym typeface="Univers LT Std 55 Roman"/>
            </a:endParaRPr>
          </a:p>
          <a:p>
            <a:pPr defTabSz="548627">
              <a:defRPr sz="1800"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  <a:sym typeface="Univers LT Std 55 Roman"/>
              </a:rPr>
              <a:t>Click to insert bullet point. Use keywords and avoid paragraphs.</a:t>
            </a:r>
          </a:p>
          <a:p>
            <a:pPr defTabSz="548627">
              <a:defRPr sz="1800"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ea typeface="Arial" charset="0"/>
              <a:cs typeface="Arial" charset="0"/>
              <a:sym typeface="Univers LT Std 55 Roman"/>
            </a:endParaRPr>
          </a:p>
          <a:p>
            <a:pPr defTabSz="548627">
              <a:defRPr sz="1800"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  <a:sym typeface="Univers LT Std 55 Roman"/>
              </a:rPr>
              <a:t>Click to insert bullet point. Use keywords and avoid paragraphs.</a:t>
            </a:r>
          </a:p>
          <a:p>
            <a:pPr defTabSz="548627">
              <a:defRPr sz="1800"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ea typeface="Arial" charset="0"/>
              <a:cs typeface="Arial" charset="0"/>
              <a:sym typeface="Univers LT Std 55 Roman"/>
            </a:endParaRPr>
          </a:p>
          <a:p>
            <a:pPr defTabSz="548627">
              <a:defRPr sz="1800"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  <a:sym typeface="Univers LT Std 55 Roman"/>
              </a:rPr>
              <a:t>Click to insert bullet point. Use keywords and avoid paragraphs.</a:t>
            </a:r>
          </a:p>
          <a:p>
            <a:pPr defTabSz="548627">
              <a:defRPr sz="1800"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ea typeface="Arial" charset="0"/>
              <a:cs typeface="Arial" charset="0"/>
              <a:sym typeface="Univers LT Std 55 Roman"/>
            </a:endParaRPr>
          </a:p>
          <a:p>
            <a:pPr defTabSz="548627">
              <a:defRPr sz="1800"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  <a:sym typeface="Univers LT Std 55 Roman"/>
              </a:rPr>
              <a:t>Click to insert bullet point. Use keywords and avoid paragraphs.</a:t>
            </a:r>
          </a:p>
          <a:p>
            <a:pPr defTabSz="548627">
              <a:defRPr sz="1800"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ea typeface="Arial" charset="0"/>
              <a:cs typeface="Arial" charset="0"/>
              <a:sym typeface="Univers LT Std 55 Roman"/>
            </a:endParaRPr>
          </a:p>
          <a:p>
            <a:pPr defTabSz="548627">
              <a:defRPr sz="1800"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  <a:sym typeface="Univers LT Std 55 Roman"/>
              </a:rPr>
              <a:t>Click to insert bullet point. Use keywords and avoid paragraphs.</a:t>
            </a:r>
          </a:p>
          <a:p>
            <a:pPr defTabSz="548627">
              <a:defRPr sz="1800"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ea typeface="Arial" charset="0"/>
              <a:cs typeface="Arial" charset="0"/>
              <a:sym typeface="Univers LT Std 55 Roman"/>
            </a:endParaRPr>
          </a:p>
          <a:p>
            <a:pPr defTabSz="548627">
              <a:defRPr sz="1800"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ea typeface="Arial" charset="0"/>
              <a:cs typeface="Arial" charset="0"/>
              <a:sym typeface="Univers LT Std 55 Roman"/>
            </a:endParaRPr>
          </a:p>
          <a:p>
            <a:pPr defTabSz="548627">
              <a:defRPr sz="1800"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F6A7A-E860-0597-656E-6CE463461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9946" y="6234747"/>
            <a:ext cx="5214919" cy="365125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7BD62AAE-D760-9902-8AC9-AA2D63C704E5}"/>
              </a:ext>
            </a:extLst>
          </p:cNvPr>
          <p:cNvSpPr txBox="1">
            <a:spLocks/>
          </p:cNvSpPr>
          <p:nvPr userDrawn="1"/>
        </p:nvSpPr>
        <p:spPr>
          <a:xfrm>
            <a:off x="703972" y="6231574"/>
            <a:ext cx="2743200" cy="3886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1D4825-398D-9F47-BCF9-3B490B8E229A}" type="slidenum">
              <a:rPr lang="en-US" sz="1050" baseline="0" smtClean="0">
                <a:latin typeface="Arial" panose="020B0604020202020204" pitchFamily="34" charset="0"/>
              </a:rPr>
              <a:pPr/>
              <a:t>‹#›</a:t>
            </a:fld>
            <a:endParaRPr lang="en-US" sz="1050" baseline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887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891316" y="58782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8244116" y="58782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8244116" y="351390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891316" y="351390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76942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oome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762005" y="1643063"/>
            <a:ext cx="10629900" cy="3986212"/>
          </a:xfrm>
          <a:solidFill>
            <a:schemeClr val="bg2"/>
          </a:solidFill>
        </p:spPr>
        <p:txBody>
          <a:bodyPr>
            <a:normAutofit/>
          </a:bodyPr>
          <a:lstStyle>
            <a:lvl1pPr marL="205740" indent="-205740" algn="l">
              <a:defRPr sz="132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You can place a zoomed in view of your map here or place a graph. This slide is optional. </a:t>
            </a:r>
            <a:br>
              <a:rPr lang="en-US"/>
            </a:br>
            <a:r>
              <a:rPr lang="en-US"/>
              <a:t>Whatever best fits your requirement.</a:t>
            </a:r>
          </a:p>
        </p:txBody>
      </p:sp>
    </p:spTree>
    <p:extLst>
      <p:ext uri="{BB962C8B-B14F-4D97-AF65-F5344CB8AC3E}">
        <p14:creationId xmlns:p14="http://schemas.microsoft.com/office/powerpoint/2010/main" val="2695835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mb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i="1" baseline="0">
                <a:solidFill>
                  <a:srgbClr val="D1D3D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                                                                           Click icon to add picture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98B6E1-0BAA-A09B-3222-6B95E349F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969" y="813385"/>
            <a:ext cx="8409000" cy="711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8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pic>
        <p:nvPicPr>
          <p:cNvPr id="5" name="Picture 4" descr="A blue sign with white text&#10;&#10;Description automatically generated">
            <a:extLst>
              <a:ext uri="{FF2B5EF4-FFF2-40B4-BE49-F238E27FC236}">
                <a16:creationId xmlns:a16="http://schemas.microsoft.com/office/drawing/2014/main" id="{46D06A2F-2752-8D57-113F-28CFDFD7B0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6389" y="0"/>
            <a:ext cx="1278673" cy="12786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9E2403-64D3-33C1-346E-1E34CA7249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4840" y="293"/>
            <a:ext cx="1599907" cy="1599907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86C487E-975D-4866-3D0D-34E2E1BAE3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1969" y="1690903"/>
            <a:ext cx="8409000" cy="465754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Your subheadings here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1F2B93F9-E4CD-DC23-C02E-9FAC9F72EF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1969" y="5526704"/>
            <a:ext cx="8409000" cy="329995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C4469A4D-BE9C-9D8C-5395-5EBFC116F8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1969" y="5963523"/>
            <a:ext cx="8409000" cy="334305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 |  Division</a:t>
            </a:r>
          </a:p>
        </p:txBody>
      </p:sp>
    </p:spTree>
    <p:extLst>
      <p:ext uri="{BB962C8B-B14F-4D97-AF65-F5344CB8AC3E}">
        <p14:creationId xmlns:p14="http://schemas.microsoft.com/office/powerpoint/2010/main" val="871653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mb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i="1" baseline="0">
                <a:solidFill>
                  <a:srgbClr val="D1D3D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                                                                           Click icon to add picture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52144607-EB77-4E48-F1F9-5826A6FAF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969" y="858724"/>
            <a:ext cx="4604860" cy="1283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8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8E53204-C4DC-85A7-0F4C-24DDA96668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1969" y="2317538"/>
            <a:ext cx="4604860" cy="465754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Your subheadings here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16A4E97-7057-DFB1-0C32-3E271DBE2B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4840" y="293"/>
            <a:ext cx="1599907" cy="1599907"/>
          </a:xfrm>
          <a:prstGeom prst="rect">
            <a:avLst/>
          </a:prstGeom>
        </p:spPr>
      </p:pic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30D1DF2-0152-0D9E-ECCA-AF2BDEE6F9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1969" y="5526704"/>
            <a:ext cx="4604860" cy="329995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05C39F3D-CB1A-60CC-7507-31334B4AC9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1969" y="5963523"/>
            <a:ext cx="4604860" cy="334305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 |  Division</a:t>
            </a:r>
          </a:p>
        </p:txBody>
      </p:sp>
    </p:spTree>
    <p:extLst>
      <p:ext uri="{BB962C8B-B14F-4D97-AF65-F5344CB8AC3E}">
        <p14:creationId xmlns:p14="http://schemas.microsoft.com/office/powerpoint/2010/main" val="3963458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mb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i="1" baseline="0">
                <a:solidFill>
                  <a:srgbClr val="D1D3D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                                                                           Click icon to add picture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98B6E1-0BAA-A09B-3222-6B95E349F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969" y="4223311"/>
            <a:ext cx="10894148" cy="711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8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pic>
        <p:nvPicPr>
          <p:cNvPr id="5" name="Picture 4" descr="A blue sign with white text&#10;&#10;Description automatically generated">
            <a:extLst>
              <a:ext uri="{FF2B5EF4-FFF2-40B4-BE49-F238E27FC236}">
                <a16:creationId xmlns:a16="http://schemas.microsoft.com/office/drawing/2014/main" id="{46D06A2F-2752-8D57-113F-28CFDFD7B0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6389" y="0"/>
            <a:ext cx="1278673" cy="12786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9E2403-64D3-33C1-346E-1E34CA7249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4840" y="293"/>
            <a:ext cx="1599907" cy="1599907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86C487E-975D-4866-3D0D-34E2E1BAE3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1969" y="5100829"/>
            <a:ext cx="10894148" cy="465754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Your subheadings here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EA1CC56-3D82-BCFD-CBDE-1CF0413041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1969" y="5963523"/>
            <a:ext cx="4604860" cy="334305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Date  |  Section  |  Division</a:t>
            </a:r>
          </a:p>
        </p:txBody>
      </p:sp>
    </p:spTree>
    <p:extLst>
      <p:ext uri="{BB962C8B-B14F-4D97-AF65-F5344CB8AC3E}">
        <p14:creationId xmlns:p14="http://schemas.microsoft.com/office/powerpoint/2010/main" val="1940704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B3F31-B936-6040-84F5-4981DFE380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9735D-4037-6B41-AEEA-4188A5950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3ED31D6-9314-8E90-0461-6C53CCE6E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Meeting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C1FD661-7E24-1829-7667-ED02FB25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5487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69B71CF-2512-DC4F-80BD-DF39A63C06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65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9AD6B64-6613-41F6-27A0-493DBADB46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17018" y="0"/>
            <a:ext cx="5474982" cy="6858000"/>
          </a:xfrm>
          <a:solidFill>
            <a:srgbClr val="00AEEF"/>
          </a:solidFill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rgbClr val="98DFF9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1BCDA7-85AE-6BD2-AF4E-D2E23E5D32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680" y="799134"/>
            <a:ext cx="5204033" cy="13255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01.</a:t>
            </a:r>
            <a:br>
              <a:rPr lang="en-US"/>
            </a:br>
            <a:r>
              <a:rPr lang="en-US"/>
              <a:t>Chapter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43380-1FC0-E40E-BA70-F3D8E9CB7FB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8681" y="4034133"/>
            <a:ext cx="5021880" cy="1642181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2000" baseline="0"/>
            </a:lvl1pPr>
          </a:lstStyle>
          <a:p>
            <a:pPr lvl="0"/>
            <a:r>
              <a:rPr lang="en-US"/>
              <a:t>This is sample text. This space is provided to introduce our new chapter/section/topic. Increase the text box size along it’s height and not width. Try and not exceed beyond 2-3 sentences.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F6A7A-E860-0597-656E-6CE463461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9946" y="6234747"/>
            <a:ext cx="5214919" cy="365125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7BD62AAE-D760-9902-8AC9-AA2D63C704E5}"/>
              </a:ext>
            </a:extLst>
          </p:cNvPr>
          <p:cNvSpPr txBox="1">
            <a:spLocks/>
          </p:cNvSpPr>
          <p:nvPr userDrawn="1"/>
        </p:nvSpPr>
        <p:spPr>
          <a:xfrm>
            <a:off x="703972" y="6231574"/>
            <a:ext cx="2743200" cy="3886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1D4825-398D-9F47-BCF9-3B490B8E229A}" type="slidenum">
              <a:rPr lang="en-US" sz="1050" baseline="0" smtClean="0">
                <a:latin typeface="Arial" panose="020B0604020202020204" pitchFamily="34" charset="0"/>
              </a:rPr>
              <a:pPr/>
              <a:t>‹#›</a:t>
            </a:fld>
            <a:endParaRPr lang="en-US" sz="1050" baseline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5906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9AD6B64-6613-41F6-27A0-493DBADB46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17018" y="0"/>
            <a:ext cx="5474982" cy="6858000"/>
          </a:xfrm>
          <a:solidFill>
            <a:srgbClr val="00AEEF"/>
          </a:solidFill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rgbClr val="98DFF9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1BCDA7-85AE-6BD2-AF4E-D2E23E5D32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680" y="655297"/>
            <a:ext cx="5204033" cy="114434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Insert your 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43380-1FC0-E40E-BA70-F3D8E9CB7FB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8681" y="2239766"/>
            <a:ext cx="5204032" cy="3626777"/>
          </a:xfrm>
        </p:spPr>
        <p:txBody>
          <a:bodyPr>
            <a:noAutofit/>
          </a:bodyPr>
          <a:lstStyle>
            <a:lvl1pPr marL="457200" indent="-457200">
              <a:lnSpc>
                <a:spcPct val="100000"/>
              </a:lnSpc>
              <a:spcBef>
                <a:spcPts val="0"/>
              </a:spcBef>
              <a:buClr>
                <a:srgbClr val="00AEEF"/>
              </a:buClr>
              <a:buFont typeface="+mj-lt"/>
              <a:buAutoNum type="arabicPeriod"/>
              <a:defRPr sz="2000" baseline="0"/>
            </a:lvl1pPr>
          </a:lstStyle>
          <a:p>
            <a:pPr defTabSz="548627">
              <a:defRPr sz="1800"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  <a:sym typeface="Univers LT Std 55 Roman"/>
              </a:rPr>
              <a:t>Click to insert bullet point. Use keywords and avoid paragraphs.</a:t>
            </a:r>
          </a:p>
          <a:p>
            <a:pPr defTabSz="548627">
              <a:defRPr sz="1800"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ea typeface="Arial" charset="0"/>
              <a:cs typeface="Arial" charset="0"/>
              <a:sym typeface="Univers LT Std 55 Roman"/>
            </a:endParaRPr>
          </a:p>
          <a:p>
            <a:pPr defTabSz="548627">
              <a:defRPr sz="1800"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  <a:sym typeface="Univers LT Std 55 Roman"/>
              </a:rPr>
              <a:t>Click to insert bullet point. Use keywords and avoid paragraphs.</a:t>
            </a:r>
          </a:p>
          <a:p>
            <a:pPr defTabSz="548627">
              <a:defRPr sz="1800"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ea typeface="Arial" charset="0"/>
              <a:cs typeface="Arial" charset="0"/>
              <a:sym typeface="Univers LT Std 55 Roman"/>
            </a:endParaRPr>
          </a:p>
          <a:p>
            <a:pPr defTabSz="548627">
              <a:defRPr sz="1800"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  <a:sym typeface="Univers LT Std 55 Roman"/>
              </a:rPr>
              <a:t>Click to insert bullet point. Use keywords and avoid paragraphs.</a:t>
            </a:r>
          </a:p>
          <a:p>
            <a:pPr defTabSz="548627">
              <a:defRPr sz="1800"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ea typeface="Arial" charset="0"/>
              <a:cs typeface="Arial" charset="0"/>
              <a:sym typeface="Univers LT Std 55 Roman"/>
            </a:endParaRPr>
          </a:p>
          <a:p>
            <a:pPr defTabSz="548627">
              <a:defRPr sz="1800"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  <a:sym typeface="Univers LT Std 55 Roman"/>
              </a:rPr>
              <a:t>Click to insert bullet point. Use keywords and avoid paragraphs.</a:t>
            </a:r>
          </a:p>
          <a:p>
            <a:pPr defTabSz="548627">
              <a:defRPr sz="1800"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F6A7A-E860-0597-656E-6CE463461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9946" y="6234747"/>
            <a:ext cx="5214919" cy="365125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7BD62AAE-D760-9902-8AC9-AA2D63C704E5}"/>
              </a:ext>
            </a:extLst>
          </p:cNvPr>
          <p:cNvSpPr txBox="1">
            <a:spLocks/>
          </p:cNvSpPr>
          <p:nvPr userDrawn="1"/>
        </p:nvSpPr>
        <p:spPr>
          <a:xfrm>
            <a:off x="703972" y="6231574"/>
            <a:ext cx="2743200" cy="3886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1D4825-398D-9F47-BCF9-3B490B8E229A}" type="slidenum">
              <a:rPr lang="en-US" sz="1050" baseline="0" smtClean="0">
                <a:latin typeface="Arial" panose="020B0604020202020204" pitchFamily="34" charset="0"/>
              </a:rPr>
              <a:pPr/>
              <a:t>‹#›</a:t>
            </a:fld>
            <a:endParaRPr lang="en-US" sz="1050" baseline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971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9AD6B64-6613-41F6-27A0-493DBADB46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17018" y="0"/>
            <a:ext cx="5474982" cy="6858000"/>
          </a:xfrm>
          <a:solidFill>
            <a:srgbClr val="00AEEF"/>
          </a:solidFill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rgbClr val="98DFF9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1BCDA7-85AE-6BD2-AF4E-D2E23E5D32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680" y="655297"/>
            <a:ext cx="5204033" cy="114434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Insert your 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43380-1FC0-E40E-BA70-F3D8E9CB7FB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8681" y="2239766"/>
            <a:ext cx="5204032" cy="3626777"/>
          </a:xfrm>
        </p:spPr>
        <p:txBody>
          <a:bodyPr>
            <a:noAutofit/>
          </a:bodyPr>
          <a:lstStyle>
            <a:lvl1pPr marL="457200" indent="-457200">
              <a:lnSpc>
                <a:spcPct val="100000"/>
              </a:lnSpc>
              <a:spcBef>
                <a:spcPts val="0"/>
              </a:spcBef>
              <a:buClr>
                <a:srgbClr val="00AEEF"/>
              </a:buClr>
              <a:buFont typeface="STIXGeneral-Regular" pitchFamily="2" charset="2"/>
              <a:buChar char="⎯"/>
              <a:defRPr sz="2000" baseline="0"/>
            </a:lvl1pPr>
          </a:lstStyle>
          <a:p>
            <a:pPr defTabSz="548627">
              <a:defRPr sz="1800"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  <a:sym typeface="Univers LT Std 55 Roman"/>
              </a:rPr>
              <a:t>Click to insert bullet point. Use keywords and avoid paragraphs.</a:t>
            </a:r>
          </a:p>
          <a:p>
            <a:pPr defTabSz="548627">
              <a:defRPr sz="1800"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ea typeface="Arial" charset="0"/>
              <a:cs typeface="Arial" charset="0"/>
              <a:sym typeface="Univers LT Std 55 Roman"/>
            </a:endParaRPr>
          </a:p>
          <a:p>
            <a:pPr defTabSz="548627">
              <a:defRPr sz="1800"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  <a:sym typeface="Univers LT Std 55 Roman"/>
              </a:rPr>
              <a:t>Click to insert bullet point. Use keywords and avoid paragraphs.</a:t>
            </a:r>
          </a:p>
          <a:p>
            <a:pPr defTabSz="548627">
              <a:defRPr sz="1800"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ea typeface="Arial" charset="0"/>
              <a:cs typeface="Arial" charset="0"/>
              <a:sym typeface="Univers LT Std 55 Roman"/>
            </a:endParaRPr>
          </a:p>
          <a:p>
            <a:pPr defTabSz="548627">
              <a:defRPr sz="1800"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  <a:sym typeface="Univers LT Std 55 Roman"/>
              </a:rPr>
              <a:t>Click to insert bullet point. Use keywords and avoid paragraphs.</a:t>
            </a:r>
          </a:p>
          <a:p>
            <a:pPr defTabSz="548627">
              <a:defRPr sz="1800"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ea typeface="Arial" charset="0"/>
              <a:cs typeface="Arial" charset="0"/>
              <a:sym typeface="Univers LT Std 55 Roman"/>
            </a:endParaRPr>
          </a:p>
          <a:p>
            <a:pPr defTabSz="548627">
              <a:defRPr sz="1800"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  <a:sym typeface="Univers LT Std 55 Roman"/>
              </a:rPr>
              <a:t>Click to insert bullet point. Use keywords and avoid paragraphs.</a:t>
            </a:r>
          </a:p>
          <a:p>
            <a:pPr defTabSz="548627">
              <a:defRPr sz="1800"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F6A7A-E860-0597-656E-6CE463461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9946" y="6234747"/>
            <a:ext cx="5214919" cy="365125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7BD62AAE-D760-9902-8AC9-AA2D63C704E5}"/>
              </a:ext>
            </a:extLst>
          </p:cNvPr>
          <p:cNvSpPr txBox="1">
            <a:spLocks/>
          </p:cNvSpPr>
          <p:nvPr userDrawn="1"/>
        </p:nvSpPr>
        <p:spPr>
          <a:xfrm>
            <a:off x="703972" y="6231574"/>
            <a:ext cx="2743200" cy="3886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1D4825-398D-9F47-BCF9-3B490B8E229A}" type="slidenum">
              <a:rPr lang="en-US" sz="1050" baseline="0" smtClean="0">
                <a:latin typeface="Arial" panose="020B0604020202020204" pitchFamily="34" charset="0"/>
              </a:rPr>
              <a:pPr/>
              <a:t>‹#›</a:t>
            </a:fld>
            <a:endParaRPr lang="en-US" sz="1050" baseline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53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mb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i="1" baseline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98B6E1-0BAA-A09B-3222-6B95E349F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969" y="4223311"/>
            <a:ext cx="10894148" cy="711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800"/>
            </a:lvl1pPr>
          </a:lstStyle>
          <a:p>
            <a:r>
              <a:rPr lang="en-US"/>
              <a:t>Presentation title here</a:t>
            </a:r>
          </a:p>
        </p:txBody>
      </p:sp>
      <p:pic>
        <p:nvPicPr>
          <p:cNvPr id="5" name="Picture 4" descr="A blue sign with white text&#10;&#10;Description automatically generated">
            <a:extLst>
              <a:ext uri="{FF2B5EF4-FFF2-40B4-BE49-F238E27FC236}">
                <a16:creationId xmlns:a16="http://schemas.microsoft.com/office/drawing/2014/main" id="{46D06A2F-2752-8D57-113F-28CFDFD7B0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6389" y="0"/>
            <a:ext cx="1278673" cy="12786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9E2403-64D3-33C1-346E-1E34CA7249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4840" y="293"/>
            <a:ext cx="1599907" cy="1599907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86C487E-975D-4866-3D0D-34E2E1BAE3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1969" y="5100829"/>
            <a:ext cx="10894148" cy="46575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Your subheadings here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EA1CC56-3D82-BCFD-CBDE-1CF0413041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1969" y="5963523"/>
            <a:ext cx="4604860" cy="33430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Date  |  Section  |  Division</a:t>
            </a:r>
          </a:p>
        </p:txBody>
      </p:sp>
    </p:spTree>
    <p:extLst>
      <p:ext uri="{BB962C8B-B14F-4D97-AF65-F5344CB8AC3E}">
        <p14:creationId xmlns:p14="http://schemas.microsoft.com/office/powerpoint/2010/main" val="33005517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BCDA7-85AE-6BD2-AF4E-D2E23E5D32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680" y="821933"/>
            <a:ext cx="10696183" cy="127399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Insert your</a:t>
            </a:r>
            <a:br>
              <a:rPr lang="en-US"/>
            </a:br>
            <a:r>
              <a:rPr lang="en-US"/>
              <a:t>title here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43380-1FC0-E40E-BA70-F3D8E9CB7FB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8681" y="2794572"/>
            <a:ext cx="10696182" cy="3071972"/>
          </a:xfrm>
        </p:spPr>
        <p:txBody>
          <a:bodyPr>
            <a:noAutofit/>
          </a:bodyPr>
          <a:lstStyle>
            <a:lvl1pPr marL="0" marR="0" indent="0" algn="l" defTabSz="54862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Tx/>
              <a:buFont typeface="STIXGeneral-Regular" pitchFamily="2" charset="2"/>
              <a:buNone/>
              <a:tabLst/>
              <a:defRPr sz="18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defTabSz="548627">
              <a:lnSpc>
                <a:spcPct val="150000"/>
              </a:lnSpc>
              <a:defRPr sz="1800"/>
            </a:pPr>
            <a:r>
              <a:rPr lang="en-US" sz="2000" b="1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  <a:sym typeface="Univers LT Std 55 Roman"/>
              </a:rPr>
              <a:t>— 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  <a:sym typeface="Univers LT Std 55 Roman"/>
              </a:rPr>
              <a:t>Please click to insert bullet point;</a:t>
            </a:r>
          </a:p>
          <a:p>
            <a:pPr marL="0" marR="0" lvl="0" indent="0" algn="l" defTabSz="54862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pPr>
            <a:r>
              <a:rPr lang="en-US" sz="2000" b="1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  <a:sym typeface="Univers LT Std 55 Roman"/>
              </a:rPr>
              <a:t>— 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  <a:sym typeface="Univers LT Std 55 Roman"/>
              </a:rPr>
              <a:t>Please try to use keywords and phrases;</a:t>
            </a:r>
          </a:p>
          <a:p>
            <a:pPr defTabSz="548627">
              <a:lnSpc>
                <a:spcPct val="150000"/>
              </a:lnSpc>
              <a:defRPr sz="1800"/>
            </a:pPr>
            <a:r>
              <a:rPr lang="en-US" sz="2000" b="1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  <a:sym typeface="Univers LT Std 55 Roman"/>
              </a:rPr>
              <a:t>— 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  <a:sym typeface="Univers LT Std 55 Roman"/>
              </a:rPr>
              <a:t>Please avoid inserting paragraphs;</a:t>
            </a:r>
          </a:p>
          <a:p>
            <a:pPr marL="0" marR="0" lvl="0" indent="0" algn="l" defTabSz="54862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pPr>
            <a:r>
              <a:rPr lang="en-US" sz="2000" b="1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  <a:sym typeface="Univers LT Std 55 Roman"/>
              </a:rPr>
              <a:t>— 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  <a:sym typeface="Univers LT Std 55 Roman"/>
              </a:rPr>
              <a:t>Please avoid exceeding beyond 1 sentence;</a:t>
            </a:r>
          </a:p>
          <a:p>
            <a:pPr defTabSz="548627">
              <a:lnSpc>
                <a:spcPct val="150000"/>
              </a:lnSpc>
              <a:defRPr sz="1800"/>
            </a:pPr>
            <a:r>
              <a:rPr lang="en-US" sz="2000" b="1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  <a:sym typeface="Univers LT Std 55 Roman"/>
              </a:rPr>
              <a:t>— 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  <a:sym typeface="Univers LT Std 55 Roman"/>
              </a:rPr>
              <a:t>Please click to insert bullet point;</a:t>
            </a:r>
          </a:p>
          <a:p>
            <a:pPr marL="0" marR="0" lvl="0" indent="0" algn="l" defTabSz="54862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pPr>
            <a:r>
              <a:rPr lang="en-US" sz="2000" b="1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  <a:sym typeface="Univers LT Std 55 Roman"/>
              </a:rPr>
              <a:t>— 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  <a:sym typeface="Univers LT Std 55 Roman"/>
              </a:rPr>
              <a:t>Please right click twice to select the whole sentence.</a:t>
            </a:r>
          </a:p>
          <a:p>
            <a:pPr marL="0" marR="0" lvl="0" indent="0" algn="l" defTabSz="54862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ea typeface="Arial" charset="0"/>
              <a:cs typeface="Arial" charset="0"/>
              <a:sym typeface="Univers LT Std 55 Roman"/>
            </a:endParaRPr>
          </a:p>
          <a:p>
            <a:pPr marL="0" marR="0" lvl="0" indent="0" algn="l" defTabSz="54862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F6A7A-E860-0597-656E-6CE463461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9946" y="6234747"/>
            <a:ext cx="5214919" cy="365125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7BD62AAE-D760-9902-8AC9-AA2D63C704E5}"/>
              </a:ext>
            </a:extLst>
          </p:cNvPr>
          <p:cNvSpPr txBox="1">
            <a:spLocks/>
          </p:cNvSpPr>
          <p:nvPr userDrawn="1"/>
        </p:nvSpPr>
        <p:spPr>
          <a:xfrm>
            <a:off x="703972" y="6231574"/>
            <a:ext cx="2743200" cy="3886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1D4825-398D-9F47-BCF9-3B490B8E229A}" type="slidenum">
              <a:rPr lang="en-US" sz="1050" baseline="0" smtClean="0">
                <a:latin typeface="Arial" panose="020B0604020202020204" pitchFamily="34" charset="0"/>
              </a:rPr>
              <a:pPr/>
              <a:t>‹#›</a:t>
            </a:fld>
            <a:endParaRPr lang="en-US" sz="1050" baseline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86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BCDA7-85AE-6BD2-AF4E-D2E23E5D32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680" y="821933"/>
            <a:ext cx="10696183" cy="127399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Insert your</a:t>
            </a:r>
            <a:br>
              <a:rPr lang="en-US"/>
            </a:br>
            <a:r>
              <a:rPr lang="en-US"/>
              <a:t>title here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43380-1FC0-E40E-BA70-F3D8E9CB7FB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8681" y="2794572"/>
            <a:ext cx="10696182" cy="3071972"/>
          </a:xfrm>
        </p:spPr>
        <p:txBody>
          <a:bodyPr>
            <a:noAutofit/>
          </a:bodyPr>
          <a:lstStyle>
            <a:lvl1pPr marL="342900" marR="0" indent="-342900" algn="l" defTabSz="54862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Tx/>
              <a:buFont typeface="STIXGeneral-Regular" pitchFamily="2" charset="2"/>
              <a:buChar char="⎯"/>
              <a:tabLst/>
              <a:defRPr sz="18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defTabSz="548627">
              <a:lnSpc>
                <a:spcPct val="150000"/>
              </a:lnSpc>
              <a:defRPr sz="1800"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  <a:sym typeface="Univers LT Std 55 Roman"/>
              </a:rPr>
              <a:t>Please click to insert bullet point;</a:t>
            </a:r>
          </a:p>
          <a:p>
            <a:pPr defTabSz="548627">
              <a:lnSpc>
                <a:spcPct val="150000"/>
              </a:lnSpc>
              <a:defRPr sz="1800"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  <a:sym typeface="Univers LT Std 55 Roman"/>
              </a:rPr>
              <a:t>Please try to use keywords and phrases;</a:t>
            </a:r>
          </a:p>
          <a:p>
            <a:pPr defTabSz="548627">
              <a:lnSpc>
                <a:spcPct val="150000"/>
              </a:lnSpc>
              <a:defRPr sz="1800"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  <a:sym typeface="Univers LT Std 55 Roman"/>
              </a:rPr>
              <a:t>Please avoid inserting paragraphs;</a:t>
            </a:r>
          </a:p>
          <a:p>
            <a:pPr defTabSz="548627">
              <a:lnSpc>
                <a:spcPct val="150000"/>
              </a:lnSpc>
              <a:defRPr sz="1800"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  <a:sym typeface="Univers LT Std 55 Roman"/>
              </a:rPr>
              <a:t>Please avoid exceeding beyond 1 sentence;</a:t>
            </a:r>
          </a:p>
          <a:p>
            <a:pPr defTabSz="548627">
              <a:lnSpc>
                <a:spcPct val="150000"/>
              </a:lnSpc>
              <a:defRPr sz="1800"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  <a:sym typeface="Univers LT Std 55 Roman"/>
              </a:rPr>
              <a:t>Please click to insert bullet point;</a:t>
            </a:r>
          </a:p>
          <a:p>
            <a:pPr defTabSz="548627">
              <a:lnSpc>
                <a:spcPct val="150000"/>
              </a:lnSpc>
              <a:defRPr sz="1800"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  <a:sym typeface="Univers LT Std 55 Roman"/>
              </a:rPr>
              <a:t>Please right click twice to select the whole sentence.</a:t>
            </a:r>
          </a:p>
          <a:p>
            <a:pPr marL="0" marR="0" lvl="0" indent="0" algn="l" defTabSz="54862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ea typeface="Arial" charset="0"/>
              <a:cs typeface="Arial" charset="0"/>
              <a:sym typeface="Univers LT Std 55 Roman"/>
            </a:endParaRPr>
          </a:p>
          <a:p>
            <a:pPr marL="0" marR="0" lvl="0" indent="0" algn="l" defTabSz="54862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F6A7A-E860-0597-656E-6CE463461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9946" y="6234747"/>
            <a:ext cx="5214919" cy="365125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7BD62AAE-D760-9902-8AC9-AA2D63C704E5}"/>
              </a:ext>
            </a:extLst>
          </p:cNvPr>
          <p:cNvSpPr txBox="1">
            <a:spLocks/>
          </p:cNvSpPr>
          <p:nvPr userDrawn="1"/>
        </p:nvSpPr>
        <p:spPr>
          <a:xfrm>
            <a:off x="703972" y="6231574"/>
            <a:ext cx="2743200" cy="3886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1D4825-398D-9F47-BCF9-3B490B8E229A}" type="slidenum">
              <a:rPr lang="en-US" sz="1050" baseline="0" smtClean="0">
                <a:latin typeface="Arial" panose="020B0604020202020204" pitchFamily="34" charset="0"/>
              </a:rPr>
              <a:pPr/>
              <a:t>‹#›</a:t>
            </a:fld>
            <a:endParaRPr lang="en-US" sz="1050" baseline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571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79">
            <a:extLst>
              <a:ext uri="{FF2B5EF4-FFF2-40B4-BE49-F238E27FC236}">
                <a16:creationId xmlns:a16="http://schemas.microsoft.com/office/drawing/2014/main" id="{56A888E5-86CF-25A1-6DF9-EBAA499D84BE}"/>
              </a:ext>
            </a:extLst>
          </p:cNvPr>
          <p:cNvSpPr/>
          <p:nvPr userDrawn="1"/>
        </p:nvSpPr>
        <p:spPr>
          <a:xfrm>
            <a:off x="777187" y="762000"/>
            <a:ext cx="2875135" cy="1051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4120"/>
              </a:lnSpc>
              <a:defRPr sz="1800"/>
            </a:pPr>
            <a:r>
              <a:rPr lang="en-US" sz="3600" b="1" spc="-1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  <a:sym typeface="Montserrat-Regular"/>
              </a:rPr>
              <a:t>Insert your title here</a:t>
            </a:r>
            <a:endParaRPr sz="3600" b="1" spc="-10">
              <a:solidFill>
                <a:srgbClr val="00AEEF"/>
              </a:solidFill>
              <a:latin typeface="Arial" charset="0"/>
              <a:ea typeface="Arial" charset="0"/>
              <a:cs typeface="Arial" charset="0"/>
              <a:sym typeface="Montserrat-Regular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F6A7A-E860-0597-656E-6CE463461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9946" y="6234747"/>
            <a:ext cx="5214919" cy="365125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4B44F-44ED-4CF8-77C9-D7F17A857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1D4825-398D-9F47-BCF9-3B490B8E229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7BD62AAE-D760-9902-8AC9-AA2D63C704E5}"/>
              </a:ext>
            </a:extLst>
          </p:cNvPr>
          <p:cNvSpPr txBox="1">
            <a:spLocks/>
          </p:cNvSpPr>
          <p:nvPr userDrawn="1"/>
        </p:nvSpPr>
        <p:spPr>
          <a:xfrm>
            <a:off x="703972" y="6231574"/>
            <a:ext cx="2743200" cy="3886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1D4825-398D-9F47-BCF9-3B490B8E229A}" type="slidenum">
              <a:rPr lang="en-US" sz="1050" baseline="0" smtClean="0">
                <a:latin typeface="Arial" panose="020B0604020202020204" pitchFamily="34" charset="0"/>
              </a:rPr>
              <a:pPr/>
              <a:t>‹#›</a:t>
            </a:fld>
            <a:endParaRPr lang="en-US" sz="1050" baseline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1451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1C147-F203-9A67-01ED-767BEAF83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E365F-B130-084C-3DB3-76CE15D94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6C476-3D97-8012-8F90-1989208C0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65FD38-5075-6A85-4EB0-9DE72AC0B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7CF783-529A-D5D9-A406-EA21F5E01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D93CB7-EF6B-D90E-CD72-6DF41D4142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DA2620-C4B3-9246-B65F-7356E8F80178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827EA7-8903-42F8-CFA9-007121712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B425DC-03F1-1277-4A84-017709044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1D4825-398D-9F47-BCF9-3B490B8E2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884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1D573-C9AF-6E29-799F-A625F5E21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871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30AF3-F3D6-74B2-62B4-7C1BE4417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F50F2-C70E-AE3C-FC83-F2B4B3C4B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0D9033-4AEB-0E9C-91F0-C2A5DB99B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8800FA-2C17-44EF-6609-0C254674B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DA2620-C4B3-9246-B65F-7356E8F80178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88C41-AB08-CA48-C355-69BCD546E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7B9563-EE27-DBCF-F875-E845FB76A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1D4825-398D-9F47-BCF9-3B490B8E2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900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0C949-A6DD-7F14-A148-D7F89ABCF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460810"/>
            <a:ext cx="3932237" cy="59659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title here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8AB594-9650-9C46-1162-CD62A1A10D7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the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D34E2E-E53E-B5C6-0C3B-446CA30BB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67CAB-BF9D-C5CF-BC8F-A091AF2A26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DA2620-C4B3-9246-B65F-7356E8F80178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4F3A14-2EC5-BDD9-2802-B689B525A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747D8-9100-0C91-2034-47C9FCAEB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1D4825-398D-9F47-BCF9-3B490B8E2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643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E150-8D09-BD9C-A8E9-C8A7F08A9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B7D26-1667-BD88-021D-630D751AE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40A16-230F-D2E2-87A3-48E1669B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959C-43C1-46BB-89EE-859417C0762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E7AFB-4711-F439-A359-C326EB0D6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90D75-BDD3-F688-743B-251191923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46D1-F4C8-4231-8184-373EE3F2D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788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004B4-EB4F-A381-F9FE-A8A942FDC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E2557-1BB6-E114-6B75-E4D28DA7B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878E1-E380-7CB5-36E4-D67F21994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959C-43C1-46BB-89EE-859417C0762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5E994-DB09-424D-74A7-803349F96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C0D4F-A0FC-3909-683C-67586F3B4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46D1-F4C8-4231-8184-373EE3F2D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0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EE3F3-A5BA-4973-5C47-DECCFF346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60512-8A83-8B8A-491A-A33075F4F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EEE2A-8956-DADA-1F36-719AD9FB6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959C-43C1-46BB-89EE-859417C0762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2D4BF-9D0D-B4D4-3DFB-3AC183DB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3FD08-13B1-C6C4-FD29-73D395A2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46D1-F4C8-4231-8184-373EE3F2D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4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NICEF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4D33F75-791A-8643-BA87-4DAF53721B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A925D3-231A-5D87-F179-EB0AF5C306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79668"/>
            <a:ext cx="4146395" cy="711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800"/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68698-9D60-FD2E-3D34-03698052F1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57335"/>
            <a:ext cx="10515600" cy="465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Your subheadings here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00F3B09-A399-3CC5-668C-6FC2A9C0882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0" y="5646177"/>
            <a:ext cx="10515600" cy="465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Date</a:t>
            </a:r>
          </a:p>
          <a:p>
            <a:pPr lvl="0"/>
            <a:r>
              <a:rPr lang="en-US"/>
              <a:t>Meeting Title</a:t>
            </a:r>
          </a:p>
        </p:txBody>
      </p:sp>
    </p:spTree>
    <p:extLst>
      <p:ext uri="{BB962C8B-B14F-4D97-AF65-F5344CB8AC3E}">
        <p14:creationId xmlns:p14="http://schemas.microsoft.com/office/powerpoint/2010/main" val="19579816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79F41-F6CC-D485-00B7-3E9861842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A3AC9-80BB-B817-0B36-EFBA439F01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98F41-28B8-11A6-1424-E033B8197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E2D57-4072-C03E-02B9-BDE567285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959C-43C1-46BB-89EE-859417C0762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2B9974-627E-E852-3BFC-906697958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4FACC-C91B-ADF7-01DF-382D6BEE3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46D1-F4C8-4231-8184-373EE3F2D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818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9CD58-D13D-58A7-05C2-8E716D294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05029-9ABA-4956-1D7E-BFCDE6900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B2359B-28E5-A68A-B009-C3120BDDF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ABD515-AED3-AB42-5EED-B79E89B30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71EB97-1DD7-951A-5290-CCD7BD61F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3F24EB-E355-047C-AC9D-650DA6A64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959C-43C1-46BB-89EE-859417C0762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410170-F2E1-810D-8882-3A0FDD005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B4EB59-9C46-9AF2-262D-44810BD1E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46D1-F4C8-4231-8184-373EE3F2D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096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DDF3E-4537-4458-9F22-3A6ABF971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29D148-189B-AD8B-4BA2-15CE25683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959C-43C1-46BB-89EE-859417C0762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04D30-32DE-20AB-AF5B-46D276E8E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26693C-56F8-395D-E2CF-07E2B044E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46D1-F4C8-4231-8184-373EE3F2D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238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F7976F-9B12-807B-5509-FE9FBDA7E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959C-43C1-46BB-89EE-859417C0762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80722-5381-D821-02A3-B475AC894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6A3F34-902B-0A40-0B83-938569584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46D1-F4C8-4231-8184-373EE3F2D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065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A1CB7-71BE-064C-CC6B-0B78D20F1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D5EBA-16D3-89D3-1386-BE47CF2EC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2A5E0-4818-842F-488F-8C2029ED3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B86DB-C735-78A2-34BC-F51405A7D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959C-43C1-46BB-89EE-859417C0762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70676-C1EE-A400-5312-0E6E3D1D1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8A76E-7974-42F6-47B7-813B40B8A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46D1-F4C8-4231-8184-373EE3F2D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026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639B7-838F-E111-2706-EC55ADA1A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0E461A-E846-1075-2A4B-B1D712A76F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571A5-FAB3-F8BC-76B5-764DB13E4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7F7BE-D7B3-79CB-AE91-B996261D9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959C-43C1-46BB-89EE-859417C0762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C02B12-F7E9-1122-A8E4-6D7CBF91E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D3674-EA23-B8E7-BA93-72D799E94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46D1-F4C8-4231-8184-373EE3F2D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939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539A-9C68-A7D0-7DB3-CF977333A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A88818-EBA0-205D-5E3F-8A9F5C5E9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A2D34-0F87-3DAB-1F7F-E4750A32C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959C-43C1-46BB-89EE-859417C0762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BA702-14F0-CE08-08E2-4E936B9F0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9BD97-284A-4D8A-08F8-1907F164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46D1-F4C8-4231-8184-373EE3F2D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047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55F865-0F53-C2A4-12D9-460E6EB8E8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46C9DC-2948-1FFE-8082-B7FAA2BAA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34775-7F0F-557F-C4CF-0A9BD8C4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959C-43C1-46BB-89EE-859417C0762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0C54D-A514-7B8D-C340-76B79DCB1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307CD-6D2B-7445-A96B-123F48144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46D1-F4C8-4231-8184-373EE3F2D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NICEF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4D33F75-791A-8643-BA87-4DAF53721B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A925D3-231A-5D87-F179-EB0AF5C306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28524"/>
            <a:ext cx="10515600" cy="711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800"/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68698-9D60-FD2E-3D34-03698052F1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5180423"/>
            <a:ext cx="10515600" cy="465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Your subheadings here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00F3B09-A399-3CC5-668C-6FC2A9C0882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0" y="6019211"/>
            <a:ext cx="10515600" cy="465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Date, Meeting Title</a:t>
            </a:r>
          </a:p>
        </p:txBody>
      </p:sp>
    </p:spTree>
    <p:extLst>
      <p:ext uri="{BB962C8B-B14F-4D97-AF65-F5344CB8AC3E}">
        <p14:creationId xmlns:p14="http://schemas.microsoft.com/office/powerpoint/2010/main" val="409587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7D628-6124-2644-9003-DD60044450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760748"/>
            <a:ext cx="9144000" cy="1006475"/>
          </a:xfrm>
        </p:spPr>
        <p:txBody>
          <a:bodyPr anchor="b">
            <a:normAutofit/>
          </a:bodyPr>
          <a:lstStyle>
            <a:lvl1pPr algn="l">
              <a:defRPr sz="5400" b="1"/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63D490-6B91-9B40-93B6-D7052D24B4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1929355"/>
            <a:ext cx="9144000" cy="44585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Your subheadings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2178A-0A86-6F4F-81F1-10BEFF720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Meeting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E43B7-AFD2-084A-9FE3-3A0E37085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5487" y="6356350"/>
            <a:ext cx="2743200" cy="365125"/>
          </a:xfrm>
        </p:spPr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04CB254-1C35-80CF-01F4-B0FEB6756C4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5864375"/>
            <a:ext cx="10515600" cy="465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Date, Meeting Title</a:t>
            </a:r>
          </a:p>
        </p:txBody>
      </p:sp>
    </p:spTree>
    <p:extLst>
      <p:ext uri="{BB962C8B-B14F-4D97-AF65-F5344CB8AC3E}">
        <p14:creationId xmlns:p14="http://schemas.microsoft.com/office/powerpoint/2010/main" val="974745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NICEF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4D33F75-791A-8643-BA87-4DAF53721B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A925D3-231A-5D87-F179-EB0AF5C306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01970"/>
            <a:ext cx="4357744" cy="711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800"/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68698-9D60-FD2E-3D34-03698052F1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39105"/>
            <a:ext cx="4357744" cy="1681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Your subheadings here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00F3B09-A399-3CC5-668C-6FC2A9C0882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0" y="5646177"/>
            <a:ext cx="10515600" cy="465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Date</a:t>
            </a:r>
          </a:p>
          <a:p>
            <a:pPr lvl="0"/>
            <a:r>
              <a:rPr lang="en-US"/>
              <a:t>Meeting title</a:t>
            </a:r>
          </a:p>
        </p:txBody>
      </p:sp>
    </p:spTree>
    <p:extLst>
      <p:ext uri="{BB962C8B-B14F-4D97-AF65-F5344CB8AC3E}">
        <p14:creationId xmlns:p14="http://schemas.microsoft.com/office/powerpoint/2010/main" val="424132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B3F31-B936-6040-84F5-4981DFE38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9735D-4037-6B41-AEEA-4188A5950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3ED31D6-9314-8E90-0461-6C53CCE6E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Meeting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C1FD661-7E24-1829-7667-ED02FB25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5487" y="6356350"/>
            <a:ext cx="2743200" cy="365125"/>
          </a:xfrm>
        </p:spPr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4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1B27-F6FF-5145-A6F7-250145D8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C22D2-DE54-3D49-AD9D-590C98B38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A29FB-5194-F944-B216-A10B93864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E2F98-F074-FE4F-B9AF-31026DF3C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8D92DB-94CF-574C-AD06-814A62FCB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C8FCB-0329-4042-B4B8-A87BC2F2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0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604B8D-4240-F147-8F34-E6AF9C9F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Presentation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7BB91-26D7-3D47-A398-6F6006791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274D3-6492-1A42-8101-BFE2093D0D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7B745-DF8B-0242-92E7-F0980AB518C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B9E42-48C8-1145-A3AB-6F4CBFA584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91B4C-9CD1-C14D-8ACD-E823177C0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12A3655-4A1F-ECF1-22E9-83D9AD4680F4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5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11" r:id="rId2"/>
    <p:sldLayoutId id="2147483707" r:id="rId3"/>
    <p:sldLayoutId id="2147483691" r:id="rId4"/>
    <p:sldLayoutId id="2147483692" r:id="rId5"/>
    <p:sldLayoutId id="2147483661" r:id="rId6"/>
    <p:sldLayoutId id="2147483690" r:id="rId7"/>
    <p:sldLayoutId id="2147483662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89" r:id="rId16"/>
    <p:sldLayoutId id="2147483712" r:id="rId17"/>
    <p:sldLayoutId id="2147483714" r:id="rId18"/>
    <p:sldLayoutId id="2147483719" r:id="rId19"/>
    <p:sldLayoutId id="2147483720" r:id="rId20"/>
    <p:sldLayoutId id="2147483681" r:id="rId21"/>
    <p:sldLayoutId id="2147483687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FD7396-C6B1-602C-FF19-4D775B91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969" y="5049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164A3-BF23-8573-6F4D-A16E9239F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969" y="196547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351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05" r:id="rId4"/>
    <p:sldLayoutId id="2147483695" r:id="rId5"/>
    <p:sldLayoutId id="2147483716" r:id="rId6"/>
    <p:sldLayoutId id="2147483721" r:id="rId7"/>
    <p:sldLayoutId id="2147483717" r:id="rId8"/>
    <p:sldLayoutId id="2147483718" r:id="rId9"/>
    <p:sldLayoutId id="2147483715" r:id="rId10"/>
    <p:sldLayoutId id="2147483698" r:id="rId11"/>
    <p:sldLayoutId id="2147483699" r:id="rId12"/>
    <p:sldLayoutId id="2147483701" r:id="rId13"/>
    <p:sldLayoutId id="214748370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B0F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4864BB-19D6-8203-9AC6-1C12A6172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43684-7BEA-94C1-7988-D7A38249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DDEEB-674D-C1BE-3B3A-10A82656F1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D959C-43C1-46BB-89EE-859417C0762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1B9C5-C6D6-EF11-E23E-3DA852159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D5EB1-A560-D9D1-A9C7-08198A2CC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946D1-F4C8-4231-8184-373EE3F2D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0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notesSlide" Target="../notesSlides/notesSlide1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6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fa.org/resources/volume-ii-pefa-assessment-fieldguide-second-edition" TargetMode="External"/><Relationship Id="rId13" Type="http://schemas.openxmlformats.org/officeDocument/2006/relationships/hyperlink" Target="https://internationalbudget.org/wp-content/uploads/Budget-Credibility-Across-Countries.pdf" TargetMode="External"/><Relationship Id="rId18" Type="http://schemas.openxmlformats.org/officeDocument/2006/relationships/hyperlink" Target="https://internationalbudget.org/wp-content/uploads/2021-01-14-2021-OBS-Guide-and-Questionnaire_Final-ENGLISH.pdf" TargetMode="External"/><Relationship Id="rId3" Type="http://schemas.openxmlformats.org/officeDocument/2006/relationships/hyperlink" Target="https://inff.org/assets/resource/unicef_inff_budget_credibility.pdf" TargetMode="External"/><Relationship Id="rId7" Type="http://schemas.openxmlformats.org/officeDocument/2006/relationships/hyperlink" Target="https://www.pefa.org/sites/pefa/files/news/files/PEFA-Framework_English.pdf" TargetMode="External"/><Relationship Id="rId12" Type="http://schemas.openxmlformats.org/officeDocument/2006/relationships/hyperlink" Target="http://www.worldbank.org/en/programs/boost-portal" TargetMode="External"/><Relationship Id="rId17" Type="http://schemas.openxmlformats.org/officeDocument/2006/relationships/hyperlink" Target="https://internationalbudget.org/wp-content/uploads/SAI-Handbook-Final.pdf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ww.unicef.org/documents/public-financial-management-challenges-health-sector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financing.desa.un.org/iatf/reports" TargetMode="External"/><Relationship Id="rId11" Type="http://schemas.openxmlformats.org/officeDocument/2006/relationships/hyperlink" Target="https://www.unicef.org/documents/public-finance-toolkit" TargetMode="External"/><Relationship Id="rId5" Type="http://schemas.openxmlformats.org/officeDocument/2006/relationships/hyperlink" Target="https://inff.org/" TargetMode="External"/><Relationship Id="rId15" Type="http://schemas.openxmlformats.org/officeDocument/2006/relationships/hyperlink" Target="https://internationalbudget.org/initiative/budget-credibility/" TargetMode="External"/><Relationship Id="rId10" Type="http://schemas.openxmlformats.org/officeDocument/2006/relationships/hyperlink" Target="https://www.imf.org/en/Topics/fiscal-policies/fiscal-transparency" TargetMode="External"/><Relationship Id="rId4" Type="http://schemas.openxmlformats.org/officeDocument/2006/relationships/hyperlink" Target="https://inff.org/resource/inff-technical-guidance-documents" TargetMode="External"/><Relationship Id="rId9" Type="http://schemas.openxmlformats.org/officeDocument/2006/relationships/hyperlink" Target="https://www.pefa.org/resources/calculation-sheet-revenue-composition-outturn-pi-32-november-2018" TargetMode="External"/><Relationship Id="rId14" Type="http://schemas.openxmlformats.org/officeDocument/2006/relationships/hyperlink" Target="https://internationalbudget.org/wp-content/uploads/Connecting-Budget-Credibility-and-the-Sustainable-Development-Goals-Results-from-13-Country-Investigations2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41811FD-B340-FB70-9788-0D2A1ACDA1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4BE6C0-B939-27B2-DB5F-2E60750900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77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AF8F00-D4E9-9271-4CDF-88673E01FF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4840" y="293"/>
            <a:ext cx="1599907" cy="159990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0C42876-F32B-3BA1-F116-AF97C1589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968" y="858724"/>
            <a:ext cx="5442132" cy="1283045"/>
          </a:xfrm>
        </p:spPr>
        <p:txBody>
          <a:bodyPr/>
          <a:lstStyle/>
          <a:p>
            <a:r>
              <a:rPr lang="en-US"/>
              <a:t>Budget Credibility and INFFs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797EC1-6D9B-F5A2-B290-8973984264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418" y="5485607"/>
            <a:ext cx="4604860" cy="32999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June 12</a:t>
            </a:r>
            <a:r>
              <a:rPr lang="en-US" baseline="30000" dirty="0"/>
              <a:t>th</a:t>
            </a:r>
            <a:r>
              <a:rPr lang="en-US" dirty="0"/>
              <a:t>, Addis Ababa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ECA468-19AE-D10A-463A-1E1F856D20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0418" y="4716232"/>
            <a:ext cx="6195317" cy="632486"/>
          </a:xfrm>
        </p:spPr>
        <p:txBody>
          <a:bodyPr>
            <a:normAutofit fontScale="92500"/>
          </a:bodyPr>
          <a:lstStyle/>
          <a:p>
            <a:r>
              <a:rPr lang="en-US" dirty="0"/>
              <a:t>Orria Goni Delzangles, Chief Public Finance and Local Governance, UNICEF Social Policy, Programme Group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05BFC9-96D6-960D-8B35-2687FB824475}"/>
              </a:ext>
            </a:extLst>
          </p:cNvPr>
          <p:cNvSpPr txBox="1"/>
          <p:nvPr/>
        </p:nvSpPr>
        <p:spPr>
          <a:xfrm rot="10800000" flipV="1">
            <a:off x="9687286" y="6480874"/>
            <a:ext cx="235987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900">
                <a:solidFill>
                  <a:srgbClr val="F0F0F0"/>
                </a:solidFill>
                <a:latin typeface="Arial"/>
                <a:cs typeface="Arial"/>
              </a:rPr>
              <a:t>© UNICEF/UNI134450/Sokol</a:t>
            </a:r>
            <a:endParaRPr lang="en-US">
              <a:latin typeface="Arial"/>
              <a:cs typeface="Arial"/>
            </a:endParaRPr>
          </a:p>
          <a:p>
            <a:pPr algn="r"/>
            <a:endParaRPr lang="en-US" sz="900">
              <a:solidFill>
                <a:srgbClr val="F0F0F0"/>
              </a:solidFill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09254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216"/>
    </mc:Choice>
    <mc:Fallback>
      <p:transition spd="slow" advTm="6921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FF801E3-7C05-665B-60E5-315583F274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6713" y="0"/>
            <a:ext cx="5475287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 descr="Section break photo option: infant wrapped in blankets, lying atop more blankets">
            <a:extLst>
              <a:ext uri="{FF2B5EF4-FFF2-40B4-BE49-F238E27FC236}">
                <a16:creationId xmlns:a16="http://schemas.microsoft.com/office/drawing/2014/main" id="{9ED3721F-5F6B-DA22-841D-9162156542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6713" y="0"/>
            <a:ext cx="5475287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CEE332C-732F-FB4E-B369-6CD2334F53BB}"/>
              </a:ext>
            </a:extLst>
          </p:cNvPr>
          <p:cNvSpPr/>
          <p:nvPr/>
        </p:nvSpPr>
        <p:spPr>
          <a:xfrm>
            <a:off x="685800" y="1377118"/>
            <a:ext cx="5000297" cy="3206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80"/>
              </a:lnSpc>
            </a:pPr>
            <a:r>
              <a:rPr lang="en-US" sz="288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What is Budget Credibility?</a:t>
            </a:r>
          </a:p>
          <a:p>
            <a:pPr>
              <a:lnSpc>
                <a:spcPts val="3480"/>
              </a:lnSpc>
            </a:pPr>
            <a:endParaRPr lang="en-US" sz="288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3480"/>
              </a:lnSpc>
            </a:pPr>
            <a:r>
              <a:rPr lang="en-US" sz="28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The ability of governments to meet expenditure and revenue targets set out in their budgets accurately and consistently</a:t>
            </a:r>
            <a:endParaRPr lang="en-US" sz="288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759DFFF-1379-7D44-BECC-99A6E3CDE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229902"/>
              </p:ext>
            </p:extLst>
          </p:nvPr>
        </p:nvGraphicFramePr>
        <p:xfrm>
          <a:off x="711678" y="6172200"/>
          <a:ext cx="11023122" cy="536747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511561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511561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5367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050" b="0" smtClean="0">
                          <a:solidFill>
                            <a:schemeClr val="tx1"/>
                          </a:solidFill>
                        </a:rPr>
                        <a:pPr marL="0" marR="0" lvl="0" indent="0" algn="l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2</a:t>
                      </a:fld>
                      <a:r>
                        <a:rPr lang="en-US" sz="1050" b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  </a:t>
                      </a:r>
                      <a:r>
                        <a:rPr lang="en-US" sz="1050" b="0">
                          <a:solidFill>
                            <a:schemeClr val="tx1"/>
                          </a:solidFill>
                        </a:rPr>
                        <a:t>Budget Credibility and INFFs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43E4FE2-F129-22B4-F23C-5A9DA2837059}"/>
              </a:ext>
            </a:extLst>
          </p:cNvPr>
          <p:cNvSpPr txBox="1"/>
          <p:nvPr/>
        </p:nvSpPr>
        <p:spPr>
          <a:xfrm rot="10800000" flipV="1">
            <a:off x="9687286" y="6550124"/>
            <a:ext cx="2359878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900">
                <a:solidFill>
                  <a:srgbClr val="F0F0F0"/>
                </a:solidFill>
                <a:latin typeface="-apple-system-font"/>
                <a:cs typeface="Arial" panose="020B0604020202020204"/>
              </a:rPr>
              <a:t>© UNICEF/UN0642760/Willocq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63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182"/>
    </mc:Choice>
    <mc:Fallback>
      <p:transition spd="slow" advTm="6918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879315E-16CF-F889-80E1-3E5C6E2A593F}"/>
              </a:ext>
            </a:extLst>
          </p:cNvPr>
          <p:cNvGrpSpPr/>
          <p:nvPr/>
        </p:nvGrpSpPr>
        <p:grpSpPr>
          <a:xfrm>
            <a:off x="4429167" y="1806202"/>
            <a:ext cx="7505128" cy="4069080"/>
            <a:chOff x="350064" y="1600200"/>
            <a:chExt cx="7505128" cy="406908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BC6B35E-706D-D488-258D-8CB3D22907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00712" y="2803337"/>
              <a:ext cx="1554480" cy="155448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SDGs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359F374-FAB2-D02B-BAF5-4A6A0FCC55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89617" y="2808359"/>
              <a:ext cx="1554480" cy="1554480"/>
            </a:xfrm>
            <a:prstGeom prst="ellipse">
              <a:avLst/>
            </a:prstGeom>
            <a:solidFill>
              <a:schemeClr val="tx2">
                <a:lumMod val="95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B0F0"/>
                  </a:solidFill>
                </a:rPr>
                <a:t>Stronger Public Finance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65B3FE4-5C1A-D914-15CD-A0A720A36E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7176" y="4114800"/>
              <a:ext cx="1554480" cy="1554480"/>
            </a:xfrm>
            <a:prstGeom prst="ellipse">
              <a:avLst/>
            </a:prstGeom>
            <a:solidFill>
              <a:schemeClr val="tx2">
                <a:lumMod val="95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rgbClr val="00B0F0"/>
                  </a:solidFill>
                </a:rPr>
                <a:t>Credible Budgets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BCB0908-C58C-AEC3-6385-67FDCD6097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7176" y="1600200"/>
              <a:ext cx="1554480" cy="1554480"/>
            </a:xfrm>
            <a:prstGeom prst="ellipse">
              <a:avLst/>
            </a:prstGeom>
            <a:solidFill>
              <a:schemeClr val="tx2">
                <a:lumMod val="95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rgbClr val="00B0F0"/>
                  </a:solidFill>
                </a:rPr>
                <a:t>INFFs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168D80A-CF43-1AC9-B113-D76D5EA4E45B}"/>
                </a:ext>
              </a:extLst>
            </p:cNvPr>
            <p:cNvSpPr/>
            <p:nvPr/>
          </p:nvSpPr>
          <p:spPr>
            <a:xfrm rot="1369034">
              <a:off x="2732565" y="2564131"/>
              <a:ext cx="822960" cy="2743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55C721E-A484-CE19-C7CD-45E1A8E8EB77}"/>
                </a:ext>
              </a:extLst>
            </p:cNvPr>
            <p:cNvSpPr/>
            <p:nvPr/>
          </p:nvSpPr>
          <p:spPr>
            <a:xfrm rot="20230966" flipV="1">
              <a:off x="2732565" y="4366259"/>
              <a:ext cx="822960" cy="2743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F23DCA-854D-9A34-271E-D41313BC882D}"/>
                </a:ext>
              </a:extLst>
            </p:cNvPr>
            <p:cNvSpPr/>
            <p:nvPr/>
          </p:nvSpPr>
          <p:spPr>
            <a:xfrm flipV="1">
              <a:off x="5311140" y="3474717"/>
              <a:ext cx="822960" cy="2743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0D8081-0AD1-8856-1AEB-CBE47E3750B7}"/>
                </a:ext>
              </a:extLst>
            </p:cNvPr>
            <p:cNvSpPr txBox="1"/>
            <p:nvPr/>
          </p:nvSpPr>
          <p:spPr>
            <a:xfrm>
              <a:off x="350064" y="3257411"/>
              <a:ext cx="16632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0B050"/>
                  </a:solidFill>
                </a:rPr>
                <a:t>Mutually Reinforcing</a:t>
              </a:r>
            </a:p>
          </p:txBody>
        </p:sp>
      </p:grpSp>
      <p:sp>
        <p:nvSpPr>
          <p:cNvPr id="161" name="Shape 79">
            <a:extLst>
              <a:ext uri="{FF2B5EF4-FFF2-40B4-BE49-F238E27FC236}">
                <a16:creationId xmlns:a16="http://schemas.microsoft.com/office/drawing/2014/main" id="{F6EAD37F-CE24-6140-80CC-9506CB831510}"/>
              </a:ext>
            </a:extLst>
          </p:cNvPr>
          <p:cNvSpPr/>
          <p:nvPr/>
        </p:nvSpPr>
        <p:spPr>
          <a:xfrm>
            <a:off x="777187" y="762000"/>
            <a:ext cx="8048806" cy="525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3600" b="1" spc="-2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  <a:sym typeface="Montserrat-Regular"/>
              </a:rPr>
              <a:t>Why does budget credibility matter? </a:t>
            </a:r>
            <a:endParaRPr kumimoji="0" sz="3600" b="1" i="0" u="none" strike="noStrike" kern="1200" cap="none" spc="-20" normalizeH="0" baseline="0" noProof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Montserrat-Regular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631916E-6851-764A-B38F-BC83337432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632888"/>
              </p:ext>
            </p:extLst>
          </p:nvPr>
        </p:nvGraphicFramePr>
        <p:xfrm>
          <a:off x="711678" y="6172200"/>
          <a:ext cx="11023122" cy="536747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511561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511561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5367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050" b="0" smtClean="0">
                          <a:solidFill>
                            <a:schemeClr val="bg1"/>
                          </a:solidFill>
                        </a:rPr>
                        <a:pPr marL="0" marR="0" lvl="0" indent="0" algn="l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3</a:t>
                      </a:fld>
                      <a:r>
                        <a:rPr lang="en-US" sz="1050" b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050" b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050" b="0" i="0" kern="120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  </a:t>
                      </a:r>
                      <a:r>
                        <a:rPr lang="en-US" sz="1050" b="0">
                          <a:solidFill>
                            <a:schemeClr val="bg1"/>
                          </a:solidFill>
                        </a:rPr>
                        <a:t>Budget Credibility and INFFs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0D57B59-CE9D-2719-AF47-E998DD597533}"/>
              </a:ext>
            </a:extLst>
          </p:cNvPr>
          <p:cNvCxnSpPr>
            <a:stCxn id="7" idx="4"/>
            <a:endCxn id="5" idx="0"/>
          </p:cNvCxnSpPr>
          <p:nvPr/>
        </p:nvCxnSpPr>
        <p:spPr>
          <a:xfrm>
            <a:off x="5923519" y="3360682"/>
            <a:ext cx="0" cy="960120"/>
          </a:xfrm>
          <a:prstGeom prst="straightConnector1">
            <a:avLst/>
          </a:prstGeom>
          <a:ln w="76200">
            <a:solidFill>
              <a:srgbClr val="00B050"/>
            </a:solidFill>
            <a:headEnd type="stealth" w="med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9E932AC-9A5E-CC7F-30DB-4ACEAF157E4B}"/>
              </a:ext>
            </a:extLst>
          </p:cNvPr>
          <p:cNvSpPr txBox="1"/>
          <p:nvPr/>
        </p:nvSpPr>
        <p:spPr>
          <a:xfrm>
            <a:off x="257705" y="1935304"/>
            <a:ext cx="37311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More than </a:t>
            </a:r>
            <a:r>
              <a:rPr lang="en-US" sz="2400" b="1">
                <a:solidFill>
                  <a:srgbClr val="00B0F0"/>
                </a:solidFill>
              </a:rPr>
              <a:t>2/3 of governments </a:t>
            </a:r>
            <a:r>
              <a:rPr lang="en-US" sz="2400">
                <a:solidFill>
                  <a:schemeClr val="bg1"/>
                </a:solidFill>
              </a:rPr>
              <a:t>struggle to maintain the planned composition of</a:t>
            </a:r>
          </a:p>
          <a:p>
            <a:r>
              <a:rPr lang="en-US" sz="2400">
                <a:solidFill>
                  <a:schemeClr val="bg1"/>
                </a:solidFill>
              </a:rPr>
              <a:t>their expenditure throughout the fiscal year</a:t>
            </a:r>
          </a:p>
          <a:p>
            <a:endParaRPr lang="en-US" sz="2400">
              <a:solidFill>
                <a:schemeClr val="bg1"/>
              </a:solidFill>
            </a:endParaRPr>
          </a:p>
          <a:p>
            <a:r>
              <a:rPr lang="en-US" sz="2400">
                <a:solidFill>
                  <a:schemeClr val="bg1"/>
                </a:solidFill>
              </a:rPr>
              <a:t>Social sector spending tends to be deprioritized</a:t>
            </a:r>
          </a:p>
        </p:txBody>
      </p:sp>
    </p:spTree>
    <p:extLst>
      <p:ext uri="{BB962C8B-B14F-4D97-AF65-F5344CB8AC3E}">
        <p14:creationId xmlns:p14="http://schemas.microsoft.com/office/powerpoint/2010/main" val="2096172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707"/>
    </mc:Choice>
    <mc:Fallback>
      <p:transition spd="slow" advTm="9070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79">
            <a:extLst>
              <a:ext uri="{FF2B5EF4-FFF2-40B4-BE49-F238E27FC236}">
                <a16:creationId xmlns:a16="http://schemas.microsoft.com/office/drawing/2014/main" id="{F6EAD37F-CE24-6140-80CC-9506CB831510}"/>
              </a:ext>
            </a:extLst>
          </p:cNvPr>
          <p:cNvSpPr/>
          <p:nvPr/>
        </p:nvSpPr>
        <p:spPr>
          <a:xfrm>
            <a:off x="777187" y="762000"/>
            <a:ext cx="8048806" cy="1051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4120"/>
              </a:lnSpc>
              <a:defRPr sz="1800"/>
            </a:pPr>
            <a:r>
              <a:rPr lang="en-US" sz="3600" b="1" spc="-20">
                <a:solidFill>
                  <a:srgbClr val="00AEEF"/>
                </a:solidFill>
                <a:latin typeface="Arial"/>
                <a:cs typeface="Arial"/>
                <a:sym typeface="Montserrat-Regular"/>
              </a:rPr>
              <a:t>Impact of low credibility on delivery of the SDGs</a:t>
            </a:r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631916E-6851-764A-B38F-BC8333743234}"/>
              </a:ext>
            </a:extLst>
          </p:cNvPr>
          <p:cNvGraphicFramePr>
            <a:graphicFrameLocks noGrp="1"/>
          </p:cNvGraphicFramePr>
          <p:nvPr/>
        </p:nvGraphicFramePr>
        <p:xfrm>
          <a:off x="711678" y="6172200"/>
          <a:ext cx="11023122" cy="536747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511561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511561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5367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050" b="0" smtClean="0">
                          <a:solidFill>
                            <a:schemeClr val="bg1"/>
                          </a:solidFill>
                        </a:rPr>
                        <a:pPr marL="0" marR="0" lvl="0" indent="0" algn="l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4</a:t>
                      </a:fld>
                      <a:r>
                        <a:rPr lang="en-US" sz="1050" b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050" b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050" b="0" i="0" kern="120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  </a:t>
                      </a:r>
                      <a:r>
                        <a:rPr lang="en-US" sz="1050" b="0">
                          <a:solidFill>
                            <a:schemeClr val="bg1"/>
                          </a:solidFill>
                        </a:rPr>
                        <a:t>Budget Credibility and INFFs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A645C11-E545-C10C-7DE8-3BDFE0CD3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033288"/>
              </p:ext>
            </p:extLst>
          </p:nvPr>
        </p:nvGraphicFramePr>
        <p:xfrm>
          <a:off x="711678" y="2236699"/>
          <a:ext cx="11059297" cy="3022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15297">
                  <a:extLst>
                    <a:ext uri="{9D8B030D-6E8A-4147-A177-3AD203B41FA5}">
                      <a16:colId xmlns:a16="http://schemas.microsoft.com/office/drawing/2014/main" val="371300475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370882562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40056101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Deviations 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Over- collection/overspending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Under- collection/spending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395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B0F0"/>
                          </a:solidFill>
                        </a:rPr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Lost opportunity to advance priorities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Inability to spend on priorities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078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B0F0"/>
                          </a:solidFill>
                          <a:latin typeface="Arial"/>
                        </a:rPr>
                        <a:t>Expenditure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>
                          <a:solidFill>
                            <a:schemeClr val="bg1"/>
                          </a:solidFill>
                        </a:rPr>
                        <a:t>Inefficient and wasteful spending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>
                          <a:solidFill>
                            <a:schemeClr val="bg1"/>
                          </a:solidFill>
                        </a:rPr>
                        <a:t>Lack of effective budgetary controls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>
                          <a:solidFill>
                            <a:schemeClr val="bg1"/>
                          </a:solidFill>
                        </a:rPr>
                        <a:t>Increased deficits and potential debt distress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Hamper delivery of crucial services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Under performance of service delivery and development targets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Execution delays and increase in project costs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Chronic underfunding and de-prioritization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561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753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3300"/>
    </mc:Choice>
    <mc:Fallback>
      <p:transition spd="slow" advTm="1733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79">
            <a:extLst>
              <a:ext uri="{FF2B5EF4-FFF2-40B4-BE49-F238E27FC236}">
                <a16:creationId xmlns:a16="http://schemas.microsoft.com/office/drawing/2014/main" id="{F6EAD37F-CE24-6140-80CC-9506CB831510}"/>
              </a:ext>
            </a:extLst>
          </p:cNvPr>
          <p:cNvSpPr/>
          <p:nvPr/>
        </p:nvSpPr>
        <p:spPr>
          <a:xfrm>
            <a:off x="777186" y="762000"/>
            <a:ext cx="10616515" cy="525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3600" b="1" spc="-20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  <a:sym typeface="Montserrat-Regular"/>
              </a:rPr>
              <a:t>Budget Credibility &amp; the INFF Building Blocks</a:t>
            </a:r>
            <a:endParaRPr kumimoji="0" sz="3600" b="1" i="0" u="none" strike="noStrike" kern="1200" cap="none" spc="-2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Montserrat-Regular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631916E-6851-764A-B38F-BC8333743234}"/>
              </a:ext>
            </a:extLst>
          </p:cNvPr>
          <p:cNvGraphicFramePr>
            <a:graphicFrameLocks noGrp="1"/>
          </p:cNvGraphicFramePr>
          <p:nvPr/>
        </p:nvGraphicFramePr>
        <p:xfrm>
          <a:off x="711678" y="6172200"/>
          <a:ext cx="11023122" cy="536747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511561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511561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5367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050" b="0" smtClean="0">
                          <a:solidFill>
                            <a:schemeClr val="bg1"/>
                          </a:solidFill>
                        </a:rPr>
                        <a:pPr marL="0" marR="0" lvl="0" indent="0" algn="l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5</a:t>
                      </a:fld>
                      <a:r>
                        <a:rPr lang="en-US" sz="1050" b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050" b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050" b="0" i="0" kern="120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  </a:t>
                      </a:r>
                      <a:r>
                        <a:rPr lang="en-US" sz="1050" b="0">
                          <a:solidFill>
                            <a:schemeClr val="bg1"/>
                          </a:solidFill>
                        </a:rPr>
                        <a:t>Budget Credibility and INFFs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DA78474-B794-6965-B3A9-A2B423AD5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559" y="1710087"/>
            <a:ext cx="3834402" cy="430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9F58D5-B314-D086-1AFD-5464F0642C8E}"/>
              </a:ext>
            </a:extLst>
          </p:cNvPr>
          <p:cNvSpPr txBox="1"/>
          <p:nvPr/>
        </p:nvSpPr>
        <p:spPr>
          <a:xfrm>
            <a:off x="8309428" y="1467569"/>
            <a:ext cx="3425372" cy="2031325"/>
          </a:xfrm>
          <a:prstGeom prst="rect">
            <a:avLst/>
          </a:prstGeom>
          <a:noFill/>
          <a:ln>
            <a:solidFill>
              <a:srgbClr val="2653B9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Evaluate precision of activity cost estimates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Assess budget deviations at aggregate and sector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Identify risks and binding constraints contributing to low budget credibility</a:t>
            </a:r>
          </a:p>
        </p:txBody>
      </p:sp>
      <p:sp useBgFill="1">
        <p:nvSpPr>
          <p:cNvPr id="9" name="TextBox 8">
            <a:extLst>
              <a:ext uri="{FF2B5EF4-FFF2-40B4-BE49-F238E27FC236}">
                <a16:creationId xmlns:a16="http://schemas.microsoft.com/office/drawing/2014/main" id="{7F25D185-BBB4-0694-4D71-E9C8C1505EDD}"/>
              </a:ext>
            </a:extLst>
          </p:cNvPr>
          <p:cNvSpPr txBox="1"/>
          <p:nvPr/>
        </p:nvSpPr>
        <p:spPr>
          <a:xfrm>
            <a:off x="374720" y="1467568"/>
            <a:ext cx="3425372" cy="2585323"/>
          </a:xfrm>
          <a:prstGeom prst="rect">
            <a:avLst/>
          </a:prstGeom>
          <a:ln>
            <a:solidFill>
              <a:srgbClr val="FF71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Include stakeholders relevant to PFM and SDG Service 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Initiate problem-solving dialogues on identified bottlenecks across relevant stakeholders</a:t>
            </a:r>
            <a:endParaRPr lang="en-US" dirty="0">
              <a:solidFill>
                <a:schemeClr val="bg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Track agreed strategic measures and reforms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9A017C-4E6C-4A2C-018B-7CE3F1B3F6B2}"/>
              </a:ext>
            </a:extLst>
          </p:cNvPr>
          <p:cNvSpPr txBox="1"/>
          <p:nvPr/>
        </p:nvSpPr>
        <p:spPr>
          <a:xfrm>
            <a:off x="8308919" y="4202499"/>
            <a:ext cx="3411765" cy="20313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Identify public finance reforms that address root causes of budget credibility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Improve budget credibility to close gaps with public and private finance</a:t>
            </a:r>
          </a:p>
        </p:txBody>
      </p:sp>
      <p:sp useBgFill="1">
        <p:nvSpPr>
          <p:cNvPr id="13" name="TextBox 12">
            <a:extLst>
              <a:ext uri="{FF2B5EF4-FFF2-40B4-BE49-F238E27FC236}">
                <a16:creationId xmlns:a16="http://schemas.microsoft.com/office/drawing/2014/main" id="{8179D54F-F2EA-B27E-7B1E-C36CE5587EE1}"/>
              </a:ext>
            </a:extLst>
          </p:cNvPr>
          <p:cNvSpPr txBox="1"/>
          <p:nvPr/>
        </p:nvSpPr>
        <p:spPr>
          <a:xfrm>
            <a:off x="374720" y="4202499"/>
            <a:ext cx="3425372" cy="203132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Use Budget Credibility as a metric in annual monitoring and oversight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Enhance planning, budgeting, and monitoring systems and connect to outcomes</a:t>
            </a:r>
          </a:p>
        </p:txBody>
      </p:sp>
    </p:spTree>
    <p:extLst>
      <p:ext uri="{BB962C8B-B14F-4D97-AF65-F5344CB8AC3E}">
        <p14:creationId xmlns:p14="http://schemas.microsoft.com/office/powerpoint/2010/main" val="39683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7872"/>
    </mc:Choice>
    <mc:Fallback>
      <p:transition spd="slow" advTm="25787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A8AD10-06BD-5240-9F8D-1A4423980148}"/>
              </a:ext>
            </a:extLst>
          </p:cNvPr>
          <p:cNvSpPr txBox="1"/>
          <p:nvPr/>
        </p:nvSpPr>
        <p:spPr>
          <a:xfrm>
            <a:off x="371536" y="488205"/>
            <a:ext cx="6688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UNICEF-IBP Budget Credibility collaboration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62651F5-6DAC-B242-9A83-A8F0D414D0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3578" y="0"/>
            <a:ext cx="1645920" cy="164592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51009D1-A8C3-5DF8-1B6D-4E5A7FA0B88B}"/>
              </a:ext>
            </a:extLst>
          </p:cNvPr>
          <p:cNvSpPr txBox="1"/>
          <p:nvPr/>
        </p:nvSpPr>
        <p:spPr>
          <a:xfrm>
            <a:off x="371536" y="1009636"/>
            <a:ext cx="7352893" cy="40011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Country-level Research and Advocacy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37FB31-0B37-12BD-85C7-33278C054ED6}"/>
              </a:ext>
            </a:extLst>
          </p:cNvPr>
          <p:cNvSpPr txBox="1"/>
          <p:nvPr/>
        </p:nvSpPr>
        <p:spPr>
          <a:xfrm>
            <a:off x="433112" y="140974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Cross-Cutting Themes and Findings</a:t>
            </a:r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987DF2F8-C1E1-2E42-D594-3CC202D0A6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2577295"/>
              </p:ext>
            </p:extLst>
          </p:nvPr>
        </p:nvGraphicFramePr>
        <p:xfrm>
          <a:off x="433112" y="2026577"/>
          <a:ext cx="11361621" cy="2632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52" name="Diagram 51">
            <a:extLst>
              <a:ext uri="{FF2B5EF4-FFF2-40B4-BE49-F238E27FC236}">
                <a16:creationId xmlns:a16="http://schemas.microsoft.com/office/drawing/2014/main" id="{F28899B2-63BC-D9C7-0DAF-2CBBB3979D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0301531"/>
              </p:ext>
            </p:extLst>
          </p:nvPr>
        </p:nvGraphicFramePr>
        <p:xfrm>
          <a:off x="583343" y="4891858"/>
          <a:ext cx="10675462" cy="1905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46644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ing slide photo option: Group of four girl children in headcoverings and one boy child in school uniform, standing in front of wall with the periodic table of elements painted on the wall">
            <a:extLst>
              <a:ext uri="{FF2B5EF4-FFF2-40B4-BE49-F238E27FC236}">
                <a16:creationId xmlns:a16="http://schemas.microsoft.com/office/drawing/2014/main" id="{4023D54B-04E8-CD53-778D-1A9E19807F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4" y="-295"/>
            <a:ext cx="12192524" cy="6858295"/>
          </a:xfrm>
          <a:prstGeom prst="rect">
            <a:avLst/>
          </a:prstGeom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5C69FFDA-9F16-454C-97AB-72A64F656DD0}"/>
              </a:ext>
            </a:extLst>
          </p:cNvPr>
          <p:cNvSpPr txBox="1">
            <a:spLocks/>
          </p:cNvSpPr>
          <p:nvPr/>
        </p:nvSpPr>
        <p:spPr>
          <a:xfrm>
            <a:off x="838200" y="861353"/>
            <a:ext cx="4724400" cy="1696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b="1" dirty="0"/>
              <a:t>Thank you!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Asante Sana!</a:t>
            </a:r>
          </a:p>
          <a:p>
            <a:pPr>
              <a:lnSpc>
                <a:spcPct val="100000"/>
              </a:lnSpc>
            </a:pPr>
            <a:r>
              <a:rPr lang="am-ET" sz="2400" b="1" dirty="0"/>
              <a:t>አመሰግናለሁ</a:t>
            </a:r>
            <a:r>
              <a:rPr lang="en-US" sz="2400" b="1" dirty="0"/>
              <a:t>!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O </a:t>
            </a:r>
            <a:r>
              <a:rPr lang="en-US" sz="2400" b="1" dirty="0" err="1"/>
              <a:t>ṣeun</a:t>
            </a:r>
            <a:r>
              <a:rPr lang="en-US" sz="2400" b="1" dirty="0"/>
              <a:t>!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Merci!</a:t>
            </a:r>
          </a:p>
          <a:p>
            <a:pPr>
              <a:lnSpc>
                <a:spcPct val="100000"/>
              </a:lnSpc>
            </a:pPr>
            <a:r>
              <a:rPr lang="en-US" sz="2400" b="1" dirty="0" err="1"/>
              <a:t>Obrigada</a:t>
            </a:r>
            <a:r>
              <a:rPr lang="en-US" sz="2400" b="1" dirty="0"/>
              <a:t>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5F39A5-6A32-2F43-E9E8-D9DAD5D580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4840" y="293"/>
            <a:ext cx="1599907" cy="15999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C2A0F2-867F-A481-DCEC-3F88D04C7A4C}"/>
              </a:ext>
            </a:extLst>
          </p:cNvPr>
          <p:cNvSpPr txBox="1"/>
          <p:nvPr/>
        </p:nvSpPr>
        <p:spPr>
          <a:xfrm rot="10800000" flipV="1">
            <a:off x="9687286" y="6550124"/>
            <a:ext cx="2359878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900">
                <a:solidFill>
                  <a:srgbClr val="F0F0F0"/>
                </a:solidFill>
                <a:latin typeface="-apple-system-font"/>
                <a:ea typeface="+mn-lt"/>
                <a:cs typeface="+mn-lt"/>
              </a:rPr>
              <a:t>© UNICEF/UN043869/Lister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85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159"/>
    </mc:Choice>
    <mc:Fallback>
      <p:transition spd="slow" advTm="2415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05945-E9A5-3749-9078-9C1969636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871" y="1409700"/>
            <a:ext cx="11520126" cy="476250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rgbClr val="00AEEF"/>
              </a:buClr>
              <a:buNone/>
            </a:pPr>
            <a:r>
              <a:rPr lang="en-US" b="1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Budget Credibility and Integrated National Financing Frameworks (2024)</a:t>
            </a:r>
            <a:endParaRPr lang="en-US" b="1">
              <a:solidFill>
                <a:srgbClr val="00B0F0"/>
              </a:solidFill>
            </a:endParaRPr>
          </a:p>
          <a:p>
            <a:pPr>
              <a:lnSpc>
                <a:spcPct val="100000"/>
              </a:lnSpc>
              <a:buClr>
                <a:srgbClr val="00AEEF"/>
              </a:buClr>
            </a:pPr>
            <a:endParaRPr lang="en-US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Clr>
                <a:srgbClr val="00AEEF"/>
              </a:buClr>
            </a:pPr>
            <a:endParaRPr lang="en-US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Clr>
                <a:srgbClr val="00AEEF"/>
              </a:buClr>
            </a:pPr>
            <a:endParaRPr lang="en-US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Clr>
                <a:srgbClr val="00AEEF"/>
              </a:buClr>
            </a:pPr>
            <a:endParaRPr lang="en-US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Clr>
                <a:srgbClr val="00AEEF"/>
              </a:buClr>
            </a:pPr>
            <a:endParaRPr lang="en-US">
              <a:solidFill>
                <a:schemeClr val="bg1"/>
              </a:solidFill>
            </a:endParaRPr>
          </a:p>
          <a:p>
            <a:pPr marL="457200" lvl="1" indent="0">
              <a:lnSpc>
                <a:spcPct val="100000"/>
              </a:lnSpc>
              <a:buClr>
                <a:srgbClr val="00AEEF"/>
              </a:buClr>
              <a:buNone/>
            </a:pPr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DA9E4C-3326-EFFE-8F9B-950983887FAC}"/>
              </a:ext>
            </a:extLst>
          </p:cNvPr>
          <p:cNvSpPr txBox="1"/>
          <p:nvPr/>
        </p:nvSpPr>
        <p:spPr>
          <a:xfrm>
            <a:off x="444137" y="1960226"/>
            <a:ext cx="11335977" cy="4732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u="sng">
                <a:solidFill>
                  <a:schemeClr val="bg2"/>
                </a:solidFill>
              </a:rPr>
              <a:t>Integrated national financing frameworks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FR" sz="1400">
                <a:solidFill>
                  <a:schemeClr val="bg1"/>
                </a:solidFill>
              </a:rPr>
              <a:t>Integrated National Financing Frameworks (website)</a:t>
            </a:r>
            <a:r>
              <a:rPr lang="en-GB" sz="1400">
                <a:solidFill>
                  <a:schemeClr val="bg1"/>
                </a:solidFill>
              </a:rPr>
              <a:t> – </a:t>
            </a:r>
            <a:r>
              <a:rPr lang="en-GB" sz="140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INFF Technical Guidance Document</a:t>
            </a:r>
            <a:endParaRPr lang="en-GB" sz="1400">
              <a:solidFill>
                <a:schemeClr val="bg1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1"/>
                </a:solidFill>
              </a:rPr>
              <a:t>Integrated National Financing Frameworks  (website) – </a:t>
            </a:r>
            <a:r>
              <a:rPr lang="en-GB" sz="140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Guidance material &amp; Country experiences per building block </a:t>
            </a:r>
            <a:endParaRPr lang="en-GB" sz="1400">
              <a:solidFill>
                <a:schemeClr val="bg1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1"/>
                </a:solidFill>
              </a:rPr>
              <a:t>IATF (2019 – 2023), </a:t>
            </a:r>
            <a:r>
              <a:rPr lang="en-GB" sz="140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Financing for Sustainable Development Reports </a:t>
            </a:r>
            <a:endParaRPr lang="fr-FR" sz="1400">
              <a:solidFill>
                <a:schemeClr val="bg1"/>
              </a:solidFill>
            </a:endParaRPr>
          </a:p>
          <a:p>
            <a:endParaRPr lang="fr-FR" sz="1400">
              <a:solidFill>
                <a:schemeClr val="bg1"/>
              </a:solidFill>
            </a:endParaRPr>
          </a:p>
          <a:p>
            <a:r>
              <a:rPr lang="en-US" sz="1400" u="sng">
                <a:solidFill>
                  <a:schemeClr val="bg2"/>
                </a:solidFill>
              </a:rPr>
              <a:t>Budget credibility assessment tools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1"/>
                </a:solidFill>
              </a:rPr>
              <a:t>Public Expenditure and Financial Accountability (PEFA) (2016), </a:t>
            </a:r>
            <a:r>
              <a:rPr lang="en-GB" sz="140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Framework for assessing public financial management</a:t>
            </a:r>
            <a:endParaRPr lang="en-GB" sz="1400">
              <a:solidFill>
                <a:schemeClr val="bg1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1"/>
                </a:solidFill>
                <a:cs typeface="Calibri" panose="020F0502020204030204" pitchFamily="34" charset="0"/>
              </a:rPr>
              <a:t>PEFA (2018), </a:t>
            </a:r>
            <a:r>
              <a:rPr lang="en-GB" sz="1400">
                <a:solidFill>
                  <a:schemeClr val="bg1"/>
                </a:solidFill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PEFA Handbook Volume II: PEFA Assessment fieldguide</a:t>
            </a:r>
            <a:r>
              <a:rPr lang="en-GB" sz="1400">
                <a:solidFill>
                  <a:schemeClr val="bg1"/>
                </a:solidFill>
                <a:cs typeface="Calibri" panose="020F0502020204030204" pitchFamily="34" charset="0"/>
              </a:rPr>
              <a:t>, Second Edition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1"/>
                </a:solidFill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PEFA Resources </a:t>
            </a:r>
            <a:r>
              <a:rPr lang="en-GB" sz="1400">
                <a:solidFill>
                  <a:schemeClr val="bg1"/>
                </a:solidFill>
                <a:cs typeface="Calibri" panose="020F0502020204030204" pitchFamily="34" charset="0"/>
              </a:rPr>
              <a:t>(website)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1"/>
                </a:solidFill>
              </a:rPr>
              <a:t>IMF (2019), </a:t>
            </a:r>
            <a:r>
              <a:rPr lang="en-GB" sz="140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Fiscal Transparency code</a:t>
            </a:r>
            <a:endParaRPr lang="en-GB" sz="1400">
              <a:solidFill>
                <a:schemeClr val="bg1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ID" sz="1400">
                <a:solidFill>
                  <a:schemeClr val="bg1"/>
                </a:solidFill>
              </a:rPr>
              <a:t>UNICEF (2021), </a:t>
            </a:r>
            <a:r>
              <a:rPr lang="en-ID" sz="1400">
                <a:solidFill>
                  <a:schemeClr val="bg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UNICEF Public Finance Toolkit: A resource guide for selecting, adapting and applying public financial analysis tools</a:t>
            </a:r>
            <a:endParaRPr lang="en-ID" sz="1400">
              <a:solidFill>
                <a:schemeClr val="bg1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ID" sz="1400">
                <a:solidFill>
                  <a:schemeClr val="bg1"/>
                </a:solidFill>
              </a:rPr>
              <a:t>World Bank (website), </a:t>
            </a:r>
            <a:r>
              <a:rPr lang="en-GB" sz="1400" u="sng">
                <a:solidFill>
                  <a:schemeClr val="bg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BOOST Open Budget Portal</a:t>
            </a:r>
            <a:endParaRPr lang="fr-FR" sz="1400">
              <a:solidFill>
                <a:schemeClr val="bg1"/>
              </a:solidFill>
            </a:endParaRPr>
          </a:p>
          <a:p>
            <a:endParaRPr lang="en-GB" sz="1400">
              <a:solidFill>
                <a:schemeClr val="bg1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400" u="sng">
                <a:solidFill>
                  <a:schemeClr val="bg2"/>
                </a:solidFill>
              </a:rPr>
              <a:t>Research papers and guides on Budget credibility and Public financial management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International Budget Partnerships (IBP) (2019), </a:t>
            </a:r>
            <a:r>
              <a:rPr lang="en-US" sz="1400">
                <a:solidFill>
                  <a:schemeClr val="bg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Budget Credibility Across Countries: How Deviations are Affecting Spending on Social Priorities</a:t>
            </a:r>
            <a:endParaRPr lang="en-US" sz="1400">
              <a:solidFill>
                <a:schemeClr val="bg1"/>
              </a:solidFill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u="sng">
                <a:solidFill>
                  <a:schemeClr val="bg1"/>
                </a:solidFill>
                <a:cs typeface="Calibri" panose="020F0502020204030204" pitchFamily="34" charset="0"/>
              </a:rPr>
              <a:t>IBP (2022), </a:t>
            </a:r>
            <a:r>
              <a:rPr lang="en-GB" sz="1400" u="sng">
                <a:solidFill>
                  <a:schemeClr val="bg1"/>
                </a:solidFill>
                <a:cs typeface="Calibri" panose="020F050202020403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Connecting Budget Credibility and the Sustainable Development Goals: Results from 13 Country Investigations</a:t>
            </a:r>
            <a:endParaRPr lang="en-GB" sz="1400" u="sng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bg1"/>
                </a:solidFill>
                <a:cs typeface="Calibri" panose="020F0502020204030204" pitchFamily="34" charset="0"/>
              </a:rPr>
              <a:t>Other IBP resources (website</a:t>
            </a:r>
            <a:r>
              <a:rPr lang="en-GB" sz="1400">
                <a:solidFill>
                  <a:schemeClr val="bg1"/>
                </a:solidFill>
                <a:cs typeface="Calibri" panose="020F050202020403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 on budget credibility</a:t>
            </a:r>
            <a:endParaRPr lang="en-GB" sz="140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u="sng">
                <a:solidFill>
                  <a:schemeClr val="bg1"/>
                </a:solidFill>
                <a:cs typeface="Calibri" panose="020F050202020403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financial management challenges in the health sector: A resource guide for a problem-driven approach for UNICEF country offices</a:t>
            </a:r>
            <a:r>
              <a:rPr lang="en-US" sz="1400" u="sng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endParaRPr lang="en-US" sz="1400" u="sng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United Nations Department of Economic and Social Affairs (</a:t>
            </a:r>
            <a:r>
              <a:rPr lang="en-US" sz="1400">
                <a:solidFill>
                  <a:schemeClr val="bg1"/>
                </a:solidFill>
                <a:ea typeface="Calibri" panose="020F0502020204030204" pitchFamily="34" charset="0"/>
              </a:rPr>
              <a:t>UNDESA), IBP (2023), </a:t>
            </a:r>
            <a:r>
              <a:rPr lang="en-US" sz="1400" u="sng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Strengthening Budget Credibility through external audits, A handbook for auditors</a:t>
            </a:r>
            <a:r>
              <a:rPr lang="en-US" sz="1400" u="sng">
                <a:solidFill>
                  <a:schemeClr val="bg1"/>
                </a:solidFill>
                <a:ea typeface="Calibri" panose="020F0502020204030204" pitchFamily="34" charset="0"/>
              </a:rPr>
              <a:t>. </a:t>
            </a:r>
            <a:r>
              <a:rPr lang="en-GB" sz="1400">
                <a:solidFill>
                  <a:schemeClr val="bg1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400">
                <a:solidFill>
                  <a:schemeClr val="bg1"/>
                </a:solidFill>
              </a:rPr>
              <a:t> </a:t>
            </a:r>
            <a:endParaRPr lang="en-ID" sz="1400">
              <a:solidFill>
                <a:schemeClr val="bg1"/>
              </a:solidFill>
            </a:endParaRPr>
          </a:p>
        </p:txBody>
      </p:sp>
      <p:sp>
        <p:nvSpPr>
          <p:cNvPr id="2" name="Shape 79">
            <a:extLst>
              <a:ext uri="{FF2B5EF4-FFF2-40B4-BE49-F238E27FC236}">
                <a16:creationId xmlns:a16="http://schemas.microsoft.com/office/drawing/2014/main" id="{B937648F-11F4-F996-1AEE-3350F3118460}"/>
              </a:ext>
            </a:extLst>
          </p:cNvPr>
          <p:cNvSpPr/>
          <p:nvPr/>
        </p:nvSpPr>
        <p:spPr>
          <a:xfrm>
            <a:off x="777187" y="762000"/>
            <a:ext cx="8048806" cy="525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3600" b="1" spc="-2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  <a:sym typeface="Montserrat-Regular"/>
              </a:rPr>
              <a:t>Key Resources</a:t>
            </a:r>
            <a:endParaRPr kumimoji="0" sz="3600" b="1" i="0" u="none" strike="noStrike" kern="1200" cap="none" spc="-20" normalizeH="0" baseline="0" noProof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Montserrat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74177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UNICEF">
  <a:themeElements>
    <a:clrScheme name="Hyperlink 1">
      <a:dk1>
        <a:srgbClr val="000000"/>
      </a:dk1>
      <a:lt1>
        <a:srgbClr val="FFFFFF"/>
      </a:lt1>
      <a:dk2>
        <a:srgbClr val="00AEEF"/>
      </a:dk2>
      <a:lt2>
        <a:srgbClr val="FFFFFF"/>
      </a:lt2>
      <a:accent1>
        <a:srgbClr val="00AEEF"/>
      </a:accent1>
      <a:accent2>
        <a:srgbClr val="D8D1CA"/>
      </a:accent2>
      <a:accent3>
        <a:srgbClr val="A5A5A5"/>
      </a:accent3>
      <a:accent4>
        <a:srgbClr val="777779"/>
      </a:accent4>
      <a:accent5>
        <a:srgbClr val="777779"/>
      </a:accent5>
      <a:accent6>
        <a:srgbClr val="777779"/>
      </a:accent6>
      <a:hlink>
        <a:srgbClr val="FEFFFF"/>
      </a:hlink>
      <a:folHlink>
        <a:srgbClr val="7777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CEF Presentation template" id="{CADAF984-8CCE-2840-8C9D-EE85E93156DF}" vid="{E5798CB9-7D29-0249-BE6F-B9B5C946857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CEF Presentation template" id="{CADAF984-8CCE-2840-8C9D-EE85E93156DF}" vid="{E4B9FEEA-7B11-BD45-B9B6-A74F5D38BBD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a975397408f43e4b84ec8e5a598e523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Division of Communication-456G</TermName>
          <TermId xmlns="http://schemas.microsoft.com/office/infopath/2007/PartnerControls">48d7ec51-1223-45a5-bbd8-01149395ec76</TermId>
        </TermInfo>
      </Terms>
    </ga975397408f43e4b84ec8e5a598e523>
    <TaxCatchAll xmlns="ca283e0b-db31-4043-a2ef-b80661bf084a">
      <Value>4</Value>
      <Value>2</Value>
      <Value>14</Value>
    </TaxCatchAll>
    <Year xmlns="e71389b5-493a-4e4f-b7b7-cec2a155828e" xsi:nil="true"/>
    <k8c968e8c72a4eda96b7e8fdbe192be2 xmlns="ca283e0b-db31-4043-a2ef-b80661bf084a">
      <Terms xmlns="http://schemas.microsoft.com/office/infopath/2007/PartnerControls"/>
    </k8c968e8c72a4eda96b7e8fdbe192be2>
    <DateTransmittedEmail xmlns="ca283e0b-db31-4043-a2ef-b80661bf084a" xsi:nil="true"/>
    <ContentStatus xmlns="ca283e0b-db31-4043-a2ef-b80661bf084a" xsi:nil="true"/>
    <SenderEmail xmlns="ca283e0b-db31-4043-a2ef-b80661bf084a" xsi:nil="true"/>
    <IconOverlay xmlns="http://schemas.microsoft.com/sharepoint/v4" xsi:nil="true"/>
    <ContentLanguage xmlns="ca283e0b-db31-4043-a2ef-b80661bf084a">English</ContentLanguage>
    <Campaign xmlns="e71389b5-493a-4e4f-b7b7-cec2a155828e" xsi:nil="true"/>
    <h6a71f3e574e4344bc34f3fc9dd20054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n/a</TermName>
          <TermId xmlns="http://schemas.microsoft.com/office/infopath/2007/PartnerControls">62fe7219-0ec3-42ac-964d-70ae5d8291bb</TermId>
        </TermInfo>
      </Terms>
    </h6a71f3e574e4344bc34f3fc9dd20054>
    <Area xmlns="e71389b5-493a-4e4f-b7b7-cec2a155828e" xsi:nil="true"/>
    <CategoryDescription xmlns="http://schemas.microsoft.com/sharepoint.v3" xsi:nil="true"/>
    <RecipientsEmail xmlns="ca283e0b-db31-4043-a2ef-b80661bf084a" xsi:nil="true"/>
    <mda26ace941f4791a7314a339fee829c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Visual design and branding guidelines</TermName>
          <TermId xmlns="http://schemas.microsoft.com/office/infopath/2007/PartnerControls">ed9661bd-7ccc-41d4-9af8-6abfbfed620c</TermId>
        </TermInfo>
      </Terms>
    </mda26ace941f4791a7314a339fee829c>
    <Category xmlns="e71389b5-493a-4e4f-b7b7-cec2a155828e">Branded Stationery Templates</Category>
    <TaxKeywordTaxHTField xmlns="09c4055a-b27c-4245-be8c-a83818635a5f">
      <Terms xmlns="http://schemas.microsoft.com/office/infopath/2007/PartnerControls"/>
    </TaxKeywordTaxHTField>
    <DOCSection xmlns="e71389b5-493a-4e4f-b7b7-cec2a155828e">Brand Building</DOCSection>
    <DOCUnits xmlns="e71389b5-493a-4e4f-b7b7-cec2a155828e" xsi:nil="true"/>
    <WrittenBy xmlns="ca283e0b-db31-4043-a2ef-b80661bf084a">
      <UserInfo>
        <DisplayName/>
        <AccountId xsi:nil="true"/>
        <AccountType/>
      </UserInfo>
    </WrittenBy>
    <_Flow_SignoffStatus xmlns="e71389b5-493a-4e4f-b7b7-cec2a155828e" xsi:nil="true"/>
    <j169e817e0ee4eb8974e6fc4a2762909 xmlns="ca283e0b-db31-4043-a2ef-b80661bf084a">
      <Terms xmlns="http://schemas.microsoft.com/office/infopath/2007/PartnerControls"/>
    </j169e817e0ee4eb8974e6fc4a2762909>
    <j048a4f9aaad4a8990a1d5e5f53cb451 xmlns="ca283e0b-db31-4043-a2ef-b80661bf084a">
      <Terms xmlns="http://schemas.microsoft.com/office/infopath/2007/PartnerControls"/>
    </j048a4f9aaad4a8990a1d5e5f53cb451>
    <lcf76f155ced4ddcb4097134ff3c332f xmlns="e71389b5-493a-4e4f-b7b7-cec2a155828e">
      <Terms xmlns="http://schemas.microsoft.com/office/infopath/2007/PartnerControls"/>
    </lcf76f155ced4ddcb4097134ff3c332f>
    <SemaphoreItemMetadata xmlns="09c4055a-b27c-4245-be8c-a83818635a5f" xsi:nil="true"/>
    <SharedWithUsers xmlns="09c4055a-b27c-4245-be8c-a83818635a5f">
      <UserInfo>
        <DisplayName>Thomas Vullings</DisplayName>
        <AccountId>23500</AccountId>
        <AccountType/>
      </UserInfo>
      <UserInfo>
        <DisplayName>Samiha Aboobacker Nettikkara</DisplayName>
        <AccountId>28045</AccountId>
        <AccountType/>
      </UserInfo>
    </SharedWithUsers>
  </documentManagement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ICEF Document" ma:contentTypeID="0x0101009BA85F8052A6DA4FA3E31FF9F74C6970004B7B89BEA98AE64292DCF0BEA712F67C" ma:contentTypeVersion="64" ma:contentTypeDescription="Create a new document." ma:contentTypeScope="" ma:versionID="d21554b62f543a6fa0451ad5f083ba61">
  <xsd:schema xmlns:xsd="http://www.w3.org/2001/XMLSchema" xmlns:xs="http://www.w3.org/2001/XMLSchema" xmlns:p="http://schemas.microsoft.com/office/2006/metadata/properties" xmlns:ns1="http://schemas.microsoft.com/sharepoint/v3" xmlns:ns2="ca283e0b-db31-4043-a2ef-b80661bf084a" xmlns:ns3="http://schemas.microsoft.com/sharepoint.v3" xmlns:ns4="http://schemas.microsoft.com/sharepoint/v4" xmlns:ns5="e71389b5-493a-4e4f-b7b7-cec2a155828e" xmlns:ns6="09c4055a-b27c-4245-be8c-a83818635a5f" targetNamespace="http://schemas.microsoft.com/office/2006/metadata/properties" ma:root="true" ma:fieldsID="c173402d7747101b5b35574cc94d28a7" ns1:_="" ns2:_="" ns3:_="" ns4:_="" ns5:_="" ns6:_="">
    <xsd:import namespace="http://schemas.microsoft.com/sharepoint/v3"/>
    <xsd:import namespace="ca283e0b-db31-4043-a2ef-b80661bf084a"/>
    <xsd:import namespace="http://schemas.microsoft.com/sharepoint.v3"/>
    <xsd:import namespace="http://schemas.microsoft.com/sharepoint/v4"/>
    <xsd:import namespace="e71389b5-493a-4e4f-b7b7-cec2a155828e"/>
    <xsd:import namespace="09c4055a-b27c-4245-be8c-a83818635a5f"/>
    <xsd:element name="properties">
      <xsd:complexType>
        <xsd:sequence>
          <xsd:element name="documentManagement">
            <xsd:complexType>
              <xsd:all>
                <xsd:element ref="ns2:WrittenBy" minOccurs="0"/>
                <xsd:element ref="ns2:ContentLanguage" minOccurs="0"/>
                <xsd:element ref="ns3:CategoryDescription" minOccurs="0"/>
                <xsd:element ref="ns2:RecipientsEmail" minOccurs="0"/>
                <xsd:element ref="ns2:SenderEmail" minOccurs="0"/>
                <xsd:element ref="ns2:DateTransmittedEmail" minOccurs="0"/>
                <xsd:element ref="ns2:k8c968e8c72a4eda96b7e8fdbe192be2" minOccurs="0"/>
                <xsd:element ref="ns2:ga975397408f43e4b84ec8e5a598e523" minOccurs="0"/>
                <xsd:element ref="ns2:mda26ace941f4791a7314a339fee829c" minOccurs="0"/>
                <xsd:element ref="ns2:TaxCatchAllLabel" minOccurs="0"/>
                <xsd:element ref="ns2:TaxCatchAll" minOccurs="0"/>
                <xsd:element ref="ns2:h6a71f3e574e4344bc34f3fc9dd20054" minOccurs="0"/>
                <xsd:element ref="ns2:ContentStatus" minOccurs="0"/>
                <xsd:element ref="ns2:j169e817e0ee4eb8974e6fc4a2762909" minOccurs="0"/>
                <xsd:element ref="ns2:j048a4f9aaad4a8990a1d5e5f53cb451" minOccurs="0"/>
                <xsd:element ref="ns1:_vti_ItemHoldRecordStatus" minOccurs="0"/>
                <xsd:element ref="ns4:IconOverlay" minOccurs="0"/>
                <xsd:element ref="ns5:MediaServiceFastMetadata" minOccurs="0"/>
                <xsd:element ref="ns1:_vti_ItemDeclaredRecord" minOccurs="0"/>
                <xsd:element ref="ns6:TaxKeywordTaxHTField" minOccurs="0"/>
                <xsd:element ref="ns5:MediaServiceMetadata" minOccurs="0"/>
                <xsd:element ref="ns6:SharedWithUsers" minOccurs="0"/>
                <xsd:element ref="ns6:SharedWithDetails" minOccurs="0"/>
                <xsd:element ref="ns5:Area" minOccurs="0"/>
                <xsd:element ref="ns5:Year" minOccurs="0"/>
                <xsd:element ref="ns5:Campaign" minOccurs="0"/>
                <xsd:element ref="ns5:DOCUnits" minOccurs="0"/>
                <xsd:element ref="ns5:MediaServiceDateTaken" minOccurs="0"/>
                <xsd:element ref="ns5:MediaServiceGenerationTime" minOccurs="0"/>
                <xsd:element ref="ns5:MediaServiceEventHashCode" minOccurs="0"/>
                <xsd:element ref="ns5:MediaServiceAutoKeyPoints" minOccurs="0"/>
                <xsd:element ref="ns5:MediaServiceKeyPoints" minOccurs="0"/>
                <xsd:element ref="ns5:_Flow_SignoffStatus" minOccurs="0"/>
                <xsd:element ref="ns5:MediaServiceAutoTags" minOccurs="0"/>
                <xsd:element ref="ns5:MediaServiceOCR" minOccurs="0"/>
                <xsd:element ref="ns5:DOCSection" minOccurs="0"/>
                <xsd:element ref="ns5:Category" minOccurs="0"/>
                <xsd:element ref="ns6:SemaphoreItemMetadata" minOccurs="0"/>
                <xsd:element ref="ns5:MediaLengthInSeconds" minOccurs="0"/>
                <xsd:element ref="ns5:MediaServiceLocation" minOccurs="0"/>
                <xsd:element ref="ns5:lcf76f155ced4ddcb4097134ff3c332f" minOccurs="0"/>
                <xsd:element ref="ns5:MediaServiceObjectDetectorVersions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HoldRecordStatus" ma:index="30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  <xsd:element name="_vti_ItemDeclaredRecord" ma:index="33" nillable="true" ma:displayName="Declared Record" ma:hidden="true" ma:internalName="_vti_ItemDeclaredRecord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WrittenBy" ma:index="3" nillable="true" ma:displayName="Written By" ma:description="‘Written By’ is auto-completed with the name of the uploader, but can be edited if you are uploading on behalf of someone else." ma:list="UserInfo" ma:SharePointGroup="0" ma:internalName="Written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Language" ma:index="4" nillable="true" ma:displayName="Content Language *" ma:default="English" ma:format="RadioButtons" ma:indexed="true" ma:internalName="ContentLanguage">
      <xsd:simpleType>
        <xsd:restriction base="dms:Choice">
          <xsd:enumeration value="English"/>
          <xsd:enumeration value="French"/>
          <xsd:enumeration value="Spanish"/>
          <xsd:enumeration value="Russian"/>
          <xsd:enumeration value="Chinese"/>
          <xsd:enumeration value="Arabic"/>
          <xsd:enumeration value="other"/>
        </xsd:restriction>
      </xsd:simpleType>
    </xsd:element>
    <xsd:element name="RecipientsEmail" ma:index="9" nillable="true" ma:displayName="Recipients (email)" ma:hidden="true" ma:internalName="RecipientsEmail" ma:readOnly="false">
      <xsd:simpleType>
        <xsd:restriction base="dms:Text">
          <xsd:maxLength value="255"/>
        </xsd:restriction>
      </xsd:simpleType>
    </xsd:element>
    <xsd:element name="SenderEmail" ma:index="10" nillable="true" ma:displayName="Sender (email)" ma:hidden="true" ma:internalName="SenderEmail" ma:readOnly="false">
      <xsd:simpleType>
        <xsd:restriction base="dms:Text">
          <xsd:maxLength value="255"/>
        </xsd:restriction>
      </xsd:simpleType>
    </xsd:element>
    <xsd:element name="DateTransmittedEmail" ma:index="11" nillable="true" ma:displayName="Date transmitted (email)" ma:format="DateTime" ma:hidden="true" ma:internalName="DateTransmittedEmail" ma:readOnly="false">
      <xsd:simpleType>
        <xsd:restriction base="dms:DateTime"/>
      </xsd:simpleType>
    </xsd:element>
    <xsd:element name="k8c968e8c72a4eda96b7e8fdbe192be2" ma:index="12" nillable="true" ma:taxonomy="true" ma:internalName="k8c968e8c72a4eda96b7e8fdbe192be2" ma:taxonomyFieldName="GeographicScope" ma:displayName="Geographic Scope" ma:default="" ma:fieldId="{48c968e8-c72a-4eda-96b7-e8fdbe192be2}" ma:taxonomyMulti="true" ma:sspId="73f51738-d318-4883-9d64-4f0bd0ccc55e" ma:termSetId="0a00fedf-defc-4fe3-a3bf-9929b29a638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a975397408f43e4b84ec8e5a598e523" ma:index="16" nillable="true" ma:taxonomy="true" ma:internalName="ga975397408f43e4b84ec8e5a598e523" ma:taxonomyFieldName="OfficeDivision" ma:displayName="Office/Division *" ma:default="15;#Division of Communication-456G|48d7ec51-1223-45a5-bbd8-01149395ec76" ma:fieldId="{0a975397-408f-43e4-b84e-c8e5a598e523}" ma:sspId="73f51738-d318-4883-9d64-4f0bd0ccc55e" ma:termSetId="1761a25e-44f4-4213-964a-f96c515e12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da26ace941f4791a7314a339fee829c" ma:index="17" nillable="true" ma:taxonomy="true" ma:internalName="mda26ace941f4791a7314a339fee829c" ma:taxonomyFieldName="DocumentType" ma:displayName="Document Type *" ma:indexed="true" ma:default="" ma:fieldId="{6da26ace-941f-4791-a731-4a339fee829c}" ma:sspId="73f51738-d318-4883-9d64-4f0bd0ccc55e" ma:termSetId="f93b6877-8902-4378-8587-5ec85f36e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8" nillable="true" ma:displayName="Taxonomy Catch All Column1" ma:hidden="true" ma:list="{1fc86767-1b48-42d7-ba7f-1e3e423faeb1}" ma:internalName="TaxCatchAllLabel" ma:readOnly="true" ma:showField="CatchAllDataLabel" ma:web="09c4055a-b27c-4245-be8c-a83818635a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2" nillable="true" ma:displayName="Taxonomy Catch All Column" ma:hidden="true" ma:list="{1fc86767-1b48-42d7-ba7f-1e3e423faeb1}" ma:internalName="TaxCatchAll" ma:showField="CatchAllData" ma:web="09c4055a-b27c-4245-be8c-a83818635a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6a71f3e574e4344bc34f3fc9dd20054" ma:index="23" nillable="true" ma:taxonomy="true" ma:internalName="h6a71f3e574e4344bc34f3fc9dd20054" ma:taxonomyFieldName="Topic" ma:displayName="Topic *" ma:default="" ma:fieldId="{16a71f3e-574e-4344-bc34-f3fc9dd20054}" ma:taxonomyMulti="true" ma:sspId="73f51738-d318-4883-9d64-4f0bd0ccc55e" ma:termSetId="9561e0e6-71cf-4f3c-87c3-08a6b5d907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entStatus" ma:index="25" nillable="true" ma:displayName="Content Status" ma:description="Optional column to indicate document status: no status, draft, final or expired.​" ma:format="RadioButtons" ma:internalName="ContentStatus">
      <xsd:simpleType>
        <xsd:restriction base="dms:Choice">
          <xsd:enumeration value="­"/>
          <xsd:enumeration value="Draft"/>
          <xsd:enumeration value="Final"/>
          <xsd:enumeration value="Expired"/>
        </xsd:restriction>
      </xsd:simpleType>
    </xsd:element>
    <xsd:element name="j169e817e0ee4eb8974e6fc4a2762909" ma:index="26" nillable="true" ma:taxonomy="true" ma:internalName="j169e817e0ee4eb8974e6fc4a2762909" ma:taxonomyFieldName="CriticalForLongTermRetention" ma:displayName="Critical for long-term retention?" ma:default="" ma:fieldId="{3169e817-e0ee-4eb8-974e-6fc4a2762909}" ma:sspId="73f51738-d318-4883-9d64-4f0bd0ccc55e" ma:termSetId="59f85175-3dbf-4592-9c1d-453af9da4e8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048a4f9aaad4a8990a1d5e5f53cb451" ma:index="28" nillable="true" ma:taxonomy="true" ma:internalName="j048a4f9aaad4a8990a1d5e5f53cb451" ma:taxonomyFieldName="SystemDTAC" ma:displayName="System-DT-AC" ma:default="" ma:fieldId="{3048a4f9-aaad-4a89-90a1-d5e5f53cb451}" ma:sspId="73f51738-d318-4883-9d64-4f0bd0ccc55e" ma:termSetId="1e3381f3-a35f-499a-9a3c-017e5423e02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internalName="Category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1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1389b5-493a-4e4f-b7b7-cec2a155828e" elementFormDefault="qualified">
    <xsd:import namespace="http://schemas.microsoft.com/office/2006/documentManagement/types"/>
    <xsd:import namespace="http://schemas.microsoft.com/office/infopath/2007/PartnerControls"/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Metadata" ma:index="35" nillable="true" ma:displayName="MediaServiceMetadata" ma:hidden="true" ma:internalName="MediaServiceMetadata" ma:readOnly="true">
      <xsd:simpleType>
        <xsd:restriction base="dms:Note"/>
      </xsd:simpleType>
    </xsd:element>
    <xsd:element name="Area" ma:index="39" nillable="true" ma:displayName="Area" ma:format="Dropdown" ma:internalName="Area">
      <xsd:simpleType>
        <xsd:restriction base="dms:Choice">
          <xsd:enumeration value="Monitoring &amp; Evaluation"/>
          <xsd:enumeration value="Research &amp; Analysis"/>
          <xsd:enumeration value="Strategy &amp; Planning"/>
        </xsd:restriction>
      </xsd:simpleType>
    </xsd:element>
    <xsd:element name="Year" ma:index="40" nillable="true" ma:displayName="Year" ma:format="Dropdown" ma:indexed="true" ma:internalName="Year">
      <xsd:simpleType>
        <xsd:restriction base="dms:Choice"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Campaign" ma:index="41" nillable="true" ma:displayName="Campaign" ma:format="Dropdown" ma:indexed="true" ma:internalName="Campaign">
      <xsd:simpleType>
        <xsd:restriction base="dms:Choice">
          <xsd:enumeration value="Child Survival"/>
          <xsd:enumeration value="ECD"/>
          <xsd:enumeration value="EVAC"/>
          <xsd:enumeration value="Humanitarian"/>
          <xsd:enumeration value="Other Reports"/>
          <xsd:enumeration value="SOWC"/>
          <xsd:enumeration value="Uprooted"/>
          <xsd:enumeration value="WCD"/>
          <xsd:enumeration value="n/a"/>
        </xsd:restriction>
      </xsd:simpleType>
    </xsd:element>
    <xsd:element name="DOCUnits" ma:index="42" nillable="true" ma:displayName="DOC Units" ma:format="Dropdown" ma:internalName="DOCUnits">
      <xsd:simpleType>
        <xsd:restriction base="dms:Choice">
          <xsd:enumeration value="N/A"/>
          <xsd:enumeration value="CSP"/>
          <xsd:enumeration value="GWA"/>
          <xsd:enumeration value="ACBI"/>
          <xsd:enumeration value="Social Media"/>
          <xsd:enumeration value="Editorial"/>
          <xsd:enumeration value="Publishing"/>
        </xsd:restriction>
      </xsd:simpleType>
    </xsd:element>
    <xsd:element name="MediaServiceDateTaken" ma:index="4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4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4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48" nillable="true" ma:displayName="Sign-off status" ma:internalName="Sign_x002d_off_x0020_status">
      <xsd:simpleType>
        <xsd:restriction base="dms:Text"/>
      </xsd:simpleType>
    </xsd:element>
    <xsd:element name="MediaServiceAutoTags" ma:index="49" nillable="true" ma:displayName="Tags" ma:internalName="MediaServiceAutoTags" ma:readOnly="true">
      <xsd:simpleType>
        <xsd:restriction base="dms:Text"/>
      </xsd:simpleType>
    </xsd:element>
    <xsd:element name="MediaServiceOCR" ma:index="5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OCSection" ma:index="51" nillable="true" ma:displayName="DOC Section" ma:format="Dropdown" ma:indexed="true" ma:internalName="DOCSection">
      <xsd:simpleType>
        <xsd:restriction base="dms:Choice">
          <xsd:enumeration value="Advocacy"/>
          <xsd:enumeration value="Brand Building"/>
          <xsd:enumeration value="CRC@30"/>
          <xsd:enumeration value="Director's Office"/>
          <xsd:enumeration value="Digital Strategy"/>
          <xsd:enumeration value="Field Support"/>
          <xsd:enumeration value="Global Content Strategy"/>
          <xsd:enumeration value="Internal Communication"/>
          <xsd:enumeration value="Media"/>
          <xsd:enumeration value="Strategic Planning and Filed Support"/>
          <xsd:enumeration value="Youth Engagement"/>
          <xsd:enumeration value="Operations"/>
        </xsd:restriction>
      </xsd:simpleType>
    </xsd:element>
    <xsd:element name="Category" ma:index="52" nillable="true" ma:displayName="Category" ma:format="Dropdown" ma:indexed="true" ma:internalName="Category">
      <xsd:simpleType>
        <xsd:restriction base="dms:Choice">
          <xsd:enumeration value="N/A"/>
          <xsd:enumeration value="Branded Stationery Templates"/>
          <xsd:enumeration value="Design Assets"/>
          <xsd:enumeration value="Logo Packages"/>
          <xsd:enumeration value="GCS LTAs"/>
          <xsd:enumeration value="Stand alone Logo"/>
          <xsd:enumeration value="End cards"/>
          <xsd:enumeration value="Logo Packages Languages"/>
          <xsd:enumeration value="Travel"/>
          <xsd:enumeration value="Budget"/>
          <xsd:enumeration value="Goodwill Ambassador Programme"/>
          <xsd:enumeration value="Brand Book"/>
          <xsd:enumeration value="Style Book"/>
          <xsd:enumeration value="Monthly Reports"/>
          <xsd:enumeration value="Annual Reports"/>
          <xsd:enumeration value="MoUs /LoCs"/>
          <xsd:enumeration value="From the Field"/>
          <xsd:enumeration value="Key Documents"/>
          <xsd:enumeration value="Media Monitoring"/>
          <xsd:enumeration value="Presentations and Videos"/>
          <xsd:enumeration value="Templates/TORs"/>
          <xsd:enumeration value="Webinars/Trainings"/>
          <xsd:enumeration value="Case Studies"/>
          <xsd:enumeration value="Cause Framework Reports"/>
          <xsd:enumeration value="Other Reports"/>
          <xsd:enumeration value="SOPs"/>
          <xsd:enumeration value="Office Branding"/>
        </xsd:restriction>
      </xsd:simpleType>
    </xsd:element>
    <xsd:element name="MediaLengthInSeconds" ma:index="54" nillable="true" ma:displayName="Length (seconds)" ma:internalName="MediaLengthInSeconds" ma:readOnly="true">
      <xsd:simpleType>
        <xsd:restriction base="dms:Unknown"/>
      </xsd:simpleType>
    </xsd:element>
    <xsd:element name="MediaServiceLocation" ma:index="5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57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5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c4055a-b27c-4245-be8c-a83818635a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34" nillable="true" ma:taxonomy="true" ma:internalName="TaxKeywordTaxHTField" ma:taxonomyFieldName="TaxKeyword" ma:displayName="Enterprise Keywords" ma:fieldId="{23f27201-bee3-471e-b2e7-b64fd8b7ca38}" ma:taxonomyMulti="true" ma:sspId="73f51738-d318-4883-9d64-4f0bd0ccc55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3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emaphoreItemMetadata" ma:index="53" nillable="true" ma:displayName="Semaphore Status" ma:hidden="true" ma:internalName="SemaphoreItemMetadata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6.xml><?xml version="1.0" encoding="utf-8"?>
<?mso-contentType ?>
<SharedContentType xmlns="Microsoft.SharePoint.Taxonomy.ContentTypeSync" SourceId="73f51738-d318-4883-9d64-4f0bd0ccc55e" ContentTypeId="0x0101009BA85F8052A6DA4FA3E31FF9F74C6970" PreviousValue="false"/>
</file>

<file path=customXml/itemProps1.xml><?xml version="1.0" encoding="utf-8"?>
<ds:datastoreItem xmlns:ds="http://schemas.openxmlformats.org/officeDocument/2006/customXml" ds:itemID="{73CE749A-9E1F-4F48-BB92-358D02E0265C}">
  <ds:schemaRefs>
    <ds:schemaRef ds:uri="09c4055a-b27c-4245-be8c-a83818635a5f"/>
    <ds:schemaRef ds:uri="ca283e0b-db31-4043-a2ef-b80661bf084a"/>
    <ds:schemaRef ds:uri="e71389b5-493a-4e4f-b7b7-cec2a155828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.v3"/>
    <ds:schemaRef ds:uri="http://schemas.microsoft.com/sharepoint/v3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0ADAC32-0D0E-43CD-B93A-BBC7927F5AF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9A77EBA-DE1D-4A03-A25B-6F50CB585DD8}">
  <ds:schemaRefs>
    <ds:schemaRef ds:uri="09c4055a-b27c-4245-be8c-a83818635a5f"/>
    <ds:schemaRef ds:uri="ca283e0b-db31-4043-a2ef-b80661bf084a"/>
    <ds:schemaRef ds:uri="e71389b5-493a-4e4f-b7b7-cec2a155828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.v3"/>
    <ds:schemaRef ds:uri="http://schemas.microsoft.com/sharepoint/v3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20FA8D5-7271-46B3-B998-EC212EA5B2E1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81D9778B-80AB-42AB-850C-1ECC14A297BF}">
  <ds:schemaRefs>
    <ds:schemaRef ds:uri="http://schemas.microsoft.com/office/2006/metadata/customXsn"/>
  </ds:schemaRefs>
</ds:datastoreItem>
</file>

<file path=customXml/itemProps6.xml><?xml version="1.0" encoding="utf-8"?>
<ds:datastoreItem xmlns:ds="http://schemas.openxmlformats.org/officeDocument/2006/customXml" ds:itemID="{7993D61D-115E-46C8-A834-D25F86213E44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UNICEF</Template>
  <TotalTime>702</TotalTime>
  <Words>855</Words>
  <Application>Microsoft Office PowerPoint</Application>
  <PresentationFormat>Widescreen</PresentationFormat>
  <Paragraphs>99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-apple-system-font</vt:lpstr>
      <vt:lpstr>Arial</vt:lpstr>
      <vt:lpstr>Calibri</vt:lpstr>
      <vt:lpstr>Calibri Light</vt:lpstr>
      <vt:lpstr>Nyala</vt:lpstr>
      <vt:lpstr>Söhne</vt:lpstr>
      <vt:lpstr>STIXGeneral-Regular</vt:lpstr>
      <vt:lpstr>Univers LT Std 55</vt:lpstr>
      <vt:lpstr>UNICEF</vt:lpstr>
      <vt:lpstr>Custom Design</vt:lpstr>
      <vt:lpstr>Office Theme</vt:lpstr>
      <vt:lpstr>Budget Credibility and INFFs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Jihye Kang</dc:creator>
  <cp:lastModifiedBy>Orria Goni Delzangles</cp:lastModifiedBy>
  <cp:revision>13</cp:revision>
  <cp:lastPrinted>2019-09-30T20:37:29Z</cp:lastPrinted>
  <dcterms:created xsi:type="dcterms:W3CDTF">2024-02-01T18:31:58Z</dcterms:created>
  <dcterms:modified xsi:type="dcterms:W3CDTF">2024-06-12T01:52:29Z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0x0101009BA85F8052A6DA4FA3E31FF9F74C6970004B7B89BEA98AE64292DCF0BEA712F67C</vt:lpwstr>
  </property>
  <property fmtid="{D5CDD505-2E9C-101B-9397-08002B2CF9AE}" pid="3" name="TaxKeyword">
    <vt:lpwstr/>
  </property>
  <property fmtid="{D5CDD505-2E9C-101B-9397-08002B2CF9AE}" pid="4" name="OfficeDivision">
    <vt:lpwstr>2;#Division of Communication-456G|48d7ec51-1223-45a5-bbd8-01149395ec76</vt:lpwstr>
  </property>
  <property fmtid="{D5CDD505-2E9C-101B-9397-08002B2CF9AE}" pid="5" name="Topic">
    <vt:lpwstr>4;#n/a|62fe7219-0ec3-42ac-964d-70ae5d8291bb</vt:lpwstr>
  </property>
  <property fmtid="{D5CDD505-2E9C-101B-9397-08002B2CF9AE}" pid="6" name="DocumentType">
    <vt:lpwstr>14;#Visual design and branding guidelines|ed9661bd-7ccc-41d4-9af8-6abfbfed620c</vt:lpwstr>
  </property>
  <property fmtid="{D5CDD505-2E9C-101B-9397-08002B2CF9AE}" pid="7" name="GeographicScope">
    <vt:lpwstr/>
  </property>
  <property fmtid="{D5CDD505-2E9C-101B-9397-08002B2CF9AE}" pid="8" name="CriticalForLongTermRetention">
    <vt:lpwstr/>
  </property>
  <property fmtid="{D5CDD505-2E9C-101B-9397-08002B2CF9AE}" pid="9" name="SystemDTAC">
    <vt:lpwstr/>
  </property>
  <property fmtid="{D5CDD505-2E9C-101B-9397-08002B2CF9AE}" pid="10" name="MediaServiceImageTags">
    <vt:lpwstr/>
  </property>
</Properties>
</file>