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462" r:id="rId2"/>
    <p:sldId id="2147377440" r:id="rId3"/>
    <p:sldId id="2147377438" r:id="rId4"/>
    <p:sldId id="2147377439" r:id="rId5"/>
    <p:sldId id="2147377436" r:id="rId6"/>
    <p:sldId id="2147377437" r:id="rId7"/>
    <p:sldId id="2147377435" r:id="rId8"/>
    <p:sldId id="2147377441" r:id="rId9"/>
    <p:sldId id="2147377442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06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9947331-A319-42C7-A98B-A61791D4244E}" v="5" dt="2026-06-25T07:13:43.320"/>
    <p1510:client id="{FB306BE5-2BB0-89F1-6835-654ECE83414A}" v="9" dt="2026-06-24T23:13:20.439"/>
    <p1510:client id="{FC5BDAAE-1F9F-41D1-860A-FD9ED54CDCFD}" v="72" dt="2026-06-25T13:55:55.37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7" d="100"/>
          <a:sy n="57" d="100"/>
        </p:scale>
        <p:origin x="4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onia Essobmadje" userId="f2482b20-3bc4-407e-8c5e-3c2a547802b7" providerId="ADAL" clId="{3A809551-3792-4D00-99D8-2F1CF40770F2}"/>
    <pc:docChg chg="undo custSel addSld modSld modNotesMaster">
      <pc:chgData name="Sonia Essobmadje" userId="f2482b20-3bc4-407e-8c5e-3c2a547802b7" providerId="ADAL" clId="{3A809551-3792-4D00-99D8-2F1CF40770F2}" dt="2026-06-25T14:20:34.732" v="196" actId="20577"/>
      <pc:docMkLst>
        <pc:docMk/>
      </pc:docMkLst>
      <pc:sldChg chg="addSp delSp modSp mod modNotes">
        <pc:chgData name="Sonia Essobmadje" userId="f2482b20-3bc4-407e-8c5e-3c2a547802b7" providerId="ADAL" clId="{3A809551-3792-4D00-99D8-2F1CF40770F2}" dt="2026-06-25T14:04:01.195" v="95" actId="26606"/>
        <pc:sldMkLst>
          <pc:docMk/>
          <pc:sldMk cId="1388320461" sldId="462"/>
        </pc:sldMkLst>
        <pc:spChg chg="add mod">
          <ac:chgData name="Sonia Essobmadje" userId="f2482b20-3bc4-407e-8c5e-3c2a547802b7" providerId="ADAL" clId="{3A809551-3792-4D00-99D8-2F1CF40770F2}" dt="2026-06-25T13:41:42.664" v="51" actId="1076"/>
          <ac:spMkLst>
            <pc:docMk/>
            <pc:sldMk cId="1388320461" sldId="462"/>
            <ac:spMk id="2" creationId="{00000000-0000-0000-0000-000000000000}"/>
          </ac:spMkLst>
        </pc:spChg>
        <pc:spChg chg="add mod">
          <ac:chgData name="Sonia Essobmadje" userId="f2482b20-3bc4-407e-8c5e-3c2a547802b7" providerId="ADAL" clId="{3A809551-3792-4D00-99D8-2F1CF40770F2}" dt="2026-06-25T13:29:58.858" v="13" actId="26606"/>
          <ac:spMkLst>
            <pc:docMk/>
            <pc:sldMk cId="1388320461" sldId="462"/>
            <ac:spMk id="3" creationId="{00000000-0000-0000-0000-000000000000}"/>
          </ac:spMkLst>
        </pc:spChg>
        <pc:spChg chg="add del">
          <ac:chgData name="Sonia Essobmadje" userId="f2482b20-3bc4-407e-8c5e-3c2a547802b7" providerId="ADAL" clId="{3A809551-3792-4D00-99D8-2F1CF40770F2}" dt="2026-06-25T13:29:58.858" v="13" actId="26606"/>
          <ac:spMkLst>
            <pc:docMk/>
            <pc:sldMk cId="1388320461" sldId="462"/>
            <ac:spMk id="4" creationId="{00000000-0000-0000-0000-000000000000}"/>
          </ac:spMkLst>
        </pc:spChg>
        <pc:spChg chg="add del mod">
          <ac:chgData name="Sonia Essobmadje" userId="f2482b20-3bc4-407e-8c5e-3c2a547802b7" providerId="ADAL" clId="{3A809551-3792-4D00-99D8-2F1CF40770F2}" dt="2026-06-25T13:53:14.885" v="71" actId="26606"/>
          <ac:spMkLst>
            <pc:docMk/>
            <pc:sldMk cId="1388320461" sldId="462"/>
            <ac:spMk id="5" creationId="{00000000-0000-0000-0000-000000000000}"/>
          </ac:spMkLst>
        </pc:spChg>
        <pc:spChg chg="mod">
          <ac:chgData name="Sonia Essobmadje" userId="f2482b20-3bc4-407e-8c5e-3c2a547802b7" providerId="ADAL" clId="{3A809551-3792-4D00-99D8-2F1CF40770F2}" dt="2026-06-25T13:53:14.885" v="71" actId="26606"/>
          <ac:spMkLst>
            <pc:docMk/>
            <pc:sldMk cId="1388320461" sldId="462"/>
            <ac:spMk id="6" creationId="{00000000-0000-0000-0000-000000000000}"/>
          </ac:spMkLst>
        </pc:spChg>
        <pc:spChg chg="add del mod">
          <ac:chgData name="Sonia Essobmadje" userId="f2482b20-3bc4-407e-8c5e-3c2a547802b7" providerId="ADAL" clId="{3A809551-3792-4D00-99D8-2F1CF40770F2}" dt="2026-06-25T13:42:16.194" v="64" actId="478"/>
          <ac:spMkLst>
            <pc:docMk/>
            <pc:sldMk cId="1388320461" sldId="462"/>
            <ac:spMk id="7" creationId="{00000000-0000-0000-0000-000000000000}"/>
          </ac:spMkLst>
        </pc:spChg>
        <pc:spChg chg="del mod replId">
          <ac:chgData name="Sonia Essobmadje" userId="f2482b20-3bc4-407e-8c5e-3c2a547802b7" providerId="ADAL" clId="{3A809551-3792-4D00-99D8-2F1CF40770F2}" dt="2026-06-25T13:12:16.739" v="1" actId="26606"/>
          <ac:spMkLst>
            <pc:docMk/>
            <pc:sldMk cId="1388320461" sldId="462"/>
            <ac:spMk id="7" creationId="{8FEA23CF-656C-9ED1-6051-87F0B4936DF0}"/>
          </ac:spMkLst>
        </pc:spChg>
        <pc:spChg chg="add del mod">
          <ac:chgData name="Sonia Essobmadje" userId="f2482b20-3bc4-407e-8c5e-3c2a547802b7" providerId="ADAL" clId="{3A809551-3792-4D00-99D8-2F1CF40770F2}" dt="2026-06-25T13:42:16.194" v="64" actId="478"/>
          <ac:spMkLst>
            <pc:docMk/>
            <pc:sldMk cId="1388320461" sldId="462"/>
            <ac:spMk id="8" creationId="{00000000-0000-0000-0000-000000000000}"/>
          </ac:spMkLst>
        </pc:spChg>
        <pc:spChg chg="add del mod">
          <ac:chgData name="Sonia Essobmadje" userId="f2482b20-3bc4-407e-8c5e-3c2a547802b7" providerId="ADAL" clId="{3A809551-3792-4D00-99D8-2F1CF40770F2}" dt="2026-06-25T13:42:16.194" v="64" actId="478"/>
          <ac:spMkLst>
            <pc:docMk/>
            <pc:sldMk cId="1388320461" sldId="462"/>
            <ac:spMk id="9" creationId="{00000000-0000-0000-0000-000000000000}"/>
          </ac:spMkLst>
        </pc:spChg>
        <pc:spChg chg="mod">
          <ac:chgData name="Sonia Essobmadje" userId="f2482b20-3bc4-407e-8c5e-3c2a547802b7" providerId="ADAL" clId="{3A809551-3792-4D00-99D8-2F1CF40770F2}" dt="2026-06-25T13:53:14.885" v="71" actId="26606"/>
          <ac:spMkLst>
            <pc:docMk/>
            <pc:sldMk cId="1388320461" sldId="462"/>
            <ac:spMk id="10" creationId="{00000000-0000-0000-0000-000000000000}"/>
          </ac:spMkLst>
        </pc:spChg>
        <pc:spChg chg="add mod">
          <ac:chgData name="Sonia Essobmadje" userId="f2482b20-3bc4-407e-8c5e-3c2a547802b7" providerId="ADAL" clId="{3A809551-3792-4D00-99D8-2F1CF40770F2}" dt="2026-06-25T14:04:01.195" v="95" actId="26606"/>
          <ac:spMkLst>
            <pc:docMk/>
            <pc:sldMk cId="1388320461" sldId="462"/>
            <ac:spMk id="11" creationId="{00000000-0000-0000-0000-000000000000}"/>
          </ac:spMkLst>
        </pc:spChg>
        <pc:spChg chg="add">
          <ac:chgData name="Sonia Essobmadje" userId="f2482b20-3bc4-407e-8c5e-3c2a547802b7" providerId="ADAL" clId="{3A809551-3792-4D00-99D8-2F1CF40770F2}" dt="2026-06-25T13:29:58.858" v="13" actId="26606"/>
          <ac:spMkLst>
            <pc:docMk/>
            <pc:sldMk cId="1388320461" sldId="462"/>
            <ac:spMk id="12" creationId="{00000000-0000-0000-0000-000000000000}"/>
          </ac:spMkLst>
        </pc:spChg>
        <pc:spChg chg="add">
          <ac:chgData name="Sonia Essobmadje" userId="f2482b20-3bc4-407e-8c5e-3c2a547802b7" providerId="ADAL" clId="{3A809551-3792-4D00-99D8-2F1CF40770F2}" dt="2026-06-25T13:29:58.858" v="13" actId="26606"/>
          <ac:spMkLst>
            <pc:docMk/>
            <pc:sldMk cId="1388320461" sldId="462"/>
            <ac:spMk id="13" creationId="{00000000-0000-0000-0000-000000000000}"/>
          </ac:spMkLst>
        </pc:spChg>
        <pc:spChg chg="add">
          <ac:chgData name="Sonia Essobmadje" userId="f2482b20-3bc4-407e-8c5e-3c2a547802b7" providerId="ADAL" clId="{3A809551-3792-4D00-99D8-2F1CF40770F2}" dt="2026-06-25T13:29:58.858" v="13" actId="26606"/>
          <ac:spMkLst>
            <pc:docMk/>
            <pc:sldMk cId="1388320461" sldId="462"/>
            <ac:spMk id="14" creationId="{00000000-0000-0000-0000-000000000000}"/>
          </ac:spMkLst>
        </pc:spChg>
      </pc:sldChg>
      <pc:sldChg chg="addSp delSp modSp mod modNotes">
        <pc:chgData name="Sonia Essobmadje" userId="f2482b20-3bc4-407e-8c5e-3c2a547802b7" providerId="ADAL" clId="{3A809551-3792-4D00-99D8-2F1CF40770F2}" dt="2026-06-25T14:05:30.398" v="99" actId="20577"/>
        <pc:sldMkLst>
          <pc:docMk/>
          <pc:sldMk cId="922982561" sldId="2147377435"/>
        </pc:sldMkLst>
        <pc:spChg chg="add mod">
          <ac:chgData name="Sonia Essobmadje" userId="f2482b20-3bc4-407e-8c5e-3c2a547802b7" providerId="ADAL" clId="{3A809551-3792-4D00-99D8-2F1CF40770F2}" dt="2026-06-25T13:29:58.858" v="13" actId="26606"/>
          <ac:spMkLst>
            <pc:docMk/>
            <pc:sldMk cId="922982561" sldId="2147377435"/>
            <ac:spMk id="3" creationId="{00000000-0000-0000-0000-000000000000}"/>
          </ac:spMkLst>
        </pc:spChg>
        <pc:spChg chg="add">
          <ac:chgData name="Sonia Essobmadje" userId="f2482b20-3bc4-407e-8c5e-3c2a547802b7" providerId="ADAL" clId="{3A809551-3792-4D00-99D8-2F1CF40770F2}" dt="2026-06-25T13:12:16.739" v="1" actId="26606"/>
          <ac:spMkLst>
            <pc:docMk/>
            <pc:sldMk cId="922982561" sldId="2147377435"/>
            <ac:spMk id="4" creationId="{00000000-0000-0000-0000-000000000000}"/>
          </ac:spMkLst>
        </pc:spChg>
        <pc:spChg chg="mod">
          <ac:chgData name="Sonia Essobmadje" userId="f2482b20-3bc4-407e-8c5e-3c2a547802b7" providerId="ADAL" clId="{3A809551-3792-4D00-99D8-2F1CF40770F2}" dt="2026-06-25T14:05:30.398" v="99" actId="20577"/>
          <ac:spMkLst>
            <pc:docMk/>
            <pc:sldMk cId="922982561" sldId="2147377435"/>
            <ac:spMk id="5" creationId="{00000000-0000-0000-0000-000000000000}"/>
          </ac:spMkLst>
        </pc:spChg>
        <pc:spChg chg="add">
          <ac:chgData name="Sonia Essobmadje" userId="f2482b20-3bc4-407e-8c5e-3c2a547802b7" providerId="ADAL" clId="{3A809551-3792-4D00-99D8-2F1CF40770F2}" dt="2026-06-25T13:12:16.739" v="1" actId="26606"/>
          <ac:spMkLst>
            <pc:docMk/>
            <pc:sldMk cId="922982561" sldId="2147377435"/>
            <ac:spMk id="6" creationId="{00000000-0000-0000-0000-000000000000}"/>
          </ac:spMkLst>
        </pc:spChg>
        <pc:spChg chg="mod">
          <ac:chgData name="Sonia Essobmadje" userId="f2482b20-3bc4-407e-8c5e-3c2a547802b7" providerId="ADAL" clId="{3A809551-3792-4D00-99D8-2F1CF40770F2}" dt="2026-06-25T13:29:58.858" v="13" actId="26606"/>
          <ac:spMkLst>
            <pc:docMk/>
            <pc:sldMk cId="922982561" sldId="2147377435"/>
            <ac:spMk id="7" creationId="{00000000-0000-0000-0000-000000000000}"/>
          </ac:spMkLst>
        </pc:spChg>
        <pc:spChg chg="add mod">
          <ac:chgData name="Sonia Essobmadje" userId="f2482b20-3bc4-407e-8c5e-3c2a547802b7" providerId="ADAL" clId="{3A809551-3792-4D00-99D8-2F1CF40770F2}" dt="2026-06-25T13:29:58.858" v="13" actId="26606"/>
          <ac:spMkLst>
            <pc:docMk/>
            <pc:sldMk cId="922982561" sldId="2147377435"/>
            <ac:spMk id="9" creationId="{00000000-0000-0000-0000-000000000000}"/>
          </ac:spMkLst>
        </pc:spChg>
        <pc:spChg chg="add">
          <ac:chgData name="Sonia Essobmadje" userId="f2482b20-3bc4-407e-8c5e-3c2a547802b7" providerId="ADAL" clId="{3A809551-3792-4D00-99D8-2F1CF40770F2}" dt="2026-06-25T13:12:16.739" v="1" actId="26606"/>
          <ac:spMkLst>
            <pc:docMk/>
            <pc:sldMk cId="922982561" sldId="2147377435"/>
            <ac:spMk id="10" creationId="{00000000-0000-0000-0000-000000000000}"/>
          </ac:spMkLst>
        </pc:spChg>
        <pc:spChg chg="add">
          <ac:chgData name="Sonia Essobmadje" userId="f2482b20-3bc4-407e-8c5e-3c2a547802b7" providerId="ADAL" clId="{3A809551-3792-4D00-99D8-2F1CF40770F2}" dt="2026-06-25T13:12:16.739" v="1" actId="26606"/>
          <ac:spMkLst>
            <pc:docMk/>
            <pc:sldMk cId="922982561" sldId="2147377435"/>
            <ac:spMk id="11" creationId="{00000000-0000-0000-0000-000000000000}"/>
          </ac:spMkLst>
        </pc:spChg>
        <pc:spChg chg="add mod">
          <ac:chgData name="Sonia Essobmadje" userId="f2482b20-3bc4-407e-8c5e-3c2a547802b7" providerId="ADAL" clId="{3A809551-3792-4D00-99D8-2F1CF40770F2}" dt="2026-06-25T13:29:58.858" v="13" actId="26606"/>
          <ac:spMkLst>
            <pc:docMk/>
            <pc:sldMk cId="922982561" sldId="2147377435"/>
            <ac:spMk id="12" creationId="{00000000-0000-0000-0000-000000000000}"/>
          </ac:spMkLst>
        </pc:spChg>
        <pc:spChg chg="add">
          <ac:chgData name="Sonia Essobmadje" userId="f2482b20-3bc4-407e-8c5e-3c2a547802b7" providerId="ADAL" clId="{3A809551-3792-4D00-99D8-2F1CF40770F2}" dt="2026-06-25T13:12:16.739" v="1" actId="26606"/>
          <ac:spMkLst>
            <pc:docMk/>
            <pc:sldMk cId="922982561" sldId="2147377435"/>
            <ac:spMk id="13" creationId="{00000000-0000-0000-0000-000000000000}"/>
          </ac:spMkLst>
        </pc:spChg>
        <pc:spChg chg="add">
          <ac:chgData name="Sonia Essobmadje" userId="f2482b20-3bc4-407e-8c5e-3c2a547802b7" providerId="ADAL" clId="{3A809551-3792-4D00-99D8-2F1CF40770F2}" dt="2026-06-25T13:29:58.858" v="13" actId="26606"/>
          <ac:spMkLst>
            <pc:docMk/>
            <pc:sldMk cId="922982561" sldId="2147377435"/>
            <ac:spMk id="14" creationId="{00000000-0000-0000-0000-000000000000}"/>
          </ac:spMkLst>
        </pc:spChg>
        <pc:spChg chg="add">
          <ac:chgData name="Sonia Essobmadje" userId="f2482b20-3bc4-407e-8c5e-3c2a547802b7" providerId="ADAL" clId="{3A809551-3792-4D00-99D8-2F1CF40770F2}" dt="2026-06-25T13:29:58.858" v="13" actId="26606"/>
          <ac:spMkLst>
            <pc:docMk/>
            <pc:sldMk cId="922982561" sldId="2147377435"/>
            <ac:spMk id="16" creationId="{00000000-0000-0000-0000-000000000000}"/>
          </ac:spMkLst>
        </pc:spChg>
        <pc:spChg chg="add">
          <ac:chgData name="Sonia Essobmadje" userId="f2482b20-3bc4-407e-8c5e-3c2a547802b7" providerId="ADAL" clId="{3A809551-3792-4D00-99D8-2F1CF40770F2}" dt="2026-06-25T13:29:58.858" v="13" actId="26606"/>
          <ac:spMkLst>
            <pc:docMk/>
            <pc:sldMk cId="922982561" sldId="2147377435"/>
            <ac:spMk id="18" creationId="{00000000-0000-0000-0000-000000000000}"/>
          </ac:spMkLst>
        </pc:spChg>
        <pc:spChg chg="add">
          <ac:chgData name="Sonia Essobmadje" userId="f2482b20-3bc4-407e-8c5e-3c2a547802b7" providerId="ADAL" clId="{3A809551-3792-4D00-99D8-2F1CF40770F2}" dt="2026-06-25T13:29:58.858" v="13" actId="26606"/>
          <ac:spMkLst>
            <pc:docMk/>
            <pc:sldMk cId="922982561" sldId="2147377435"/>
            <ac:spMk id="19" creationId="{00000000-0000-0000-0000-000000000000}"/>
          </ac:spMkLst>
        </pc:spChg>
        <pc:spChg chg="mod">
          <ac:chgData name="Sonia Essobmadje" userId="f2482b20-3bc4-407e-8c5e-3c2a547802b7" providerId="ADAL" clId="{3A809551-3792-4D00-99D8-2F1CF40770F2}" dt="2026-06-25T13:53:14.885" v="71" actId="26606"/>
          <ac:spMkLst>
            <pc:docMk/>
            <pc:sldMk cId="922982561" sldId="2147377435"/>
            <ac:spMk id="20" creationId="{00000000-0000-0000-0000-000000000000}"/>
          </ac:spMkLst>
        </pc:spChg>
        <pc:spChg chg="add mod">
          <ac:chgData name="Sonia Essobmadje" userId="f2482b20-3bc4-407e-8c5e-3c2a547802b7" providerId="ADAL" clId="{3A809551-3792-4D00-99D8-2F1CF40770F2}" dt="2026-06-25T13:53:14.885" v="71" actId="26606"/>
          <ac:spMkLst>
            <pc:docMk/>
            <pc:sldMk cId="922982561" sldId="2147377435"/>
            <ac:spMk id="21" creationId="{00000000-0000-0000-0000-000000000000}"/>
          </ac:spMkLst>
        </pc:spChg>
        <pc:spChg chg="del mod replId">
          <ac:chgData name="Sonia Essobmadje" userId="f2482b20-3bc4-407e-8c5e-3c2a547802b7" providerId="ADAL" clId="{3A809551-3792-4D00-99D8-2F1CF40770F2}" dt="2026-06-25T13:12:16.739" v="1" actId="26606"/>
          <ac:spMkLst>
            <pc:docMk/>
            <pc:sldMk cId="922982561" sldId="2147377435"/>
            <ac:spMk id="40" creationId="{04325029-1087-BA2A-D049-BB6781F43D26}"/>
          </ac:spMkLst>
        </pc:spChg>
        <pc:spChg chg="del mod replId">
          <ac:chgData name="Sonia Essobmadje" userId="f2482b20-3bc4-407e-8c5e-3c2a547802b7" providerId="ADAL" clId="{3A809551-3792-4D00-99D8-2F1CF40770F2}" dt="2026-06-25T13:12:16.739" v="1" actId="26606"/>
          <ac:spMkLst>
            <pc:docMk/>
            <pc:sldMk cId="922982561" sldId="2147377435"/>
            <ac:spMk id="43" creationId="{CBE5BE1F-4DAC-B74E-84BF-CAA73443B6E3}"/>
          </ac:spMkLst>
        </pc:spChg>
        <pc:spChg chg="mod replId">
          <ac:chgData name="Sonia Essobmadje" userId="f2482b20-3bc4-407e-8c5e-3c2a547802b7" providerId="ADAL" clId="{3A809551-3792-4D00-99D8-2F1CF40770F2}" dt="2026-06-25T13:12:16.542" v="0" actId="26606"/>
          <ac:spMkLst>
            <pc:docMk/>
            <pc:sldMk cId="922982561" sldId="2147377435"/>
            <ac:spMk id="44" creationId="{9582A969-1A48-B4E2-780A-09E17B783AC7}"/>
          </ac:spMkLst>
        </pc:spChg>
        <pc:spChg chg="mod replId">
          <ac:chgData name="Sonia Essobmadje" userId="f2482b20-3bc4-407e-8c5e-3c2a547802b7" providerId="ADAL" clId="{3A809551-3792-4D00-99D8-2F1CF40770F2}" dt="2026-06-25T13:12:16.542" v="0" actId="26606"/>
          <ac:spMkLst>
            <pc:docMk/>
            <pc:sldMk cId="922982561" sldId="2147377435"/>
            <ac:spMk id="45" creationId="{426E48E8-5AFC-7FF0-7924-B955C504EBED}"/>
          </ac:spMkLst>
        </pc:spChg>
        <pc:spChg chg="mod replId">
          <ac:chgData name="Sonia Essobmadje" userId="f2482b20-3bc4-407e-8c5e-3c2a547802b7" providerId="ADAL" clId="{3A809551-3792-4D00-99D8-2F1CF40770F2}" dt="2026-06-25T13:12:16.542" v="0" actId="26606"/>
          <ac:spMkLst>
            <pc:docMk/>
            <pc:sldMk cId="922982561" sldId="2147377435"/>
            <ac:spMk id="47" creationId="{63DE79BD-279C-F775-5C1A-DE647ABC8C13}"/>
          </ac:spMkLst>
        </pc:spChg>
        <pc:picChg chg="mod replId">
          <ac:chgData name="Sonia Essobmadje" userId="f2482b20-3bc4-407e-8c5e-3c2a547802b7" providerId="ADAL" clId="{3A809551-3792-4D00-99D8-2F1CF40770F2}" dt="2026-06-25T13:12:16.542" v="0" actId="26606"/>
          <ac:picMkLst>
            <pc:docMk/>
            <pc:sldMk cId="922982561" sldId="2147377435"/>
            <ac:picMk id="42" creationId="{6F9F5253-B7F4-7036-0517-10DCB1DEEC78}"/>
          </ac:picMkLst>
        </pc:picChg>
        <pc:cxnChg chg="mod replId">
          <ac:chgData name="Sonia Essobmadje" userId="f2482b20-3bc4-407e-8c5e-3c2a547802b7" providerId="ADAL" clId="{3A809551-3792-4D00-99D8-2F1CF40770F2}" dt="2026-06-25T13:12:16.542" v="0" actId="26606"/>
          <ac:cxnSpMkLst>
            <pc:docMk/>
            <pc:sldMk cId="922982561" sldId="2147377435"/>
            <ac:cxnSpMk id="46" creationId="{FCE0D79D-1DEB-4362-2D4E-DCD78B3648F6}"/>
          </ac:cxnSpMkLst>
        </pc:cxnChg>
      </pc:sldChg>
      <pc:sldChg chg="addSp delSp modSp mod">
        <pc:chgData name="Sonia Essobmadje" userId="f2482b20-3bc4-407e-8c5e-3c2a547802b7" providerId="ADAL" clId="{3A809551-3792-4D00-99D8-2F1CF40770F2}" dt="2026-06-25T13:53:14.885" v="71" actId="26606"/>
        <pc:sldMkLst>
          <pc:docMk/>
          <pc:sldMk cId="1308255754" sldId="2147377436"/>
        </pc:sldMkLst>
        <pc:spChg chg="add">
          <ac:chgData name="Sonia Essobmadje" userId="f2482b20-3bc4-407e-8c5e-3c2a547802b7" providerId="ADAL" clId="{3A809551-3792-4D00-99D8-2F1CF40770F2}" dt="2026-06-25T13:12:16.739" v="1" actId="26606"/>
          <ac:spMkLst>
            <pc:docMk/>
            <pc:sldMk cId="1308255754" sldId="2147377436"/>
            <ac:spMk id="4" creationId="{00000000-0000-0000-0000-000000000000}"/>
          </ac:spMkLst>
        </pc:spChg>
        <pc:spChg chg="add mod">
          <ac:chgData name="Sonia Essobmadje" userId="f2482b20-3bc4-407e-8c5e-3c2a547802b7" providerId="ADAL" clId="{3A809551-3792-4D00-99D8-2F1CF40770F2}" dt="2026-06-25T13:53:14.885" v="71" actId="26606"/>
          <ac:spMkLst>
            <pc:docMk/>
            <pc:sldMk cId="1308255754" sldId="2147377436"/>
            <ac:spMk id="5" creationId="{00000000-0000-0000-0000-000000000000}"/>
          </ac:spMkLst>
        </pc:spChg>
        <pc:spChg chg="add mod">
          <ac:chgData name="Sonia Essobmadje" userId="f2482b20-3bc4-407e-8c5e-3c2a547802b7" providerId="ADAL" clId="{3A809551-3792-4D00-99D8-2F1CF40770F2}" dt="2026-06-25T13:29:58.858" v="13" actId="26606"/>
          <ac:spMkLst>
            <pc:docMk/>
            <pc:sldMk cId="1308255754" sldId="2147377436"/>
            <ac:spMk id="6" creationId="{00000000-0000-0000-0000-000000000000}"/>
          </ac:spMkLst>
        </pc:spChg>
        <pc:spChg chg="mod">
          <ac:chgData name="Sonia Essobmadje" userId="f2482b20-3bc4-407e-8c5e-3c2a547802b7" providerId="ADAL" clId="{3A809551-3792-4D00-99D8-2F1CF40770F2}" dt="2026-06-25T13:29:58.858" v="13" actId="26606"/>
          <ac:spMkLst>
            <pc:docMk/>
            <pc:sldMk cId="1308255754" sldId="2147377436"/>
            <ac:spMk id="7" creationId="{00000000-0000-0000-0000-000000000000}"/>
          </ac:spMkLst>
        </pc:spChg>
        <pc:spChg chg="add">
          <ac:chgData name="Sonia Essobmadje" userId="f2482b20-3bc4-407e-8c5e-3c2a547802b7" providerId="ADAL" clId="{3A809551-3792-4D00-99D8-2F1CF40770F2}" dt="2026-06-25T13:12:16.739" v="1" actId="26606"/>
          <ac:spMkLst>
            <pc:docMk/>
            <pc:sldMk cId="1308255754" sldId="2147377436"/>
            <ac:spMk id="8" creationId="{00000000-0000-0000-0000-000000000000}"/>
          </ac:spMkLst>
        </pc:spChg>
        <pc:spChg chg="mod">
          <ac:chgData name="Sonia Essobmadje" userId="f2482b20-3bc4-407e-8c5e-3c2a547802b7" providerId="ADAL" clId="{3A809551-3792-4D00-99D8-2F1CF40770F2}" dt="2026-06-25T13:53:14.885" v="71" actId="26606"/>
          <ac:spMkLst>
            <pc:docMk/>
            <pc:sldMk cId="1308255754" sldId="2147377436"/>
            <ac:spMk id="9" creationId="{00000000-0000-0000-0000-000000000000}"/>
          </ac:spMkLst>
        </pc:spChg>
        <pc:spChg chg="mod">
          <ac:chgData name="Sonia Essobmadje" userId="f2482b20-3bc4-407e-8c5e-3c2a547802b7" providerId="ADAL" clId="{3A809551-3792-4D00-99D8-2F1CF40770F2}" dt="2026-06-25T13:29:58.858" v="13" actId="26606"/>
          <ac:spMkLst>
            <pc:docMk/>
            <pc:sldMk cId="1308255754" sldId="2147377436"/>
            <ac:spMk id="10" creationId="{00000000-0000-0000-0000-000000000000}"/>
          </ac:spMkLst>
        </pc:spChg>
        <pc:spChg chg="del">
          <ac:chgData name="Sonia Essobmadje" userId="f2482b20-3bc4-407e-8c5e-3c2a547802b7" providerId="ADAL" clId="{3A809551-3792-4D00-99D8-2F1CF40770F2}" dt="2026-06-25T13:12:16.739" v="1" actId="26606"/>
          <ac:spMkLst>
            <pc:docMk/>
            <pc:sldMk cId="1308255754" sldId="2147377436"/>
            <ac:spMk id="11" creationId="{94E149F1-F997-7B7B-B48B-B86D6D4829B9}"/>
          </ac:spMkLst>
        </pc:spChg>
        <pc:spChg chg="add">
          <ac:chgData name="Sonia Essobmadje" userId="f2482b20-3bc4-407e-8c5e-3c2a547802b7" providerId="ADAL" clId="{3A809551-3792-4D00-99D8-2F1CF40770F2}" dt="2026-06-25T13:29:58.858" v="13" actId="26606"/>
          <ac:spMkLst>
            <pc:docMk/>
            <pc:sldMk cId="1308255754" sldId="2147377436"/>
            <ac:spMk id="13" creationId="{00000000-0000-0000-0000-000000000000}"/>
          </ac:spMkLst>
        </pc:spChg>
        <pc:spChg chg="del mod replId">
          <ac:chgData name="Sonia Essobmadje" userId="f2482b20-3bc4-407e-8c5e-3c2a547802b7" providerId="ADAL" clId="{3A809551-3792-4D00-99D8-2F1CF40770F2}" dt="2026-06-25T13:12:16.739" v="1" actId="26606"/>
          <ac:spMkLst>
            <pc:docMk/>
            <pc:sldMk cId="1308255754" sldId="2147377436"/>
            <ac:spMk id="14" creationId="{689893E8-768A-7AF5-A8EA-136082EB07C9}"/>
          </ac:spMkLst>
        </pc:spChg>
        <pc:spChg chg="add">
          <ac:chgData name="Sonia Essobmadje" userId="f2482b20-3bc4-407e-8c5e-3c2a547802b7" providerId="ADAL" clId="{3A809551-3792-4D00-99D8-2F1CF40770F2}" dt="2026-06-25T13:29:58.858" v="13" actId="26606"/>
          <ac:spMkLst>
            <pc:docMk/>
            <pc:sldMk cId="1308255754" sldId="2147377436"/>
            <ac:spMk id="15" creationId="{00000000-0000-0000-0000-000000000000}"/>
          </ac:spMkLst>
        </pc:spChg>
        <pc:spChg chg="add">
          <ac:chgData name="Sonia Essobmadje" userId="f2482b20-3bc4-407e-8c5e-3c2a547802b7" providerId="ADAL" clId="{3A809551-3792-4D00-99D8-2F1CF40770F2}" dt="2026-06-25T13:29:58.858" v="13" actId="26606"/>
          <ac:spMkLst>
            <pc:docMk/>
            <pc:sldMk cId="1308255754" sldId="2147377436"/>
            <ac:spMk id="16" creationId="{00000000-0000-0000-0000-000000000000}"/>
          </ac:spMkLst>
        </pc:spChg>
        <pc:spChg chg="mod replId">
          <ac:chgData name="Sonia Essobmadje" userId="f2482b20-3bc4-407e-8c5e-3c2a547802b7" providerId="ADAL" clId="{3A809551-3792-4D00-99D8-2F1CF40770F2}" dt="2026-06-25T13:12:16.542" v="0" actId="26606"/>
          <ac:spMkLst>
            <pc:docMk/>
            <pc:sldMk cId="1308255754" sldId="2147377436"/>
            <ac:spMk id="16" creationId="{EA98E3FF-F8B5-C43B-F50C-E29DA41063B9}"/>
          </ac:spMkLst>
        </pc:spChg>
        <pc:spChg chg="del mod replId">
          <ac:chgData name="Sonia Essobmadje" userId="f2482b20-3bc4-407e-8c5e-3c2a547802b7" providerId="ADAL" clId="{3A809551-3792-4D00-99D8-2F1CF40770F2}" dt="2026-06-25T13:12:16.739" v="1" actId="26606"/>
          <ac:spMkLst>
            <pc:docMk/>
            <pc:sldMk cId="1308255754" sldId="2147377436"/>
            <ac:spMk id="18" creationId="{4F2AE88F-9517-01FA-7AD4-AA8E8FFEB105}"/>
          </ac:spMkLst>
        </pc:spChg>
        <pc:spChg chg="add">
          <ac:chgData name="Sonia Essobmadje" userId="f2482b20-3bc4-407e-8c5e-3c2a547802b7" providerId="ADAL" clId="{3A809551-3792-4D00-99D8-2F1CF40770F2}" dt="2026-06-25T13:29:58.858" v="13" actId="26606"/>
          <ac:spMkLst>
            <pc:docMk/>
            <pc:sldMk cId="1308255754" sldId="2147377436"/>
            <ac:spMk id="21" creationId="{00000000-0000-0000-0000-000000000000}"/>
          </ac:spMkLst>
        </pc:spChg>
        <pc:spChg chg="add mod">
          <ac:chgData name="Sonia Essobmadje" userId="f2482b20-3bc4-407e-8c5e-3c2a547802b7" providerId="ADAL" clId="{3A809551-3792-4D00-99D8-2F1CF40770F2}" dt="2026-06-25T13:53:14.885" v="71" actId="26606"/>
          <ac:spMkLst>
            <pc:docMk/>
            <pc:sldMk cId="1308255754" sldId="2147377436"/>
            <ac:spMk id="22" creationId="{00000000-0000-0000-0000-000000000000}"/>
          </ac:spMkLst>
        </pc:spChg>
        <pc:spChg chg="del">
          <ac:chgData name="Sonia Essobmadje" userId="f2482b20-3bc4-407e-8c5e-3c2a547802b7" providerId="ADAL" clId="{3A809551-3792-4D00-99D8-2F1CF40770F2}" dt="2026-06-25T13:12:16.739" v="1" actId="26606"/>
          <ac:spMkLst>
            <pc:docMk/>
            <pc:sldMk cId="1308255754" sldId="2147377436"/>
            <ac:spMk id="25" creationId="{AF29CDDC-DE8E-4DFF-08E9-985072FE0E7F}"/>
          </ac:spMkLst>
        </pc:spChg>
        <pc:spChg chg="del">
          <ac:chgData name="Sonia Essobmadje" userId="f2482b20-3bc4-407e-8c5e-3c2a547802b7" providerId="ADAL" clId="{3A809551-3792-4D00-99D8-2F1CF40770F2}" dt="2026-06-25T13:12:16.739" v="1" actId="26606"/>
          <ac:spMkLst>
            <pc:docMk/>
            <pc:sldMk cId="1308255754" sldId="2147377436"/>
            <ac:spMk id="27" creationId="{A0F2A828-0462-3C7B-6E74-B6AC310AE958}"/>
          </ac:spMkLst>
        </pc:spChg>
        <pc:spChg chg="del">
          <ac:chgData name="Sonia Essobmadje" userId="f2482b20-3bc4-407e-8c5e-3c2a547802b7" providerId="ADAL" clId="{3A809551-3792-4D00-99D8-2F1CF40770F2}" dt="2026-06-25T13:12:16.739" v="1" actId="26606"/>
          <ac:spMkLst>
            <pc:docMk/>
            <pc:sldMk cId="1308255754" sldId="2147377436"/>
            <ac:spMk id="29" creationId="{3B800B16-2AB5-0E22-769D-AFCB7EEE105A}"/>
          </ac:spMkLst>
        </pc:spChg>
        <pc:picChg chg="mod replId">
          <ac:chgData name="Sonia Essobmadje" userId="f2482b20-3bc4-407e-8c5e-3c2a547802b7" providerId="ADAL" clId="{3A809551-3792-4D00-99D8-2F1CF40770F2}" dt="2026-06-25T13:12:16.542" v="0" actId="26606"/>
          <ac:picMkLst>
            <pc:docMk/>
            <pc:sldMk cId="1308255754" sldId="2147377436"/>
            <ac:picMk id="12" creationId="{98FE826F-6A39-6525-499E-9F894C8F4B8E}"/>
          </ac:picMkLst>
        </pc:picChg>
      </pc:sldChg>
      <pc:sldChg chg="addSp delSp modSp mod">
        <pc:chgData name="Sonia Essobmadje" userId="f2482b20-3bc4-407e-8c5e-3c2a547802b7" providerId="ADAL" clId="{3A809551-3792-4D00-99D8-2F1CF40770F2}" dt="2026-06-25T14:05:23.789" v="97" actId="20577"/>
        <pc:sldMkLst>
          <pc:docMk/>
          <pc:sldMk cId="1758596296" sldId="2147377437"/>
        </pc:sldMkLst>
        <pc:spChg chg="add mod">
          <ac:chgData name="Sonia Essobmadje" userId="f2482b20-3bc4-407e-8c5e-3c2a547802b7" providerId="ADAL" clId="{3A809551-3792-4D00-99D8-2F1CF40770F2}" dt="2026-06-25T13:29:58.858" v="13" actId="26606"/>
          <ac:spMkLst>
            <pc:docMk/>
            <pc:sldMk cId="1758596296" sldId="2147377437"/>
            <ac:spMk id="4" creationId="{00000000-0000-0000-0000-000000000000}"/>
          </ac:spMkLst>
        </pc:spChg>
        <pc:spChg chg="add mod">
          <ac:chgData name="Sonia Essobmadje" userId="f2482b20-3bc4-407e-8c5e-3c2a547802b7" providerId="ADAL" clId="{3A809551-3792-4D00-99D8-2F1CF40770F2}" dt="2026-06-25T14:05:23.789" v="97" actId="20577"/>
          <ac:spMkLst>
            <pc:docMk/>
            <pc:sldMk cId="1758596296" sldId="2147377437"/>
            <ac:spMk id="5" creationId="{00000000-0000-0000-0000-000000000000}"/>
          </ac:spMkLst>
        </pc:spChg>
        <pc:spChg chg="add mod">
          <ac:chgData name="Sonia Essobmadje" userId="f2482b20-3bc4-407e-8c5e-3c2a547802b7" providerId="ADAL" clId="{3A809551-3792-4D00-99D8-2F1CF40770F2}" dt="2026-06-25T13:29:58.858" v="13" actId="26606"/>
          <ac:spMkLst>
            <pc:docMk/>
            <pc:sldMk cId="1758596296" sldId="2147377437"/>
            <ac:spMk id="6" creationId="{00000000-0000-0000-0000-000000000000}"/>
          </ac:spMkLst>
        </pc:spChg>
        <pc:spChg chg="add mod">
          <ac:chgData name="Sonia Essobmadje" userId="f2482b20-3bc4-407e-8c5e-3c2a547802b7" providerId="ADAL" clId="{3A809551-3792-4D00-99D8-2F1CF40770F2}" dt="2026-06-25T13:29:58.858" v="13" actId="26606"/>
          <ac:spMkLst>
            <pc:docMk/>
            <pc:sldMk cId="1758596296" sldId="2147377437"/>
            <ac:spMk id="7" creationId="{00000000-0000-0000-0000-000000000000}"/>
          </ac:spMkLst>
        </pc:spChg>
        <pc:spChg chg="add mod">
          <ac:chgData name="Sonia Essobmadje" userId="f2482b20-3bc4-407e-8c5e-3c2a547802b7" providerId="ADAL" clId="{3A809551-3792-4D00-99D8-2F1CF40770F2}" dt="2026-06-25T13:29:58.858" v="13" actId="26606"/>
          <ac:spMkLst>
            <pc:docMk/>
            <pc:sldMk cId="1758596296" sldId="2147377437"/>
            <ac:spMk id="9" creationId="{00000000-0000-0000-0000-000000000000}"/>
          </ac:spMkLst>
        </pc:spChg>
        <pc:spChg chg="del mod">
          <ac:chgData name="Sonia Essobmadje" userId="f2482b20-3bc4-407e-8c5e-3c2a547802b7" providerId="ADAL" clId="{3A809551-3792-4D00-99D8-2F1CF40770F2}" dt="2026-06-25T13:35:20.549" v="15" actId="26606"/>
          <ac:spMkLst>
            <pc:docMk/>
            <pc:sldMk cId="1758596296" sldId="2147377437"/>
            <ac:spMk id="10" creationId="{00000000-0000-0000-0000-000000000000}"/>
          </ac:spMkLst>
        </pc:spChg>
        <pc:spChg chg="del mod">
          <ac:chgData name="Sonia Essobmadje" userId="f2482b20-3bc4-407e-8c5e-3c2a547802b7" providerId="ADAL" clId="{3A809551-3792-4D00-99D8-2F1CF40770F2}" dt="2026-06-25T13:35:20.549" v="15" actId="26606"/>
          <ac:spMkLst>
            <pc:docMk/>
            <pc:sldMk cId="1758596296" sldId="2147377437"/>
            <ac:spMk id="11" creationId="{00000000-0000-0000-0000-000000000000}"/>
          </ac:spMkLst>
        </pc:spChg>
        <pc:spChg chg="mod">
          <ac:chgData name="Sonia Essobmadje" userId="f2482b20-3bc4-407e-8c5e-3c2a547802b7" providerId="ADAL" clId="{3A809551-3792-4D00-99D8-2F1CF40770F2}" dt="2026-06-25T13:29:58.858" v="13" actId="26606"/>
          <ac:spMkLst>
            <pc:docMk/>
            <pc:sldMk cId="1758596296" sldId="2147377437"/>
            <ac:spMk id="12" creationId="{00000000-0000-0000-0000-000000000000}"/>
          </ac:spMkLst>
        </pc:spChg>
        <pc:spChg chg="del mod">
          <ac:chgData name="Sonia Essobmadje" userId="f2482b20-3bc4-407e-8c5e-3c2a547802b7" providerId="ADAL" clId="{3A809551-3792-4D00-99D8-2F1CF40770F2}" dt="2026-06-25T13:35:20.549" v="15" actId="26606"/>
          <ac:spMkLst>
            <pc:docMk/>
            <pc:sldMk cId="1758596296" sldId="2147377437"/>
            <ac:spMk id="13" creationId="{00000000-0000-0000-0000-000000000000}"/>
          </ac:spMkLst>
        </pc:spChg>
        <pc:spChg chg="add del mod">
          <ac:chgData name="Sonia Essobmadje" userId="f2482b20-3bc4-407e-8c5e-3c2a547802b7" providerId="ADAL" clId="{3A809551-3792-4D00-99D8-2F1CF40770F2}" dt="2026-06-25T13:35:20.549" v="15" actId="26606"/>
          <ac:spMkLst>
            <pc:docMk/>
            <pc:sldMk cId="1758596296" sldId="2147377437"/>
            <ac:spMk id="14" creationId="{00000000-0000-0000-0000-000000000000}"/>
          </ac:spMkLst>
        </pc:spChg>
        <pc:spChg chg="mod">
          <ac:chgData name="Sonia Essobmadje" userId="f2482b20-3bc4-407e-8c5e-3c2a547802b7" providerId="ADAL" clId="{3A809551-3792-4D00-99D8-2F1CF40770F2}" dt="2026-06-25T13:53:14.885" v="71" actId="26606"/>
          <ac:spMkLst>
            <pc:docMk/>
            <pc:sldMk cId="1758596296" sldId="2147377437"/>
            <ac:spMk id="15" creationId="{00000000-0000-0000-0000-000000000000}"/>
          </ac:spMkLst>
        </pc:spChg>
        <pc:spChg chg="del">
          <ac:chgData name="Sonia Essobmadje" userId="f2482b20-3bc4-407e-8c5e-3c2a547802b7" providerId="ADAL" clId="{3A809551-3792-4D00-99D8-2F1CF40770F2}" dt="2026-06-25T13:12:16.739" v="1" actId="26606"/>
          <ac:spMkLst>
            <pc:docMk/>
            <pc:sldMk cId="1758596296" sldId="2147377437"/>
            <ac:spMk id="16" creationId="{6E03C217-DABB-1398-0ED6-CA078262FCF1}"/>
          </ac:spMkLst>
        </pc:spChg>
        <pc:spChg chg="del mod replId">
          <ac:chgData name="Sonia Essobmadje" userId="f2482b20-3bc4-407e-8c5e-3c2a547802b7" providerId="ADAL" clId="{3A809551-3792-4D00-99D8-2F1CF40770F2}" dt="2026-06-25T13:12:16.739" v="1" actId="26606"/>
          <ac:spMkLst>
            <pc:docMk/>
            <pc:sldMk cId="1758596296" sldId="2147377437"/>
            <ac:spMk id="17" creationId="{561F3FAC-220C-1041-C2F0-9C4A5CA943E6}"/>
          </ac:spMkLst>
        </pc:spChg>
        <pc:spChg chg="add">
          <ac:chgData name="Sonia Essobmadje" userId="f2482b20-3bc4-407e-8c5e-3c2a547802b7" providerId="ADAL" clId="{3A809551-3792-4D00-99D8-2F1CF40770F2}" dt="2026-06-25T13:35:20.549" v="15" actId="26606"/>
          <ac:spMkLst>
            <pc:docMk/>
            <pc:sldMk cId="1758596296" sldId="2147377437"/>
            <ac:spMk id="18" creationId="{00000000-0000-0000-0000-000000000000}"/>
          </ac:spMkLst>
        </pc:spChg>
        <pc:spChg chg="add">
          <ac:chgData name="Sonia Essobmadje" userId="f2482b20-3bc4-407e-8c5e-3c2a547802b7" providerId="ADAL" clId="{3A809551-3792-4D00-99D8-2F1CF40770F2}" dt="2026-06-25T13:35:20.549" v="15" actId="26606"/>
          <ac:spMkLst>
            <pc:docMk/>
            <pc:sldMk cId="1758596296" sldId="2147377437"/>
            <ac:spMk id="19" creationId="{00000000-0000-0000-0000-000000000000}"/>
          </ac:spMkLst>
        </pc:spChg>
        <pc:spChg chg="del">
          <ac:chgData name="Sonia Essobmadje" userId="f2482b20-3bc4-407e-8c5e-3c2a547802b7" providerId="ADAL" clId="{3A809551-3792-4D00-99D8-2F1CF40770F2}" dt="2026-06-25T13:12:16.739" v="1" actId="26606"/>
          <ac:spMkLst>
            <pc:docMk/>
            <pc:sldMk cId="1758596296" sldId="2147377437"/>
            <ac:spMk id="19" creationId="{D4F7DD11-CC5C-3597-DFE6-41BE84EF7B0C}"/>
          </ac:spMkLst>
        </pc:spChg>
        <pc:spChg chg="add">
          <ac:chgData name="Sonia Essobmadje" userId="f2482b20-3bc4-407e-8c5e-3c2a547802b7" providerId="ADAL" clId="{3A809551-3792-4D00-99D8-2F1CF40770F2}" dt="2026-06-25T13:35:20.549" v="15" actId="26606"/>
          <ac:spMkLst>
            <pc:docMk/>
            <pc:sldMk cId="1758596296" sldId="2147377437"/>
            <ac:spMk id="20" creationId="{00000000-0000-0000-0000-000000000000}"/>
          </ac:spMkLst>
        </pc:spChg>
        <pc:spChg chg="del">
          <ac:chgData name="Sonia Essobmadje" userId="f2482b20-3bc4-407e-8c5e-3c2a547802b7" providerId="ADAL" clId="{3A809551-3792-4D00-99D8-2F1CF40770F2}" dt="2026-06-25T13:12:16.739" v="1" actId="26606"/>
          <ac:spMkLst>
            <pc:docMk/>
            <pc:sldMk cId="1758596296" sldId="2147377437"/>
            <ac:spMk id="21" creationId="{579C1B4C-AD51-4398-EA1E-675C3EB3F9D9}"/>
          </ac:spMkLst>
        </pc:spChg>
        <pc:spChg chg="add">
          <ac:chgData name="Sonia Essobmadje" userId="f2482b20-3bc4-407e-8c5e-3c2a547802b7" providerId="ADAL" clId="{3A809551-3792-4D00-99D8-2F1CF40770F2}" dt="2026-06-25T13:35:20.549" v="15" actId="26606"/>
          <ac:spMkLst>
            <pc:docMk/>
            <pc:sldMk cId="1758596296" sldId="2147377437"/>
            <ac:spMk id="23" creationId="{00000000-0000-0000-0000-000000000000}"/>
          </ac:spMkLst>
        </pc:spChg>
        <pc:spChg chg="add">
          <ac:chgData name="Sonia Essobmadje" userId="f2482b20-3bc4-407e-8c5e-3c2a547802b7" providerId="ADAL" clId="{3A809551-3792-4D00-99D8-2F1CF40770F2}" dt="2026-06-25T13:35:20.549" v="15" actId="26606"/>
          <ac:spMkLst>
            <pc:docMk/>
            <pc:sldMk cId="1758596296" sldId="2147377437"/>
            <ac:spMk id="25" creationId="{00000000-0000-0000-0000-000000000000}"/>
          </ac:spMkLst>
        </pc:spChg>
        <pc:spChg chg="add">
          <ac:chgData name="Sonia Essobmadje" userId="f2482b20-3bc4-407e-8c5e-3c2a547802b7" providerId="ADAL" clId="{3A809551-3792-4D00-99D8-2F1CF40770F2}" dt="2026-06-25T13:35:20.549" v="15" actId="26606"/>
          <ac:spMkLst>
            <pc:docMk/>
            <pc:sldMk cId="1758596296" sldId="2147377437"/>
            <ac:spMk id="27" creationId="{00000000-0000-0000-0000-000000000000}"/>
          </ac:spMkLst>
        </pc:spChg>
        <pc:spChg chg="mod">
          <ac:chgData name="Sonia Essobmadje" userId="f2482b20-3bc4-407e-8c5e-3c2a547802b7" providerId="ADAL" clId="{3A809551-3792-4D00-99D8-2F1CF40770F2}" dt="2026-06-25T13:53:14.885" v="71" actId="26606"/>
          <ac:spMkLst>
            <pc:docMk/>
            <pc:sldMk cId="1758596296" sldId="2147377437"/>
            <ac:spMk id="28" creationId="{00000000-0000-0000-0000-000000000000}"/>
          </ac:spMkLst>
        </pc:spChg>
      </pc:sldChg>
      <pc:sldChg chg="addSp delSp modSp mod">
        <pc:chgData name="Sonia Essobmadje" userId="f2482b20-3bc4-407e-8c5e-3c2a547802b7" providerId="ADAL" clId="{3A809551-3792-4D00-99D8-2F1CF40770F2}" dt="2026-06-25T14:19:33.901" v="175" actId="6549"/>
        <pc:sldMkLst>
          <pc:docMk/>
          <pc:sldMk cId="1906329228" sldId="2147377438"/>
        </pc:sldMkLst>
        <pc:spChg chg="mod">
          <ac:chgData name="Sonia Essobmadje" userId="f2482b20-3bc4-407e-8c5e-3c2a547802b7" providerId="ADAL" clId="{3A809551-3792-4D00-99D8-2F1CF40770F2}" dt="2026-06-25T13:53:14.885" v="71" actId="26606"/>
          <ac:spMkLst>
            <pc:docMk/>
            <pc:sldMk cId="1906329228" sldId="2147377438"/>
            <ac:spMk id="5" creationId="{00000000-0000-0000-0000-000000000000}"/>
          </ac:spMkLst>
        </pc:spChg>
        <pc:spChg chg="add mod">
          <ac:chgData name="Sonia Essobmadje" userId="f2482b20-3bc4-407e-8c5e-3c2a547802b7" providerId="ADAL" clId="{3A809551-3792-4D00-99D8-2F1CF40770F2}" dt="2026-06-25T14:01:31.452" v="93" actId="26606"/>
          <ac:spMkLst>
            <pc:docMk/>
            <pc:sldMk cId="1906329228" sldId="2147377438"/>
            <ac:spMk id="6" creationId="{00000000-0000-0000-0000-000000000000}"/>
          </ac:spMkLst>
        </pc:spChg>
        <pc:spChg chg="add mod">
          <ac:chgData name="Sonia Essobmadje" userId="f2482b20-3bc4-407e-8c5e-3c2a547802b7" providerId="ADAL" clId="{3A809551-3792-4D00-99D8-2F1CF40770F2}" dt="2026-06-25T14:01:31.452" v="93" actId="26606"/>
          <ac:spMkLst>
            <pc:docMk/>
            <pc:sldMk cId="1906329228" sldId="2147377438"/>
            <ac:spMk id="8" creationId="{00000000-0000-0000-0000-000000000000}"/>
          </ac:spMkLst>
        </pc:spChg>
        <pc:spChg chg="add mod">
          <ac:chgData name="Sonia Essobmadje" userId="f2482b20-3bc4-407e-8c5e-3c2a547802b7" providerId="ADAL" clId="{3A809551-3792-4D00-99D8-2F1CF40770F2}" dt="2026-06-25T14:00:21.528" v="92" actId="26606"/>
          <ac:spMkLst>
            <pc:docMk/>
            <pc:sldMk cId="1906329228" sldId="2147377438"/>
            <ac:spMk id="10" creationId="{00000000-0000-0000-0000-000000000000}"/>
          </ac:spMkLst>
        </pc:spChg>
        <pc:spChg chg="add mod">
          <ac:chgData name="Sonia Essobmadje" userId="f2482b20-3bc4-407e-8c5e-3c2a547802b7" providerId="ADAL" clId="{3A809551-3792-4D00-99D8-2F1CF40770F2}" dt="2026-06-25T14:01:31.452" v="93" actId="26606"/>
          <ac:spMkLst>
            <pc:docMk/>
            <pc:sldMk cId="1906329228" sldId="2147377438"/>
            <ac:spMk id="11" creationId="{00000000-0000-0000-0000-000000000000}"/>
          </ac:spMkLst>
        </pc:spChg>
        <pc:spChg chg="mod replId">
          <ac:chgData name="Sonia Essobmadje" userId="f2482b20-3bc4-407e-8c5e-3c2a547802b7" providerId="ADAL" clId="{3A809551-3792-4D00-99D8-2F1CF40770F2}" dt="2026-06-25T13:12:16.542" v="0" actId="26606"/>
          <ac:spMkLst>
            <pc:docMk/>
            <pc:sldMk cId="1906329228" sldId="2147377438"/>
            <ac:spMk id="12" creationId="{19561A11-70F0-702E-C88C-56F3CBE297FD}"/>
          </ac:spMkLst>
        </pc:spChg>
        <pc:spChg chg="mod replId">
          <ac:chgData name="Sonia Essobmadje" userId="f2482b20-3bc4-407e-8c5e-3c2a547802b7" providerId="ADAL" clId="{3A809551-3792-4D00-99D8-2F1CF40770F2}" dt="2026-06-25T13:12:16.542" v="0" actId="26606"/>
          <ac:spMkLst>
            <pc:docMk/>
            <pc:sldMk cId="1906329228" sldId="2147377438"/>
            <ac:spMk id="13" creationId="{FEA08F04-B10E-C2A0-759F-9B79D482BFAC}"/>
          </ac:spMkLst>
        </pc:spChg>
        <pc:spChg chg="mod replId">
          <ac:chgData name="Sonia Essobmadje" userId="f2482b20-3bc4-407e-8c5e-3c2a547802b7" providerId="ADAL" clId="{3A809551-3792-4D00-99D8-2F1CF40770F2}" dt="2026-06-25T13:12:16.542" v="0" actId="26606"/>
          <ac:spMkLst>
            <pc:docMk/>
            <pc:sldMk cId="1906329228" sldId="2147377438"/>
            <ac:spMk id="14" creationId="{9FCA4ADC-461D-9895-C502-BC54740BCF6D}"/>
          </ac:spMkLst>
        </pc:spChg>
        <pc:spChg chg="add mod">
          <ac:chgData name="Sonia Essobmadje" userId="f2482b20-3bc4-407e-8c5e-3c2a547802b7" providerId="ADAL" clId="{3A809551-3792-4D00-99D8-2F1CF40770F2}" dt="2026-06-25T14:01:31.452" v="93" actId="26606"/>
          <ac:spMkLst>
            <pc:docMk/>
            <pc:sldMk cId="1906329228" sldId="2147377438"/>
            <ac:spMk id="15" creationId="{00000000-0000-0000-0000-000000000000}"/>
          </ac:spMkLst>
        </pc:spChg>
        <pc:spChg chg="del mod replId">
          <ac:chgData name="Sonia Essobmadje" userId="f2482b20-3bc4-407e-8c5e-3c2a547802b7" providerId="ADAL" clId="{3A809551-3792-4D00-99D8-2F1CF40770F2}" dt="2026-06-25T13:12:16.739" v="1" actId="26606"/>
          <ac:spMkLst>
            <pc:docMk/>
            <pc:sldMk cId="1906329228" sldId="2147377438"/>
            <ac:spMk id="16" creationId="{1213D287-69B8-D95C-2430-BED416549F46}"/>
          </ac:spMkLst>
        </pc:spChg>
        <pc:spChg chg="del">
          <ac:chgData name="Sonia Essobmadje" userId="f2482b20-3bc4-407e-8c5e-3c2a547802b7" providerId="ADAL" clId="{3A809551-3792-4D00-99D8-2F1CF40770F2}" dt="2026-06-25T13:12:16.739" v="1" actId="26606"/>
          <ac:spMkLst>
            <pc:docMk/>
            <pc:sldMk cId="1906329228" sldId="2147377438"/>
            <ac:spMk id="17" creationId="{F65D7708-C8F4-3C0D-F610-03521C58C751}"/>
          </ac:spMkLst>
        </pc:spChg>
        <pc:spChg chg="mod">
          <ac:chgData name="Sonia Essobmadje" userId="f2482b20-3bc4-407e-8c5e-3c2a547802b7" providerId="ADAL" clId="{3A809551-3792-4D00-99D8-2F1CF40770F2}" dt="2026-06-25T14:01:31.452" v="93" actId="26606"/>
          <ac:spMkLst>
            <pc:docMk/>
            <pc:sldMk cId="1906329228" sldId="2147377438"/>
            <ac:spMk id="19" creationId="{00000000-0000-0000-0000-000000000000}"/>
          </ac:spMkLst>
        </pc:spChg>
        <pc:spChg chg="del">
          <ac:chgData name="Sonia Essobmadje" userId="f2482b20-3bc4-407e-8c5e-3c2a547802b7" providerId="ADAL" clId="{3A809551-3792-4D00-99D8-2F1CF40770F2}" dt="2026-06-25T13:12:16.739" v="1" actId="26606"/>
          <ac:spMkLst>
            <pc:docMk/>
            <pc:sldMk cId="1906329228" sldId="2147377438"/>
            <ac:spMk id="19" creationId="{0D144332-B86A-CCB6-7F5F-229666B67E57}"/>
          </ac:spMkLst>
        </pc:spChg>
        <pc:spChg chg="add mod">
          <ac:chgData name="Sonia Essobmadje" userId="f2482b20-3bc4-407e-8c5e-3c2a547802b7" providerId="ADAL" clId="{3A809551-3792-4D00-99D8-2F1CF40770F2}" dt="2026-06-25T14:01:31.452" v="93" actId="26606"/>
          <ac:spMkLst>
            <pc:docMk/>
            <pc:sldMk cId="1906329228" sldId="2147377438"/>
            <ac:spMk id="20" creationId="{00000000-0000-0000-0000-000000000000}"/>
          </ac:spMkLst>
        </pc:spChg>
        <pc:spChg chg="mod replId">
          <ac:chgData name="Sonia Essobmadje" userId="f2482b20-3bc4-407e-8c5e-3c2a547802b7" providerId="ADAL" clId="{3A809551-3792-4D00-99D8-2F1CF40770F2}" dt="2026-06-25T13:12:16.542" v="0" actId="26606"/>
          <ac:spMkLst>
            <pc:docMk/>
            <pc:sldMk cId="1906329228" sldId="2147377438"/>
            <ac:spMk id="20" creationId="{45AE1E1B-11CC-034F-E32F-CE6B8CC12239}"/>
          </ac:spMkLst>
        </pc:spChg>
        <pc:spChg chg="add mod">
          <ac:chgData name="Sonia Essobmadje" userId="f2482b20-3bc4-407e-8c5e-3c2a547802b7" providerId="ADAL" clId="{3A809551-3792-4D00-99D8-2F1CF40770F2}" dt="2026-06-25T14:01:31.452" v="93" actId="26606"/>
          <ac:spMkLst>
            <pc:docMk/>
            <pc:sldMk cId="1906329228" sldId="2147377438"/>
            <ac:spMk id="21" creationId="{00000000-0000-0000-0000-000000000000}"/>
          </ac:spMkLst>
        </pc:spChg>
        <pc:spChg chg="del">
          <ac:chgData name="Sonia Essobmadje" userId="f2482b20-3bc4-407e-8c5e-3c2a547802b7" providerId="ADAL" clId="{3A809551-3792-4D00-99D8-2F1CF40770F2}" dt="2026-06-25T13:12:16.739" v="1" actId="26606"/>
          <ac:spMkLst>
            <pc:docMk/>
            <pc:sldMk cId="1906329228" sldId="2147377438"/>
            <ac:spMk id="21" creationId="{55F962A8-A9CF-A4DD-D6F2-081060BBCAA0}"/>
          </ac:spMkLst>
        </pc:spChg>
        <pc:spChg chg="del mod replId">
          <ac:chgData name="Sonia Essobmadje" userId="f2482b20-3bc4-407e-8c5e-3c2a547802b7" providerId="ADAL" clId="{3A809551-3792-4D00-99D8-2F1CF40770F2}" dt="2026-06-25T13:12:16.739" v="1" actId="26606"/>
          <ac:spMkLst>
            <pc:docMk/>
            <pc:sldMk cId="1906329228" sldId="2147377438"/>
            <ac:spMk id="22" creationId="{DEC69746-55C7-7288-3CA3-6A795FDBF01D}"/>
          </ac:spMkLst>
        </pc:spChg>
        <pc:spChg chg="mod">
          <ac:chgData name="Sonia Essobmadje" userId="f2482b20-3bc4-407e-8c5e-3c2a547802b7" providerId="ADAL" clId="{3A809551-3792-4D00-99D8-2F1CF40770F2}" dt="2026-06-25T14:19:17.627" v="152" actId="20577"/>
          <ac:spMkLst>
            <pc:docMk/>
            <pc:sldMk cId="1906329228" sldId="2147377438"/>
            <ac:spMk id="26" creationId="{00000000-0000-0000-0000-000000000000}"/>
          </ac:spMkLst>
        </pc:spChg>
        <pc:spChg chg="add mod">
          <ac:chgData name="Sonia Essobmadje" userId="f2482b20-3bc4-407e-8c5e-3c2a547802b7" providerId="ADAL" clId="{3A809551-3792-4D00-99D8-2F1CF40770F2}" dt="2026-06-25T14:01:31.452" v="93" actId="26606"/>
          <ac:spMkLst>
            <pc:docMk/>
            <pc:sldMk cId="1906329228" sldId="2147377438"/>
            <ac:spMk id="30" creationId="{00000000-0000-0000-0000-000000000000}"/>
          </ac:spMkLst>
        </pc:spChg>
        <pc:spChg chg="add mod">
          <ac:chgData name="Sonia Essobmadje" userId="f2482b20-3bc4-407e-8c5e-3c2a547802b7" providerId="ADAL" clId="{3A809551-3792-4D00-99D8-2F1CF40770F2}" dt="2026-06-25T14:19:33.901" v="175" actId="6549"/>
          <ac:spMkLst>
            <pc:docMk/>
            <pc:sldMk cId="1906329228" sldId="2147377438"/>
            <ac:spMk id="31" creationId="{00000000-0000-0000-0000-000000000000}"/>
          </ac:spMkLst>
        </pc:spChg>
        <pc:spChg chg="add mod">
          <ac:chgData name="Sonia Essobmadje" userId="f2482b20-3bc4-407e-8c5e-3c2a547802b7" providerId="ADAL" clId="{3A809551-3792-4D00-99D8-2F1CF40770F2}" dt="2026-06-25T14:01:31.452" v="93" actId="26606"/>
          <ac:spMkLst>
            <pc:docMk/>
            <pc:sldMk cId="1906329228" sldId="2147377438"/>
            <ac:spMk id="36" creationId="{00000000-0000-0000-0000-000000000000}"/>
          </ac:spMkLst>
        </pc:spChg>
        <pc:spChg chg="mod">
          <ac:chgData name="Sonia Essobmadje" userId="f2482b20-3bc4-407e-8c5e-3c2a547802b7" providerId="ADAL" clId="{3A809551-3792-4D00-99D8-2F1CF40770F2}" dt="2026-06-25T13:53:14.885" v="71" actId="26606"/>
          <ac:spMkLst>
            <pc:docMk/>
            <pc:sldMk cId="1906329228" sldId="2147377438"/>
            <ac:spMk id="38" creationId="{00000000-0000-0000-0000-000000000000}"/>
          </ac:spMkLst>
        </pc:spChg>
        <pc:spChg chg="del">
          <ac:chgData name="Sonia Essobmadje" userId="f2482b20-3bc4-407e-8c5e-3c2a547802b7" providerId="ADAL" clId="{3A809551-3792-4D00-99D8-2F1CF40770F2}" dt="2026-06-25T13:12:16.739" v="1" actId="26606"/>
          <ac:spMkLst>
            <pc:docMk/>
            <pc:sldMk cId="1906329228" sldId="2147377438"/>
            <ac:spMk id="39" creationId="{F81F25F9-321A-4C72-D919-44CE080F3411}"/>
          </ac:spMkLst>
        </pc:spChg>
      </pc:sldChg>
      <pc:sldChg chg="addSp delSp modSp mod">
        <pc:chgData name="Sonia Essobmadje" userId="f2482b20-3bc4-407e-8c5e-3c2a547802b7" providerId="ADAL" clId="{3A809551-3792-4D00-99D8-2F1CF40770F2}" dt="2026-06-25T13:53:14.885" v="71" actId="26606"/>
        <pc:sldMkLst>
          <pc:docMk/>
          <pc:sldMk cId="2099268009" sldId="2147377439"/>
        </pc:sldMkLst>
        <pc:spChg chg="add">
          <ac:chgData name="Sonia Essobmadje" userId="f2482b20-3bc4-407e-8c5e-3c2a547802b7" providerId="ADAL" clId="{3A809551-3792-4D00-99D8-2F1CF40770F2}" dt="2026-06-25T13:12:16.739" v="1" actId="26606"/>
          <ac:spMkLst>
            <pc:docMk/>
            <pc:sldMk cId="2099268009" sldId="2147377439"/>
            <ac:spMk id="6" creationId="{00000000-0000-0000-0000-000000000000}"/>
          </ac:spMkLst>
        </pc:spChg>
        <pc:spChg chg="add mod">
          <ac:chgData name="Sonia Essobmadje" userId="f2482b20-3bc4-407e-8c5e-3c2a547802b7" providerId="ADAL" clId="{3A809551-3792-4D00-99D8-2F1CF40770F2}" dt="2026-06-25T13:29:58.858" v="13" actId="26606"/>
          <ac:spMkLst>
            <pc:docMk/>
            <pc:sldMk cId="2099268009" sldId="2147377439"/>
            <ac:spMk id="7" creationId="{00000000-0000-0000-0000-000000000000}"/>
          </ac:spMkLst>
        </pc:spChg>
        <pc:spChg chg="add mod">
          <ac:chgData name="Sonia Essobmadje" userId="f2482b20-3bc4-407e-8c5e-3c2a547802b7" providerId="ADAL" clId="{3A809551-3792-4D00-99D8-2F1CF40770F2}" dt="2026-06-25T13:29:58.858" v="13" actId="26606"/>
          <ac:spMkLst>
            <pc:docMk/>
            <pc:sldMk cId="2099268009" sldId="2147377439"/>
            <ac:spMk id="9" creationId="{00000000-0000-0000-0000-000000000000}"/>
          </ac:spMkLst>
        </pc:spChg>
        <pc:spChg chg="add mod">
          <ac:chgData name="Sonia Essobmadje" userId="f2482b20-3bc4-407e-8c5e-3c2a547802b7" providerId="ADAL" clId="{3A809551-3792-4D00-99D8-2F1CF40770F2}" dt="2026-06-25T13:29:58.858" v="13" actId="26606"/>
          <ac:spMkLst>
            <pc:docMk/>
            <pc:sldMk cId="2099268009" sldId="2147377439"/>
            <ac:spMk id="10" creationId="{00000000-0000-0000-0000-000000000000}"/>
          </ac:spMkLst>
        </pc:spChg>
        <pc:spChg chg="add mod">
          <ac:chgData name="Sonia Essobmadje" userId="f2482b20-3bc4-407e-8c5e-3c2a547802b7" providerId="ADAL" clId="{3A809551-3792-4D00-99D8-2F1CF40770F2}" dt="2026-06-25T13:29:58.858" v="13" actId="26606"/>
          <ac:spMkLst>
            <pc:docMk/>
            <pc:sldMk cId="2099268009" sldId="2147377439"/>
            <ac:spMk id="12" creationId="{00000000-0000-0000-0000-000000000000}"/>
          </ac:spMkLst>
        </pc:spChg>
        <pc:spChg chg="add mod">
          <ac:chgData name="Sonia Essobmadje" userId="f2482b20-3bc4-407e-8c5e-3c2a547802b7" providerId="ADAL" clId="{3A809551-3792-4D00-99D8-2F1CF40770F2}" dt="2026-06-25T13:29:58.858" v="13" actId="26606"/>
          <ac:spMkLst>
            <pc:docMk/>
            <pc:sldMk cId="2099268009" sldId="2147377439"/>
            <ac:spMk id="14" creationId="{00000000-0000-0000-0000-000000000000}"/>
          </ac:spMkLst>
        </pc:spChg>
        <pc:spChg chg="add">
          <ac:chgData name="Sonia Essobmadje" userId="f2482b20-3bc4-407e-8c5e-3c2a547802b7" providerId="ADAL" clId="{3A809551-3792-4D00-99D8-2F1CF40770F2}" dt="2026-06-25T13:29:58.858" v="13" actId="26606"/>
          <ac:spMkLst>
            <pc:docMk/>
            <pc:sldMk cId="2099268009" sldId="2147377439"/>
            <ac:spMk id="15" creationId="{00000000-0000-0000-0000-000000000000}"/>
          </ac:spMkLst>
        </pc:spChg>
        <pc:spChg chg="del mod replId">
          <ac:chgData name="Sonia Essobmadje" userId="f2482b20-3bc4-407e-8c5e-3c2a547802b7" providerId="ADAL" clId="{3A809551-3792-4D00-99D8-2F1CF40770F2}" dt="2026-06-25T13:12:16.739" v="1" actId="26606"/>
          <ac:spMkLst>
            <pc:docMk/>
            <pc:sldMk cId="2099268009" sldId="2147377439"/>
            <ac:spMk id="16" creationId="{ADC9536D-4360-718D-9109-2DF71FF068C9}"/>
          </ac:spMkLst>
        </pc:spChg>
        <pc:spChg chg="add">
          <ac:chgData name="Sonia Essobmadje" userId="f2482b20-3bc4-407e-8c5e-3c2a547802b7" providerId="ADAL" clId="{3A809551-3792-4D00-99D8-2F1CF40770F2}" dt="2026-06-25T13:29:58.858" v="13" actId="26606"/>
          <ac:spMkLst>
            <pc:docMk/>
            <pc:sldMk cId="2099268009" sldId="2147377439"/>
            <ac:spMk id="17" creationId="{00000000-0000-0000-0000-000000000000}"/>
          </ac:spMkLst>
        </pc:spChg>
        <pc:spChg chg="del mod replId">
          <ac:chgData name="Sonia Essobmadje" userId="f2482b20-3bc4-407e-8c5e-3c2a547802b7" providerId="ADAL" clId="{3A809551-3792-4D00-99D8-2F1CF40770F2}" dt="2026-06-25T13:12:16.739" v="1" actId="26606"/>
          <ac:spMkLst>
            <pc:docMk/>
            <pc:sldMk cId="2099268009" sldId="2147377439"/>
            <ac:spMk id="18" creationId="{28494310-67ED-6625-0A1C-4E031DE8F884}"/>
          </ac:spMkLst>
        </pc:spChg>
        <pc:spChg chg="add">
          <ac:chgData name="Sonia Essobmadje" userId="f2482b20-3bc4-407e-8c5e-3c2a547802b7" providerId="ADAL" clId="{3A809551-3792-4D00-99D8-2F1CF40770F2}" dt="2026-06-25T13:29:58.858" v="13" actId="26606"/>
          <ac:spMkLst>
            <pc:docMk/>
            <pc:sldMk cId="2099268009" sldId="2147377439"/>
            <ac:spMk id="19" creationId="{00000000-0000-0000-0000-000000000000}"/>
          </ac:spMkLst>
        </pc:spChg>
        <pc:spChg chg="del">
          <ac:chgData name="Sonia Essobmadje" userId="f2482b20-3bc4-407e-8c5e-3c2a547802b7" providerId="ADAL" clId="{3A809551-3792-4D00-99D8-2F1CF40770F2}" dt="2026-06-25T13:12:16.739" v="1" actId="26606"/>
          <ac:spMkLst>
            <pc:docMk/>
            <pc:sldMk cId="2099268009" sldId="2147377439"/>
            <ac:spMk id="19" creationId="{0A1E66B8-3D65-E134-A697-F700815ABECD}"/>
          </ac:spMkLst>
        </pc:spChg>
        <pc:spChg chg="mod replId">
          <ac:chgData name="Sonia Essobmadje" userId="f2482b20-3bc4-407e-8c5e-3c2a547802b7" providerId="ADAL" clId="{3A809551-3792-4D00-99D8-2F1CF40770F2}" dt="2026-06-25T13:12:16.542" v="0" actId="26606"/>
          <ac:spMkLst>
            <pc:docMk/>
            <pc:sldMk cId="2099268009" sldId="2147377439"/>
            <ac:spMk id="20" creationId="{BBB0D7A0-D2F5-B8F5-A4B0-BD5A00B5DDF4}"/>
          </ac:spMkLst>
        </pc:spChg>
        <pc:spChg chg="mod replId">
          <ac:chgData name="Sonia Essobmadje" userId="f2482b20-3bc4-407e-8c5e-3c2a547802b7" providerId="ADAL" clId="{3A809551-3792-4D00-99D8-2F1CF40770F2}" dt="2026-06-25T13:12:16.542" v="0" actId="26606"/>
          <ac:spMkLst>
            <pc:docMk/>
            <pc:sldMk cId="2099268009" sldId="2147377439"/>
            <ac:spMk id="21" creationId="{98D75AB7-A1DC-E9BD-8F01-A38E93057F49}"/>
          </ac:spMkLst>
        </pc:spChg>
        <pc:spChg chg="add">
          <ac:chgData name="Sonia Essobmadje" userId="f2482b20-3bc4-407e-8c5e-3c2a547802b7" providerId="ADAL" clId="{3A809551-3792-4D00-99D8-2F1CF40770F2}" dt="2026-06-25T13:29:58.858" v="13" actId="26606"/>
          <ac:spMkLst>
            <pc:docMk/>
            <pc:sldMk cId="2099268009" sldId="2147377439"/>
            <ac:spMk id="22" creationId="{00000000-0000-0000-0000-000000000000}"/>
          </ac:spMkLst>
        </pc:spChg>
        <pc:spChg chg="del mod replId">
          <ac:chgData name="Sonia Essobmadje" userId="f2482b20-3bc4-407e-8c5e-3c2a547802b7" providerId="ADAL" clId="{3A809551-3792-4D00-99D8-2F1CF40770F2}" dt="2026-06-25T13:12:16.739" v="1" actId="26606"/>
          <ac:spMkLst>
            <pc:docMk/>
            <pc:sldMk cId="2099268009" sldId="2147377439"/>
            <ac:spMk id="22" creationId="{09DFB0F7-A96F-12F0-C16A-9C94EF45D558}"/>
          </ac:spMkLst>
        </pc:spChg>
        <pc:spChg chg="add">
          <ac:chgData name="Sonia Essobmadje" userId="f2482b20-3bc4-407e-8c5e-3c2a547802b7" providerId="ADAL" clId="{3A809551-3792-4D00-99D8-2F1CF40770F2}" dt="2026-06-25T13:29:58.858" v="13" actId="26606"/>
          <ac:spMkLst>
            <pc:docMk/>
            <pc:sldMk cId="2099268009" sldId="2147377439"/>
            <ac:spMk id="23" creationId="{00000000-0000-0000-0000-000000000000}"/>
          </ac:spMkLst>
        </pc:spChg>
        <pc:spChg chg="mod">
          <ac:chgData name="Sonia Essobmadje" userId="f2482b20-3bc4-407e-8c5e-3c2a547802b7" providerId="ADAL" clId="{3A809551-3792-4D00-99D8-2F1CF40770F2}" dt="2026-06-25T13:53:14.885" v="71" actId="26606"/>
          <ac:spMkLst>
            <pc:docMk/>
            <pc:sldMk cId="2099268009" sldId="2147377439"/>
            <ac:spMk id="29" creationId="{00000000-0000-0000-0000-000000000000}"/>
          </ac:spMkLst>
        </pc:spChg>
      </pc:sldChg>
      <pc:sldChg chg="addSp delSp modSp mod">
        <pc:chgData name="Sonia Essobmadje" userId="f2482b20-3bc4-407e-8c5e-3c2a547802b7" providerId="ADAL" clId="{3A809551-3792-4D00-99D8-2F1CF40770F2}" dt="2026-06-25T14:06:18.088" v="115" actId="20577"/>
        <pc:sldMkLst>
          <pc:docMk/>
          <pc:sldMk cId="2504008750" sldId="2147377440"/>
        </pc:sldMkLst>
        <pc:spChg chg="add mod">
          <ac:chgData name="Sonia Essobmadje" userId="f2482b20-3bc4-407e-8c5e-3c2a547802b7" providerId="ADAL" clId="{3A809551-3792-4D00-99D8-2F1CF40770F2}" dt="2026-06-25T13:29:58.858" v="13" actId="26606"/>
          <ac:spMkLst>
            <pc:docMk/>
            <pc:sldMk cId="2504008750" sldId="2147377440"/>
            <ac:spMk id="3" creationId="{00000000-0000-0000-0000-000000000000}"/>
          </ac:spMkLst>
        </pc:spChg>
        <pc:spChg chg="add mod">
          <ac:chgData name="Sonia Essobmadje" userId="f2482b20-3bc4-407e-8c5e-3c2a547802b7" providerId="ADAL" clId="{3A809551-3792-4D00-99D8-2F1CF40770F2}" dt="2026-06-25T14:01:31.452" v="93" actId="26606"/>
          <ac:spMkLst>
            <pc:docMk/>
            <pc:sldMk cId="2504008750" sldId="2147377440"/>
            <ac:spMk id="4" creationId="{00000000-0000-0000-0000-000000000000}"/>
          </ac:spMkLst>
        </pc:spChg>
        <pc:spChg chg="add mod">
          <ac:chgData name="Sonia Essobmadje" userId="f2482b20-3bc4-407e-8c5e-3c2a547802b7" providerId="ADAL" clId="{3A809551-3792-4D00-99D8-2F1CF40770F2}" dt="2026-06-25T14:01:31.452" v="93" actId="26606"/>
          <ac:spMkLst>
            <pc:docMk/>
            <pc:sldMk cId="2504008750" sldId="2147377440"/>
            <ac:spMk id="8" creationId="{00000000-0000-0000-0000-000000000000}"/>
          </ac:spMkLst>
        </pc:spChg>
        <pc:spChg chg="add mod">
          <ac:chgData name="Sonia Essobmadje" userId="f2482b20-3bc4-407e-8c5e-3c2a547802b7" providerId="ADAL" clId="{3A809551-3792-4D00-99D8-2F1CF40770F2}" dt="2026-06-25T14:01:31.452" v="93" actId="26606"/>
          <ac:spMkLst>
            <pc:docMk/>
            <pc:sldMk cId="2504008750" sldId="2147377440"/>
            <ac:spMk id="9" creationId="{00000000-0000-0000-0000-000000000000}"/>
          </ac:spMkLst>
        </pc:spChg>
        <pc:spChg chg="add">
          <ac:chgData name="Sonia Essobmadje" userId="f2482b20-3bc4-407e-8c5e-3c2a547802b7" providerId="ADAL" clId="{3A809551-3792-4D00-99D8-2F1CF40770F2}" dt="2026-06-25T13:29:58.858" v="13" actId="26606"/>
          <ac:spMkLst>
            <pc:docMk/>
            <pc:sldMk cId="2504008750" sldId="2147377440"/>
            <ac:spMk id="10" creationId="{00000000-0000-0000-0000-000000000000}"/>
          </ac:spMkLst>
        </pc:spChg>
        <pc:spChg chg="add mod">
          <ac:chgData name="Sonia Essobmadje" userId="f2482b20-3bc4-407e-8c5e-3c2a547802b7" providerId="ADAL" clId="{3A809551-3792-4D00-99D8-2F1CF40770F2}" dt="2026-06-25T14:01:31.452" v="93" actId="26606"/>
          <ac:spMkLst>
            <pc:docMk/>
            <pc:sldMk cId="2504008750" sldId="2147377440"/>
            <ac:spMk id="11" creationId="{00000000-0000-0000-0000-000000000000}"/>
          </ac:spMkLst>
        </pc:spChg>
        <pc:spChg chg="del mod replId">
          <ac:chgData name="Sonia Essobmadje" userId="f2482b20-3bc4-407e-8c5e-3c2a547802b7" providerId="ADAL" clId="{3A809551-3792-4D00-99D8-2F1CF40770F2}" dt="2026-06-25T13:12:16.739" v="1" actId="26606"/>
          <ac:spMkLst>
            <pc:docMk/>
            <pc:sldMk cId="2504008750" sldId="2147377440"/>
            <ac:spMk id="11" creationId="{E1E79144-B592-7B67-B66B-B7B818BAA717}"/>
          </ac:spMkLst>
        </pc:spChg>
        <pc:spChg chg="del mod replId">
          <ac:chgData name="Sonia Essobmadje" userId="f2482b20-3bc4-407e-8c5e-3c2a547802b7" providerId="ADAL" clId="{3A809551-3792-4D00-99D8-2F1CF40770F2}" dt="2026-06-25T13:12:16.739" v="1" actId="26606"/>
          <ac:spMkLst>
            <pc:docMk/>
            <pc:sldMk cId="2504008750" sldId="2147377440"/>
            <ac:spMk id="12" creationId="{E3DFB21F-AE00-8DB3-AD87-4A563B746A0E}"/>
          </ac:spMkLst>
        </pc:spChg>
        <pc:spChg chg="add mod">
          <ac:chgData name="Sonia Essobmadje" userId="f2482b20-3bc4-407e-8c5e-3c2a547802b7" providerId="ADAL" clId="{3A809551-3792-4D00-99D8-2F1CF40770F2}" dt="2026-06-25T14:01:31.452" v="93" actId="26606"/>
          <ac:spMkLst>
            <pc:docMk/>
            <pc:sldMk cId="2504008750" sldId="2147377440"/>
            <ac:spMk id="13" creationId="{00000000-0000-0000-0000-000000000000}"/>
          </ac:spMkLst>
        </pc:spChg>
        <pc:spChg chg="add mod">
          <ac:chgData name="Sonia Essobmadje" userId="f2482b20-3bc4-407e-8c5e-3c2a547802b7" providerId="ADAL" clId="{3A809551-3792-4D00-99D8-2F1CF40770F2}" dt="2026-06-25T14:01:31.452" v="93" actId="26606"/>
          <ac:spMkLst>
            <pc:docMk/>
            <pc:sldMk cId="2504008750" sldId="2147377440"/>
            <ac:spMk id="17" creationId="{00000000-0000-0000-0000-000000000000}"/>
          </ac:spMkLst>
        </pc:spChg>
        <pc:spChg chg="del">
          <ac:chgData name="Sonia Essobmadje" userId="f2482b20-3bc4-407e-8c5e-3c2a547802b7" providerId="ADAL" clId="{3A809551-3792-4D00-99D8-2F1CF40770F2}" dt="2026-06-25T13:12:16.739" v="1" actId="26606"/>
          <ac:spMkLst>
            <pc:docMk/>
            <pc:sldMk cId="2504008750" sldId="2147377440"/>
            <ac:spMk id="17" creationId="{ED7D480C-F175-6D85-6F97-BC0D92FCDA33}"/>
          </ac:spMkLst>
        </pc:spChg>
        <pc:spChg chg="add mod">
          <ac:chgData name="Sonia Essobmadje" userId="f2482b20-3bc4-407e-8c5e-3c2a547802b7" providerId="ADAL" clId="{3A809551-3792-4D00-99D8-2F1CF40770F2}" dt="2026-06-25T14:01:31.452" v="93" actId="26606"/>
          <ac:spMkLst>
            <pc:docMk/>
            <pc:sldMk cId="2504008750" sldId="2147377440"/>
            <ac:spMk id="21" creationId="{00000000-0000-0000-0000-000000000000}"/>
          </ac:spMkLst>
        </pc:spChg>
        <pc:spChg chg="add mod">
          <ac:chgData name="Sonia Essobmadje" userId="f2482b20-3bc4-407e-8c5e-3c2a547802b7" providerId="ADAL" clId="{3A809551-3792-4D00-99D8-2F1CF40770F2}" dt="2026-06-25T14:01:31.452" v="93" actId="26606"/>
          <ac:spMkLst>
            <pc:docMk/>
            <pc:sldMk cId="2504008750" sldId="2147377440"/>
            <ac:spMk id="23" creationId="{00000000-0000-0000-0000-000000000000}"/>
          </ac:spMkLst>
        </pc:spChg>
        <pc:spChg chg="del">
          <ac:chgData name="Sonia Essobmadje" userId="f2482b20-3bc4-407e-8c5e-3c2a547802b7" providerId="ADAL" clId="{3A809551-3792-4D00-99D8-2F1CF40770F2}" dt="2026-06-25T13:12:16.739" v="1" actId="26606"/>
          <ac:spMkLst>
            <pc:docMk/>
            <pc:sldMk cId="2504008750" sldId="2147377440"/>
            <ac:spMk id="24" creationId="{AFED6DCC-B4F6-A0FD-0459-4A225C3A61C1}"/>
          </ac:spMkLst>
        </pc:spChg>
        <pc:spChg chg="add mod">
          <ac:chgData name="Sonia Essobmadje" userId="f2482b20-3bc4-407e-8c5e-3c2a547802b7" providerId="ADAL" clId="{3A809551-3792-4D00-99D8-2F1CF40770F2}" dt="2026-06-25T14:01:31.452" v="93" actId="26606"/>
          <ac:spMkLst>
            <pc:docMk/>
            <pc:sldMk cId="2504008750" sldId="2147377440"/>
            <ac:spMk id="25" creationId="{00000000-0000-0000-0000-000000000000}"/>
          </ac:spMkLst>
        </pc:spChg>
        <pc:spChg chg="mod">
          <ac:chgData name="Sonia Essobmadje" userId="f2482b20-3bc4-407e-8c5e-3c2a547802b7" providerId="ADAL" clId="{3A809551-3792-4D00-99D8-2F1CF40770F2}" dt="2026-06-25T14:06:08.235" v="106" actId="20577"/>
          <ac:spMkLst>
            <pc:docMk/>
            <pc:sldMk cId="2504008750" sldId="2147377440"/>
            <ac:spMk id="26" creationId="{00000000-0000-0000-0000-000000000000}"/>
          </ac:spMkLst>
        </pc:spChg>
        <pc:spChg chg="mod">
          <ac:chgData name="Sonia Essobmadje" userId="f2482b20-3bc4-407e-8c5e-3c2a547802b7" providerId="ADAL" clId="{3A809551-3792-4D00-99D8-2F1CF40770F2}" dt="2026-06-25T14:06:18.088" v="115" actId="20577"/>
          <ac:spMkLst>
            <pc:docMk/>
            <pc:sldMk cId="2504008750" sldId="2147377440"/>
            <ac:spMk id="27" creationId="{00000000-0000-0000-0000-000000000000}"/>
          </ac:spMkLst>
        </pc:spChg>
        <pc:spChg chg="del">
          <ac:chgData name="Sonia Essobmadje" userId="f2482b20-3bc4-407e-8c5e-3c2a547802b7" providerId="ADAL" clId="{3A809551-3792-4D00-99D8-2F1CF40770F2}" dt="2026-06-25T13:12:16.739" v="1" actId="26606"/>
          <ac:spMkLst>
            <pc:docMk/>
            <pc:sldMk cId="2504008750" sldId="2147377440"/>
            <ac:spMk id="28" creationId="{9A87454E-C184-84FB-DB62-CE2FA1F60A78}"/>
          </ac:spMkLst>
        </pc:spChg>
        <pc:spChg chg="mod">
          <ac:chgData name="Sonia Essobmadje" userId="f2482b20-3bc4-407e-8c5e-3c2a547802b7" providerId="ADAL" clId="{3A809551-3792-4D00-99D8-2F1CF40770F2}" dt="2026-06-25T13:53:14.885" v="71" actId="26606"/>
          <ac:spMkLst>
            <pc:docMk/>
            <pc:sldMk cId="2504008750" sldId="2147377440"/>
            <ac:spMk id="29" creationId="{00000000-0000-0000-0000-000000000000}"/>
          </ac:spMkLst>
        </pc:spChg>
        <pc:spChg chg="add mod">
          <ac:chgData name="Sonia Essobmadje" userId="f2482b20-3bc4-407e-8c5e-3c2a547802b7" providerId="ADAL" clId="{3A809551-3792-4D00-99D8-2F1CF40770F2}" dt="2026-06-25T14:01:31.452" v="93" actId="26606"/>
          <ac:spMkLst>
            <pc:docMk/>
            <pc:sldMk cId="2504008750" sldId="2147377440"/>
            <ac:spMk id="30" creationId="{00000000-0000-0000-0000-000000000000}"/>
          </ac:spMkLst>
        </pc:spChg>
        <pc:spChg chg="del">
          <ac:chgData name="Sonia Essobmadje" userId="f2482b20-3bc4-407e-8c5e-3c2a547802b7" providerId="ADAL" clId="{3A809551-3792-4D00-99D8-2F1CF40770F2}" dt="2026-06-25T13:12:16.739" v="1" actId="26606"/>
          <ac:spMkLst>
            <pc:docMk/>
            <pc:sldMk cId="2504008750" sldId="2147377440"/>
            <ac:spMk id="34" creationId="{C6F430F1-D2F0-4389-D847-8BFBDC1061F8}"/>
          </ac:spMkLst>
        </pc:spChg>
        <pc:cxnChg chg="mod replId">
          <ac:chgData name="Sonia Essobmadje" userId="f2482b20-3bc4-407e-8c5e-3c2a547802b7" providerId="ADAL" clId="{3A809551-3792-4D00-99D8-2F1CF40770F2}" dt="2026-06-25T13:48:45.133" v="66" actId="26606"/>
          <ac:cxnSpMkLst>
            <pc:docMk/>
            <pc:sldMk cId="2504008750" sldId="2147377440"/>
            <ac:cxnSpMk id="31" creationId="{00000000-0000-0000-0000-000000000000}"/>
          </ac:cxnSpMkLst>
        </pc:cxnChg>
        <pc:cxnChg chg="mod replId">
          <ac:chgData name="Sonia Essobmadje" userId="f2482b20-3bc4-407e-8c5e-3c2a547802b7" providerId="ADAL" clId="{3A809551-3792-4D00-99D8-2F1CF40770F2}" dt="2026-06-25T13:48:45.133" v="66" actId="26606"/>
          <ac:cxnSpMkLst>
            <pc:docMk/>
            <pc:sldMk cId="2504008750" sldId="2147377440"/>
            <ac:cxnSpMk id="32" creationId="{00000000-0000-0000-0000-000000000000}"/>
          </ac:cxnSpMkLst>
        </pc:cxnChg>
        <pc:cxnChg chg="mod replId">
          <ac:chgData name="Sonia Essobmadje" userId="f2482b20-3bc4-407e-8c5e-3c2a547802b7" providerId="ADAL" clId="{3A809551-3792-4D00-99D8-2F1CF40770F2}" dt="2026-06-25T13:48:45.133" v="66" actId="26606"/>
          <ac:cxnSpMkLst>
            <pc:docMk/>
            <pc:sldMk cId="2504008750" sldId="2147377440"/>
            <ac:cxnSpMk id="33" creationId="{00000000-0000-0000-0000-000000000000}"/>
          </ac:cxnSpMkLst>
        </pc:cxnChg>
        <pc:cxnChg chg="mod replId">
          <ac:chgData name="Sonia Essobmadje" userId="f2482b20-3bc4-407e-8c5e-3c2a547802b7" providerId="ADAL" clId="{3A809551-3792-4D00-99D8-2F1CF40770F2}" dt="2026-06-25T13:48:45.133" v="66" actId="26606"/>
          <ac:cxnSpMkLst>
            <pc:docMk/>
            <pc:sldMk cId="2504008750" sldId="2147377440"/>
            <ac:cxnSpMk id="34" creationId="{00000000-0000-0000-0000-000000000000}"/>
          </ac:cxnSpMkLst>
        </pc:cxnChg>
      </pc:sldChg>
      <pc:sldChg chg="addSp delSp modSp mod">
        <pc:chgData name="Sonia Essobmadje" userId="f2482b20-3bc4-407e-8c5e-3c2a547802b7" providerId="ADAL" clId="{3A809551-3792-4D00-99D8-2F1CF40770F2}" dt="2026-06-25T14:20:34.732" v="196" actId="20577"/>
        <pc:sldMkLst>
          <pc:docMk/>
          <pc:sldMk cId="381001599" sldId="2147377441"/>
        </pc:sldMkLst>
        <pc:spChg chg="add mod">
          <ac:chgData name="Sonia Essobmadje" userId="f2482b20-3bc4-407e-8c5e-3c2a547802b7" providerId="ADAL" clId="{3A809551-3792-4D00-99D8-2F1CF40770F2}" dt="2026-06-25T14:07:03.781" v="117" actId="26606"/>
          <ac:spMkLst>
            <pc:docMk/>
            <pc:sldMk cId="381001599" sldId="2147377441"/>
            <ac:spMk id="2" creationId="{00000000-0000-0000-0000-000000000000}"/>
          </ac:spMkLst>
        </pc:spChg>
        <pc:spChg chg="add mod">
          <ac:chgData name="Sonia Essobmadje" userId="f2482b20-3bc4-407e-8c5e-3c2a547802b7" providerId="ADAL" clId="{3A809551-3792-4D00-99D8-2F1CF40770F2}" dt="2026-06-25T14:04:01.195" v="95" actId="26606"/>
          <ac:spMkLst>
            <pc:docMk/>
            <pc:sldMk cId="381001599" sldId="2147377441"/>
            <ac:spMk id="3" creationId="{00000000-0000-0000-0000-000000000000}"/>
          </ac:spMkLst>
        </pc:spChg>
        <pc:spChg chg="add">
          <ac:chgData name="Sonia Essobmadje" userId="f2482b20-3bc4-407e-8c5e-3c2a547802b7" providerId="ADAL" clId="{3A809551-3792-4D00-99D8-2F1CF40770F2}" dt="2026-06-25T13:12:16.739" v="1" actId="26606"/>
          <ac:spMkLst>
            <pc:docMk/>
            <pc:sldMk cId="381001599" sldId="2147377441"/>
            <ac:spMk id="4" creationId="{00000000-0000-0000-0000-000000000000}"/>
          </ac:spMkLst>
        </pc:spChg>
        <pc:spChg chg="add mod">
          <ac:chgData name="Sonia Essobmadje" userId="f2482b20-3bc4-407e-8c5e-3c2a547802b7" providerId="ADAL" clId="{3A809551-3792-4D00-99D8-2F1CF40770F2}" dt="2026-06-25T13:53:14.885" v="71" actId="26606"/>
          <ac:spMkLst>
            <pc:docMk/>
            <pc:sldMk cId="381001599" sldId="2147377441"/>
            <ac:spMk id="5" creationId="{00000000-0000-0000-0000-000000000000}"/>
          </ac:spMkLst>
        </pc:spChg>
        <pc:spChg chg="add mod">
          <ac:chgData name="Sonia Essobmadje" userId="f2482b20-3bc4-407e-8c5e-3c2a547802b7" providerId="ADAL" clId="{3A809551-3792-4D00-99D8-2F1CF40770F2}" dt="2026-06-25T14:07:03.781" v="117" actId="26606"/>
          <ac:spMkLst>
            <pc:docMk/>
            <pc:sldMk cId="381001599" sldId="2147377441"/>
            <ac:spMk id="6" creationId="{00000000-0000-0000-0000-000000000000}"/>
          </ac:spMkLst>
        </pc:spChg>
        <pc:spChg chg="add mod">
          <ac:chgData name="Sonia Essobmadje" userId="f2482b20-3bc4-407e-8c5e-3c2a547802b7" providerId="ADAL" clId="{3A809551-3792-4D00-99D8-2F1CF40770F2}" dt="2026-06-25T14:07:03.781" v="117" actId="26606"/>
          <ac:spMkLst>
            <pc:docMk/>
            <pc:sldMk cId="381001599" sldId="2147377441"/>
            <ac:spMk id="7" creationId="{00000000-0000-0000-0000-000000000000}"/>
          </ac:spMkLst>
        </pc:spChg>
        <pc:spChg chg="add">
          <ac:chgData name="Sonia Essobmadje" userId="f2482b20-3bc4-407e-8c5e-3c2a547802b7" providerId="ADAL" clId="{3A809551-3792-4D00-99D8-2F1CF40770F2}" dt="2026-06-25T13:12:16.739" v="1" actId="26606"/>
          <ac:spMkLst>
            <pc:docMk/>
            <pc:sldMk cId="381001599" sldId="2147377441"/>
            <ac:spMk id="8" creationId="{00000000-0000-0000-0000-000000000000}"/>
          </ac:spMkLst>
        </pc:spChg>
        <pc:spChg chg="add">
          <ac:chgData name="Sonia Essobmadje" userId="f2482b20-3bc4-407e-8c5e-3c2a547802b7" providerId="ADAL" clId="{3A809551-3792-4D00-99D8-2F1CF40770F2}" dt="2026-06-25T13:12:16.739" v="1" actId="26606"/>
          <ac:spMkLst>
            <pc:docMk/>
            <pc:sldMk cId="381001599" sldId="2147377441"/>
            <ac:spMk id="9" creationId="{00000000-0000-0000-0000-000000000000}"/>
          </ac:spMkLst>
        </pc:spChg>
        <pc:spChg chg="add mod">
          <ac:chgData name="Sonia Essobmadje" userId="f2482b20-3bc4-407e-8c5e-3c2a547802b7" providerId="ADAL" clId="{3A809551-3792-4D00-99D8-2F1CF40770F2}" dt="2026-06-25T14:07:03.781" v="117" actId="26606"/>
          <ac:spMkLst>
            <pc:docMk/>
            <pc:sldMk cId="381001599" sldId="2147377441"/>
            <ac:spMk id="10" creationId="{00000000-0000-0000-0000-000000000000}"/>
          </ac:spMkLst>
        </pc:spChg>
        <pc:spChg chg="mod">
          <ac:chgData name="Sonia Essobmadje" userId="f2482b20-3bc4-407e-8c5e-3c2a547802b7" providerId="ADAL" clId="{3A809551-3792-4D00-99D8-2F1CF40770F2}" dt="2026-06-25T14:07:26.479" v="121" actId="120"/>
          <ac:spMkLst>
            <pc:docMk/>
            <pc:sldMk cId="381001599" sldId="2147377441"/>
            <ac:spMk id="11" creationId="{00000000-0000-0000-0000-000000000000}"/>
          </ac:spMkLst>
        </pc:spChg>
        <pc:spChg chg="add mod">
          <ac:chgData name="Sonia Essobmadje" userId="f2482b20-3bc4-407e-8c5e-3c2a547802b7" providerId="ADAL" clId="{3A809551-3792-4D00-99D8-2F1CF40770F2}" dt="2026-06-25T14:07:03.781" v="117" actId="26606"/>
          <ac:spMkLst>
            <pc:docMk/>
            <pc:sldMk cId="381001599" sldId="2147377441"/>
            <ac:spMk id="12" creationId="{00000000-0000-0000-0000-000000000000}"/>
          </ac:spMkLst>
        </pc:spChg>
        <pc:spChg chg="mod">
          <ac:chgData name="Sonia Essobmadje" userId="f2482b20-3bc4-407e-8c5e-3c2a547802b7" providerId="ADAL" clId="{3A809551-3792-4D00-99D8-2F1CF40770F2}" dt="2026-06-25T14:07:24.703" v="120" actId="120"/>
          <ac:spMkLst>
            <pc:docMk/>
            <pc:sldMk cId="381001599" sldId="2147377441"/>
            <ac:spMk id="13" creationId="{00000000-0000-0000-0000-000000000000}"/>
          </ac:spMkLst>
        </pc:spChg>
        <pc:spChg chg="add mod">
          <ac:chgData name="Sonia Essobmadje" userId="f2482b20-3bc4-407e-8c5e-3c2a547802b7" providerId="ADAL" clId="{3A809551-3792-4D00-99D8-2F1CF40770F2}" dt="2026-06-25T14:07:03.781" v="117" actId="26606"/>
          <ac:spMkLst>
            <pc:docMk/>
            <pc:sldMk cId="381001599" sldId="2147377441"/>
            <ac:spMk id="14" creationId="{00000000-0000-0000-0000-000000000000}"/>
          </ac:spMkLst>
        </pc:spChg>
        <pc:spChg chg="add mod">
          <ac:chgData name="Sonia Essobmadje" userId="f2482b20-3bc4-407e-8c5e-3c2a547802b7" providerId="ADAL" clId="{3A809551-3792-4D00-99D8-2F1CF40770F2}" dt="2026-06-25T14:07:21.740" v="119" actId="120"/>
          <ac:spMkLst>
            <pc:docMk/>
            <pc:sldMk cId="381001599" sldId="2147377441"/>
            <ac:spMk id="15" creationId="{00000000-0000-0000-0000-000000000000}"/>
          </ac:spMkLst>
        </pc:spChg>
        <pc:spChg chg="add mod">
          <ac:chgData name="Sonia Essobmadje" userId="f2482b20-3bc4-407e-8c5e-3c2a547802b7" providerId="ADAL" clId="{3A809551-3792-4D00-99D8-2F1CF40770F2}" dt="2026-06-25T14:07:03.781" v="117" actId="26606"/>
          <ac:spMkLst>
            <pc:docMk/>
            <pc:sldMk cId="381001599" sldId="2147377441"/>
            <ac:spMk id="16" creationId="{00000000-0000-0000-0000-000000000000}"/>
          </ac:spMkLst>
        </pc:spChg>
        <pc:spChg chg="mod">
          <ac:chgData name="Sonia Essobmadje" userId="f2482b20-3bc4-407e-8c5e-3c2a547802b7" providerId="ADAL" clId="{3A809551-3792-4D00-99D8-2F1CF40770F2}" dt="2026-06-25T14:07:19.554" v="118" actId="120"/>
          <ac:spMkLst>
            <pc:docMk/>
            <pc:sldMk cId="381001599" sldId="2147377441"/>
            <ac:spMk id="17" creationId="{00000000-0000-0000-0000-000000000000}"/>
          </ac:spMkLst>
        </pc:spChg>
        <pc:spChg chg="mod">
          <ac:chgData name="Sonia Essobmadje" userId="f2482b20-3bc4-407e-8c5e-3c2a547802b7" providerId="ADAL" clId="{3A809551-3792-4D00-99D8-2F1CF40770F2}" dt="2026-06-25T14:20:34.732" v="196" actId="20577"/>
          <ac:spMkLst>
            <pc:docMk/>
            <pc:sldMk cId="381001599" sldId="2147377441"/>
            <ac:spMk id="19" creationId="{00000000-0000-0000-0000-000000000000}"/>
          </ac:spMkLst>
        </pc:spChg>
        <pc:spChg chg="add mod">
          <ac:chgData name="Sonia Essobmadje" userId="f2482b20-3bc4-407e-8c5e-3c2a547802b7" providerId="ADAL" clId="{3A809551-3792-4D00-99D8-2F1CF40770F2}" dt="2026-06-25T14:07:03.781" v="117" actId="26606"/>
          <ac:spMkLst>
            <pc:docMk/>
            <pc:sldMk cId="381001599" sldId="2147377441"/>
            <ac:spMk id="20" creationId="{00000000-0000-0000-0000-000000000000}"/>
          </ac:spMkLst>
        </pc:spChg>
        <pc:spChg chg="mod">
          <ac:chgData name="Sonia Essobmadje" userId="f2482b20-3bc4-407e-8c5e-3c2a547802b7" providerId="ADAL" clId="{3A809551-3792-4D00-99D8-2F1CF40770F2}" dt="2026-06-25T13:53:14.885" v="71" actId="26606"/>
          <ac:spMkLst>
            <pc:docMk/>
            <pc:sldMk cId="381001599" sldId="2147377441"/>
            <ac:spMk id="21" creationId="{00000000-0000-0000-0000-000000000000}"/>
          </ac:spMkLst>
        </pc:spChg>
        <pc:spChg chg="add mod">
          <ac:chgData name="Sonia Essobmadje" userId="f2482b20-3bc4-407e-8c5e-3c2a547802b7" providerId="ADAL" clId="{3A809551-3792-4D00-99D8-2F1CF40770F2}" dt="2026-06-25T14:07:03.781" v="117" actId="26606"/>
          <ac:spMkLst>
            <pc:docMk/>
            <pc:sldMk cId="381001599" sldId="2147377441"/>
            <ac:spMk id="23" creationId="{00000000-0000-0000-0000-000000000000}"/>
          </ac:spMkLst>
        </pc:spChg>
        <pc:spChg chg="add del">
          <ac:chgData name="Sonia Essobmadje" userId="f2482b20-3bc4-407e-8c5e-3c2a547802b7" providerId="ADAL" clId="{3A809551-3792-4D00-99D8-2F1CF40770F2}" dt="2026-06-25T13:55:32.235" v="87" actId="478"/>
          <ac:spMkLst>
            <pc:docMk/>
            <pc:sldMk cId="381001599" sldId="2147377441"/>
            <ac:spMk id="26" creationId="{00000000-0000-0000-0000-000000000000}"/>
          </ac:spMkLst>
        </pc:spChg>
        <pc:spChg chg="add del mod">
          <ac:chgData name="Sonia Essobmadje" userId="f2482b20-3bc4-407e-8c5e-3c2a547802b7" providerId="ADAL" clId="{3A809551-3792-4D00-99D8-2F1CF40770F2}" dt="2026-06-25T13:55:49.831" v="89" actId="478"/>
          <ac:spMkLst>
            <pc:docMk/>
            <pc:sldMk cId="381001599" sldId="2147377441"/>
            <ac:spMk id="27" creationId="{00000000-0000-0000-0000-000000000000}"/>
          </ac:spMkLst>
        </pc:spChg>
        <pc:spChg chg="add del mod">
          <ac:chgData name="Sonia Essobmadje" userId="f2482b20-3bc4-407e-8c5e-3c2a547802b7" providerId="ADAL" clId="{3A809551-3792-4D00-99D8-2F1CF40770F2}" dt="2026-06-25T14:04:01.195" v="95" actId="26606"/>
          <ac:spMkLst>
            <pc:docMk/>
            <pc:sldMk cId="381001599" sldId="2147377441"/>
            <ac:spMk id="28" creationId="{53C3019B-C30C-EF41-3CA7-8C7D93777324}"/>
          </ac:spMkLst>
        </pc:spChg>
        <pc:picChg chg="del mod replId">
          <ac:chgData name="Sonia Essobmadje" userId="f2482b20-3bc4-407e-8c5e-3c2a547802b7" providerId="ADAL" clId="{3A809551-3792-4D00-99D8-2F1CF40770F2}" dt="2026-06-25T13:12:16.739" v="1" actId="26606"/>
          <ac:picMkLst>
            <pc:docMk/>
            <pc:sldMk cId="381001599" sldId="2147377441"/>
            <ac:picMk id="10" creationId="{C74F5E5C-8A7D-D4AF-49C7-25925BC9DE17}"/>
          </ac:picMkLst>
        </pc:picChg>
        <pc:cxnChg chg="mod replId">
          <ac:chgData name="Sonia Essobmadje" userId="f2482b20-3bc4-407e-8c5e-3c2a547802b7" providerId="ADAL" clId="{3A809551-3792-4D00-99D8-2F1CF40770F2}" dt="2026-06-25T14:04:01.111" v="94" actId="26606"/>
          <ac:cxnSpMkLst>
            <pc:docMk/>
            <pc:sldMk cId="381001599" sldId="2147377441"/>
            <ac:cxnSpMk id="26" creationId="{00000000-0000-0000-0000-000000000000}"/>
          </ac:cxnSpMkLst>
        </pc:cxnChg>
        <pc:cxnChg chg="mod replId">
          <ac:chgData name="Sonia Essobmadje" userId="f2482b20-3bc4-407e-8c5e-3c2a547802b7" providerId="ADAL" clId="{3A809551-3792-4D00-99D8-2F1CF40770F2}" dt="2026-06-25T14:04:01.111" v="94" actId="26606"/>
          <ac:cxnSpMkLst>
            <pc:docMk/>
            <pc:sldMk cId="381001599" sldId="2147377441"/>
            <ac:cxnSpMk id="27" creationId="{00000000-0000-0000-0000-000000000000}"/>
          </ac:cxnSpMkLst>
        </pc:cxnChg>
        <pc:cxnChg chg="mod replId">
          <ac:chgData name="Sonia Essobmadje" userId="f2482b20-3bc4-407e-8c5e-3c2a547802b7" providerId="ADAL" clId="{3A809551-3792-4D00-99D8-2F1CF40770F2}" dt="2026-06-25T14:04:01.111" v="94" actId="26606"/>
          <ac:cxnSpMkLst>
            <pc:docMk/>
            <pc:sldMk cId="381001599" sldId="2147377441"/>
            <ac:cxnSpMk id="29" creationId="{00000000-0000-0000-0000-000000000000}"/>
          </ac:cxnSpMkLst>
        </pc:cxnChg>
      </pc:sldChg>
      <pc:sldChg chg="modSp add mod">
        <pc:chgData name="Sonia Essobmadje" userId="f2482b20-3bc4-407e-8c5e-3c2a547802b7" providerId="ADAL" clId="{3A809551-3792-4D00-99D8-2F1CF40770F2}" dt="2026-06-25T14:04:01.195" v="95" actId="26606"/>
        <pc:sldMkLst>
          <pc:docMk/>
          <pc:sldMk cId="0" sldId="2147377442"/>
        </pc:sldMkLst>
        <pc:spChg chg="mod">
          <ac:chgData name="Sonia Essobmadje" userId="f2482b20-3bc4-407e-8c5e-3c2a547802b7" providerId="ADAL" clId="{3A809551-3792-4D00-99D8-2F1CF40770F2}" dt="2026-06-25T13:53:14.885" v="71" actId="26606"/>
          <ac:spMkLst>
            <pc:docMk/>
            <pc:sldMk cId="0" sldId="2147377442"/>
            <ac:spMk id="7" creationId="{00000000-0000-0000-0000-000000000000}"/>
          </ac:spMkLst>
        </pc:spChg>
        <pc:spChg chg="mod">
          <ac:chgData name="Sonia Essobmadje" userId="f2482b20-3bc4-407e-8c5e-3c2a547802b7" providerId="ADAL" clId="{3A809551-3792-4D00-99D8-2F1CF40770F2}" dt="2026-06-25T14:04:01.195" v="95" actId="26606"/>
          <ac:spMkLst>
            <pc:docMk/>
            <pc:sldMk cId="0" sldId="2147377442"/>
            <ac:spMk id="11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854734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79A66C2-BC72-4A2B-850D-79E4E19B4C50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28809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9FB7578-237B-4B2D-97FF-4104DD03474A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77251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7408B8-E385-CFB5-4D59-AA5B4F9E21B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A2B4707-4E2A-2339-FD0E-275888E1DD2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57E6CF-EEAB-7CA2-59A4-05873983EC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03ABE-7C80-4A2E-9D08-A8FF41E23C0C}" type="datetimeFigureOut">
              <a:rPr lang="en-GB" smtClean="0"/>
              <a:t>25/06/2026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009F17-375F-222A-385B-2560AFD181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E96AC8-A5F8-F275-0D0A-7836E4C44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CDB7A-754D-42A7-BB6D-4A664260A9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31401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286C3D-3ABA-81AE-58AD-370724EC60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589A120-1691-6BDE-D7FF-9C4E312989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68ED9F-EFD9-E00C-7E8A-5BA4DA6169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03ABE-7C80-4A2E-9D08-A8FF41E23C0C}" type="datetimeFigureOut">
              <a:rPr lang="en-GB" smtClean="0"/>
              <a:t>25/06/2026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BBD5A9-CBD1-5963-689F-286F80AE8F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2DC3CE-AD47-F9B2-C369-457E085B5F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CDB7A-754D-42A7-BB6D-4A664260A9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49229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CCAE97C-379E-DA3E-1538-9374E177DAF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EE3B250-1B15-DE72-FA42-DF53278F9BE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AE34FC-1C59-D2EC-EF8C-A73903BCF8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03ABE-7C80-4A2E-9D08-A8FF41E23C0C}" type="datetimeFigureOut">
              <a:rPr lang="en-GB" smtClean="0"/>
              <a:t>25/06/2026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8BAFD6-2D9A-ED20-D5B7-B294889171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C2739E-6E4F-3C17-E8D1-6778417BFA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CDB7A-754D-42A7-BB6D-4A664260A9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1668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PresentationFro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ED6D54DF-72D2-FE49-A5B9-714BC5CD175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0" y="0"/>
            <a:ext cx="12192000" cy="28321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F85A2DDD-2812-9742-BE95-02C91D568D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0300" y="2334218"/>
            <a:ext cx="11171400" cy="1366582"/>
          </a:xfrm>
        </p:spPr>
        <p:txBody>
          <a:bodyPr>
            <a:normAutofit/>
          </a:bodyPr>
          <a:lstStyle>
            <a:lvl1pPr algn="ctr">
              <a:defRPr sz="3200" b="1" i="0" baseline="0">
                <a:latin typeface="Lucida Sans" panose="020B0602030504020204" pitchFamily="34" charset="77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72CB5E21-FDD3-CF44-B7FC-A065DB6444BE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/>
          <a:srcRect b="8520"/>
          <a:stretch/>
        </p:blipFill>
        <p:spPr>
          <a:xfrm>
            <a:off x="711901" y="5222368"/>
            <a:ext cx="2638951" cy="1250433"/>
          </a:xfrm>
          <a:prstGeom prst="rect">
            <a:avLst/>
          </a:prstGeom>
        </p:spPr>
      </p:pic>
      <p:pic>
        <p:nvPicPr>
          <p:cNvPr id="10" name="Picture 9" descr="A close up of a logo&#10;&#10;Description automatically generated">
            <a:extLst>
              <a:ext uri="{FF2B5EF4-FFF2-40B4-BE49-F238E27FC236}">
                <a16:creationId xmlns:a16="http://schemas.microsoft.com/office/drawing/2014/main" id="{6492DEB6-C0F2-8C48-A6E7-B6D175F0CD88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529501" y="433951"/>
            <a:ext cx="4376100" cy="3787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650356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6D177C34-C4A8-75CA-CD1E-096EC616E89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6477000"/>
            <a:ext cx="12192000" cy="359833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1200" y="1825625"/>
            <a:ext cx="11289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8E5E5513-C3CE-CBE0-8C41-EE23F3F720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485782" y="6477000"/>
            <a:ext cx="1255017" cy="365125"/>
          </a:xfrm>
        </p:spPr>
        <p:txBody>
          <a:bodyPr/>
          <a:lstStyle/>
          <a:p>
            <a:fld id="{06A4D788-7454-A849-95EF-E0A31EF5E4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75271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AEC025-E389-9F0D-74F3-EEDA94097D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F3E307-FC1A-9CB8-4E9E-6EA2A4441F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161A53-F001-B889-852C-A621ABC5D4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03ABE-7C80-4A2E-9D08-A8FF41E23C0C}" type="datetimeFigureOut">
              <a:rPr lang="en-GB" smtClean="0"/>
              <a:t>25/06/2026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7E00D1-ED73-CCB6-381F-F53136B1EF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5C7B68-AE30-8355-B651-DC22222C9D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CDB7A-754D-42A7-BB6D-4A664260A9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75098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275DE8-2AF6-03B8-6BF9-0E4004B37D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202EF93-EFB7-30B2-3FA9-DC8A38DABF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09CB17-ECFC-1A74-1E3A-38EFC96B97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03ABE-7C80-4A2E-9D08-A8FF41E23C0C}" type="datetimeFigureOut">
              <a:rPr lang="en-GB" smtClean="0"/>
              <a:t>25/06/2026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C6DE49-5B80-100F-545A-49E9EDCC5A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1E436E-8527-F789-CA51-3FB4A40131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CDB7A-754D-42A7-BB6D-4A664260A9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07173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4A6BD3-E52F-2424-BEEF-62165057D5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9655E3-971C-5A6E-CFFC-811EB923FDB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9810F3F-39DD-8B57-F37B-642A8D8762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3D27954-CBFA-832B-8796-953B8D5DB9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03ABE-7C80-4A2E-9D08-A8FF41E23C0C}" type="datetimeFigureOut">
              <a:rPr lang="en-GB" smtClean="0"/>
              <a:t>25/06/2026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9AD33A7-DA93-FCDE-421D-9E4D5606DD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A56FB95-EE85-F30D-F735-40689939AE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CDB7A-754D-42A7-BB6D-4A664260A9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06413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57A194-6400-EB74-9337-72CF998A29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39DCE36-78B3-5FE6-01C8-1FD9AD6DD9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CAE8C88-DDE4-90B9-4C79-AF07CFB242C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98CDA0F-A8CC-3EE0-4205-0276F78A7FF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B127835-0BCF-C3EB-AFEF-5E46A75063B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D8DFAF6-6AD6-23F2-5342-B5CF1D2BBD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03ABE-7C80-4A2E-9D08-A8FF41E23C0C}" type="datetimeFigureOut">
              <a:rPr lang="en-GB" smtClean="0"/>
              <a:t>25/06/2026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C5A1644-E932-2923-B3C2-FA1A26E369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2877B88-FC2E-4221-18D1-E2A74C6828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CDB7A-754D-42A7-BB6D-4A664260A9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67908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6B5E21-0FBC-9BE4-E584-5BFDA15035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59B220E-4D74-EA9F-BF94-E04C2D6B88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03ABE-7C80-4A2E-9D08-A8FF41E23C0C}" type="datetimeFigureOut">
              <a:rPr lang="en-GB" smtClean="0"/>
              <a:t>25/06/2026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FF7014E-ECFF-FBBC-8A0C-DDF0A2D384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EA545DD-6207-347A-8CBA-CF4D946C6B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CDB7A-754D-42A7-BB6D-4A664260A9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32842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CCB41AE-7ACF-1ECC-9369-A44283F1C7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03ABE-7C80-4A2E-9D08-A8FF41E23C0C}" type="datetimeFigureOut">
              <a:rPr lang="en-GB" smtClean="0"/>
              <a:t>25/06/2026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F3CD64F-E66E-692B-9767-FC79A61751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0548951-EE79-DEF9-3EEF-EEC3E72D34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CDB7A-754D-42A7-BB6D-4A664260A9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9988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371D16-72F0-8BFC-D0C4-0FEE77B705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8F285C-198E-B3F7-6529-76B2A63B76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88E2C0C-AC33-D2A8-BED5-3AF20A38FF8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71725EF-987B-4D1B-7E8F-517685F1DC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03ABE-7C80-4A2E-9D08-A8FF41E23C0C}" type="datetimeFigureOut">
              <a:rPr lang="en-GB" smtClean="0"/>
              <a:t>25/06/2026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F682D83-511D-9A90-F1E3-41B1C04DE1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D085842-2F78-E166-C4FF-60CC78067F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CDB7A-754D-42A7-BB6D-4A664260A9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09925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25A6BE-8447-2E25-EC89-7B9096C412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ED4C8E6-47DE-7901-72B0-AD73DAE8D6B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1A6D54C-2C11-BD15-7105-581CD452563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2427334-061A-7E89-1B48-3D2B76DF36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03ABE-7C80-4A2E-9D08-A8FF41E23C0C}" type="datetimeFigureOut">
              <a:rPr lang="en-GB" smtClean="0"/>
              <a:t>25/06/2026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A953A97-BF1E-518C-F896-52E8693845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A8860EA-1DC7-70CC-9D78-5469A5A532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CDB7A-754D-42A7-BB6D-4A664260A9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52394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9083FB4-3512-E362-B948-21DDF48C88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C7AE03-31F7-C43D-1E7E-7C21BB3FB1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20D6C7-E9B2-4AD3-16BD-731B2DED56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EC03ABE-7C80-4A2E-9D08-A8FF41E23C0C}" type="datetimeFigureOut">
              <a:rPr lang="en-GB" smtClean="0"/>
              <a:t>25/06/2026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39F522-AB17-2D66-EE81-93042D8E825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256635-C68A-B552-0B37-56307ED4AEB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34CDB7A-754D-42A7-BB6D-4A664260A9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89840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999" cy="6858000"/>
          </a:xfrm>
          <a:prstGeom prst="rect">
            <a:avLst/>
          </a:prstGeom>
          <a:solidFill>
            <a:srgbClr val="FAFB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tIns="91440" bIns="91440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Rectangle 2"/>
          <p:cNvSpPr>
            <a:spLocks/>
          </p:cNvSpPr>
          <p:nvPr/>
        </p:nvSpPr>
        <p:spPr>
          <a:xfrm>
            <a:off x="0" y="0"/>
            <a:ext cx="2788920" cy="6858000"/>
          </a:xfrm>
          <a:prstGeom prst="rect">
            <a:avLst/>
          </a:prstGeom>
          <a:solidFill>
            <a:srgbClr val="00377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tIns="91440" bIns="91440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502920" y="640080"/>
            <a:ext cx="1783080" cy="777240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spcAft>
                <a:spcPts val="0"/>
              </a:spcAft>
            </a:pPr>
            <a:r>
              <a:rPr sz="2500" b="1">
                <a:solidFill>
                  <a:srgbClr val="FFFFFF"/>
                </a:solidFill>
                <a:latin typeface="Aptos Display"/>
              </a:rPr>
              <a:t>Agenda
item 8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246120" y="658368"/>
            <a:ext cx="8001000" cy="1481328"/>
          </a:xfrm>
          <a:prstGeom prst="rect">
            <a:avLst/>
          </a:prstGeom>
          <a:noFill/>
        </p:spPr>
        <p:txBody>
          <a:bodyPr wrap="square" lIns="9144" tIns="9144" rIns="9144" bIns="9144" anchor="t">
            <a:noAutofit/>
          </a:bodyPr>
          <a:lstStyle/>
          <a:p>
            <a:pPr>
              <a:spcAft>
                <a:spcPts val="0"/>
              </a:spcAft>
            </a:pPr>
            <a:r>
              <a:rPr lang="en-US" sz="2500" b="1">
                <a:solidFill>
                  <a:srgbClr val="141B20"/>
                </a:solidFill>
                <a:latin typeface="Aptos Display"/>
              </a:rPr>
              <a:t>Private financial resources for achieving the </a:t>
            </a:r>
          </a:p>
          <a:p>
            <a:pPr>
              <a:spcAft>
                <a:spcPts val="0"/>
              </a:spcAft>
            </a:pPr>
            <a:r>
              <a:rPr lang="en-US" sz="2500" b="1">
                <a:solidFill>
                  <a:srgbClr val="141B20"/>
                </a:solidFill>
                <a:latin typeface="Aptos Display"/>
              </a:rPr>
              <a:t>SDGs and the aspirations of Agenda 2063: The Africa We Want, of the African Union</a:t>
            </a:r>
            <a:endParaRPr lang="en-US" sz="3000" b="1">
              <a:solidFill>
                <a:srgbClr val="141B20"/>
              </a:solidFill>
              <a:latin typeface="Aptos Display"/>
            </a:endParaRPr>
          </a:p>
        </p:txBody>
      </p:sp>
      <p:sp>
        <p:nvSpPr>
          <p:cNvPr id="6" name="TextBox 5"/>
          <p:cNvSpPr txBox="1">
            <a:spLocks/>
          </p:cNvSpPr>
          <p:nvPr/>
        </p:nvSpPr>
        <p:spPr>
          <a:xfrm>
            <a:off x="3273552" y="2450592"/>
            <a:ext cx="7680960" cy="4389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wrap="square" lIns="9144" tIns="9144" rIns="9144" bIns="9144" anchor="t">
            <a:noAutofit/>
          </a:bodyPr>
          <a:lstStyle/>
          <a:p>
            <a:pPr algn="l">
              <a:spcAft>
                <a:spcPts val="0"/>
              </a:spcAft>
            </a:pPr>
            <a:r>
              <a:rPr lang="en-US" sz="1500" b="1">
                <a:solidFill>
                  <a:srgbClr val="006A98"/>
                </a:solidFill>
                <a:latin typeface="Aptos"/>
              </a:rPr>
              <a:t>Challenges, opportunities and action areas for private resource mobilization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291840" y="4224528"/>
            <a:ext cx="7818120" cy="310896"/>
          </a:xfrm>
          <a:prstGeom prst="rect">
            <a:avLst/>
          </a:prstGeom>
          <a:noFill/>
        </p:spPr>
        <p:txBody>
          <a:bodyPr wrap="square" lIns="9144" tIns="9144" rIns="9144" bIns="9144" anchor="t">
            <a:noAutofit/>
          </a:bodyPr>
          <a:lstStyle/>
          <a:p>
            <a:pPr algn="l">
              <a:spcAft>
                <a:spcPts val="0"/>
              </a:spcAft>
            </a:pPr>
            <a:r>
              <a:rPr sz="1600" b="1">
                <a:solidFill>
                  <a:srgbClr val="003773"/>
                </a:solidFill>
                <a:latin typeface="Aptos"/>
              </a:rPr>
              <a:t>Presented by Sonia Essobmadje, Chief of Section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291840" y="4736592"/>
            <a:ext cx="7818120" cy="786384"/>
          </a:xfrm>
          <a:prstGeom prst="rect">
            <a:avLst/>
          </a:prstGeom>
          <a:noFill/>
        </p:spPr>
        <p:txBody>
          <a:bodyPr wrap="square" lIns="9144" tIns="9144" rIns="9144" bIns="9144" anchor="t">
            <a:noAutofit/>
          </a:bodyPr>
          <a:lstStyle/>
          <a:p>
            <a:pPr algn="l">
              <a:spcAft>
                <a:spcPts val="0"/>
              </a:spcAft>
            </a:pPr>
            <a:r>
              <a:rPr lang="en-US" sz="1450" b="0">
                <a:solidFill>
                  <a:srgbClr val="4C5963"/>
                </a:solidFill>
                <a:latin typeface="Aptos"/>
              </a:rPr>
              <a:t>Economic Commission for Africa </a:t>
            </a:r>
            <a:r>
              <a:rPr sz="1450" b="0">
                <a:solidFill>
                  <a:srgbClr val="4C5963"/>
                </a:solidFill>
                <a:latin typeface="Aptos"/>
              </a:rPr>
              <a:t>(</a:t>
            </a:r>
            <a:r>
              <a:rPr lang="en-US" sz="1450" b="0">
                <a:solidFill>
                  <a:srgbClr val="4C5963"/>
                </a:solidFill>
                <a:latin typeface="Aptos"/>
              </a:rPr>
              <a:t>ECA</a:t>
            </a:r>
            <a:r>
              <a:rPr sz="1450" b="0">
                <a:solidFill>
                  <a:srgbClr val="4C5963"/>
                </a:solidFill>
                <a:latin typeface="Aptos"/>
              </a:rPr>
              <a:t>)</a:t>
            </a:r>
            <a:endParaRPr lang="en-US" sz="1450" b="0">
              <a:solidFill>
                <a:srgbClr val="4C5963"/>
              </a:solidFill>
              <a:latin typeface="Aptos"/>
            </a:endParaRPr>
          </a:p>
          <a:p>
            <a:r>
              <a:rPr lang="en-US" sz="1450" b="0">
                <a:solidFill>
                  <a:srgbClr val="4C5963"/>
                </a:solidFill>
                <a:latin typeface="Aptos"/>
              </a:rPr>
              <a:t>Briefing</a:t>
            </a:r>
          </a:p>
          <a:p>
            <a:r>
              <a:rPr sz="1450" b="0">
                <a:solidFill>
                  <a:srgbClr val="4C5963"/>
                </a:solidFill>
                <a:latin typeface="Aptos"/>
              </a:rPr>
              <a:t>30 June 2026</a:t>
            </a:r>
            <a:endParaRPr lang="en-US" sz="1450" b="0">
              <a:solidFill>
                <a:srgbClr val="4C5963"/>
              </a:solidFill>
              <a:latin typeface="Aptos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291840" y="5806440"/>
            <a:ext cx="6583680" cy="50292"/>
          </a:xfrm>
          <a:prstGeom prst="rect">
            <a:avLst/>
          </a:prstGeom>
          <a:solidFill>
            <a:srgbClr val="006A9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tIns="91440" bIns="91440" rtlCol="0" anchor="ctr">
            <a:noAutofit/>
          </a:bodyPr>
          <a:lstStyle/>
          <a:p>
            <a:pPr algn="ctr"/>
            <a:endParaRPr/>
          </a:p>
        </p:txBody>
      </p:sp>
      <p:sp>
        <p:nvSpPr>
          <p:cNvPr id="13" name="Rectangle 12"/>
          <p:cNvSpPr/>
          <p:nvPr/>
        </p:nvSpPr>
        <p:spPr>
          <a:xfrm>
            <a:off x="3291840" y="5989320"/>
            <a:ext cx="4846320" cy="50292"/>
          </a:xfrm>
          <a:prstGeom prst="rect">
            <a:avLst/>
          </a:prstGeom>
          <a:solidFill>
            <a:srgbClr val="5FA5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tIns="91440" bIns="91440" rtlCol="0" anchor="ctr">
            <a:noAutofit/>
          </a:bodyPr>
          <a:lstStyle/>
          <a:p>
            <a:pPr algn="ctr"/>
            <a:endParaRPr/>
          </a:p>
        </p:txBody>
      </p:sp>
      <p:sp>
        <p:nvSpPr>
          <p:cNvPr id="14" name="Rectangle 13"/>
          <p:cNvSpPr/>
          <p:nvPr/>
        </p:nvSpPr>
        <p:spPr>
          <a:xfrm>
            <a:off x="3291840" y="6172200"/>
            <a:ext cx="5669280" cy="50292"/>
          </a:xfrm>
          <a:prstGeom prst="rect">
            <a:avLst/>
          </a:prstGeom>
          <a:solidFill>
            <a:srgbClr val="F4B1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tIns="91440" bIns="91440" rtlCol="0" anchor="ctr">
            <a:noAutofit/>
          </a:bodyPr>
          <a:lstStyle/>
          <a:p>
            <a:pPr algn="ctr"/>
            <a:endParaRPr/>
          </a:p>
        </p:txBody>
      </p:sp>
    </p:spTree>
    <p:extLst>
      <p:ext uri="{BB962C8B-B14F-4D97-AF65-F5344CB8AC3E}">
        <p14:creationId xmlns:p14="http://schemas.microsoft.com/office/powerpoint/2010/main" val="13883204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999" cy="6858000"/>
          </a:xfrm>
          <a:prstGeom prst="rect">
            <a:avLst/>
          </a:prstGeom>
          <a:solidFill>
            <a:srgbClr val="FAFB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Rectangle 2"/>
          <p:cNvSpPr>
            <a:spLocks/>
          </p:cNvSpPr>
          <p:nvPr/>
        </p:nvSpPr>
        <p:spPr>
          <a:xfrm>
            <a:off x="0" y="0"/>
            <a:ext cx="329184" cy="6858000"/>
          </a:xfrm>
          <a:prstGeom prst="rect">
            <a:avLst/>
          </a:prstGeom>
          <a:solidFill>
            <a:srgbClr val="00377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502920" y="310896"/>
            <a:ext cx="502920" cy="402336"/>
          </a:xfrm>
          <a:prstGeom prst="rect">
            <a:avLst/>
          </a:prstGeom>
          <a:solidFill>
            <a:srgbClr val="00377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>
            <a:noAutofit/>
          </a:bodyPr>
          <a:lstStyle/>
          <a:p>
            <a:pPr algn="ctr">
              <a:spcAft>
                <a:spcPts val="0"/>
              </a:spcAft>
            </a:pPr>
            <a:r>
              <a:rPr lang="en-US" sz="1400" b="1">
                <a:solidFill>
                  <a:srgbClr val="FFFFFF"/>
                </a:solidFill>
                <a:latin typeface="Aptos Display"/>
              </a:rPr>
              <a:t>1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43000" y="201168"/>
            <a:ext cx="10652760" cy="566928"/>
          </a:xfrm>
          <a:prstGeom prst="rect">
            <a:avLst/>
          </a:prstGeom>
          <a:noFill/>
        </p:spPr>
        <p:txBody>
          <a:bodyPr wrap="square" lIns="9144" tIns="9144" rIns="9144" bIns="9144" anchor="t">
            <a:noAutofit/>
          </a:bodyPr>
          <a:lstStyle/>
          <a:p>
            <a:pPr algn="l">
              <a:spcAft>
                <a:spcPts val="0"/>
              </a:spcAft>
            </a:pPr>
            <a:r>
              <a:rPr lang="en-US" sz="2080" b="1">
                <a:solidFill>
                  <a:srgbClr val="141B20"/>
                </a:solidFill>
                <a:latin typeface="Aptos Display"/>
              </a:rPr>
              <a:t>Challenge evidence: why private capital remains hard to mobilize</a:t>
            </a:r>
          </a:p>
        </p:txBody>
      </p:sp>
      <p:sp>
        <p:nvSpPr>
          <p:cNvPr id="6" name="TextBox 5"/>
          <p:cNvSpPr txBox="1">
            <a:spLocks/>
          </p:cNvSpPr>
          <p:nvPr/>
        </p:nvSpPr>
        <p:spPr>
          <a:xfrm>
            <a:off x="1143000" y="822960"/>
            <a:ext cx="10469880" cy="320040"/>
          </a:xfrm>
          <a:prstGeom prst="rect">
            <a:avLst/>
          </a:prstGeom>
          <a:noFill/>
        </p:spPr>
        <p:txBody>
          <a:bodyPr wrap="square" lIns="9144" tIns="9144" rIns="9144" bIns="9144" anchor="t">
            <a:noAutofit/>
          </a:bodyPr>
          <a:lstStyle/>
          <a:p>
            <a:pPr algn="l">
              <a:spcAft>
                <a:spcPts val="0"/>
              </a:spcAft>
            </a:pPr>
            <a:r>
              <a:rPr lang="en-US" sz="1400" b="0">
                <a:solidFill>
                  <a:srgbClr val="6E7A84"/>
                </a:solidFill>
                <a:latin typeface="Aptos"/>
              </a:rPr>
              <a:t>The challenge is measurable: financing scale, weak revenue bases, capital flight and risk premiums reinforce each other.</a:t>
            </a:r>
          </a:p>
        </p:txBody>
      </p:sp>
      <p:sp>
        <p:nvSpPr>
          <p:cNvPr id="7" name="Rectangle 6"/>
          <p:cNvSpPr/>
          <p:nvPr/>
        </p:nvSpPr>
        <p:spPr>
          <a:xfrm>
            <a:off x="1143000" y="1188720"/>
            <a:ext cx="1920240" cy="32004"/>
          </a:xfrm>
          <a:prstGeom prst="rect">
            <a:avLst/>
          </a:prstGeom>
          <a:solidFill>
            <a:srgbClr val="006A9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13232" y="1417320"/>
            <a:ext cx="2542032" cy="1417320"/>
          </a:xfrm>
          <a:prstGeom prst="rect">
            <a:avLst/>
          </a:prstGeom>
          <a:solidFill>
            <a:srgbClr val="FFFFFF"/>
          </a:solidFill>
          <a:ln w="9525">
            <a:solidFill>
              <a:srgbClr val="D6DDE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100584" tIns="100584" rIns="100584" bIns="100584" rtlCol="0" anchor="t">
            <a:noAutofit/>
          </a:bodyPr>
          <a:lstStyle/>
          <a:p>
            <a:pPr algn="ctr">
              <a:spcAft>
                <a:spcPts val="100"/>
              </a:spcAft>
            </a:pPr>
            <a:r>
              <a:rPr lang="en-US" sz="2400" b="1">
                <a:solidFill>
                  <a:srgbClr val="003773"/>
                </a:solidFill>
                <a:latin typeface="Aptos Display"/>
              </a:rPr>
              <a:t>US$1.3T</a:t>
            </a:r>
          </a:p>
          <a:p>
            <a:pPr>
              <a:spcAft>
                <a:spcPts val="100"/>
              </a:spcAft>
            </a:pPr>
            <a:r>
              <a:rPr lang="en-US" sz="1420" b="1">
                <a:solidFill>
                  <a:srgbClr val="141B20"/>
                </a:solidFill>
                <a:latin typeface="Aptos Display"/>
              </a:rPr>
              <a:t>annual SDG financing gap</a:t>
            </a:r>
          </a:p>
          <a:p>
            <a:pPr>
              <a:spcAft>
                <a:spcPts val="0"/>
              </a:spcAft>
            </a:pPr>
            <a:r>
              <a:rPr lang="en-US" sz="1400" b="0">
                <a:solidFill>
                  <a:srgbClr val="4C5963"/>
                </a:solidFill>
                <a:latin typeface="Aptos"/>
              </a:rPr>
              <a:t>Scale exceeds available public finance.</a:t>
            </a:r>
          </a:p>
        </p:txBody>
      </p:sp>
      <p:sp>
        <p:nvSpPr>
          <p:cNvPr id="9" name="Rectangle 8"/>
          <p:cNvSpPr>
            <a:spLocks/>
          </p:cNvSpPr>
          <p:nvPr/>
        </p:nvSpPr>
        <p:spPr>
          <a:xfrm>
            <a:off x="713232" y="1417320"/>
            <a:ext cx="2542032" cy="73152"/>
          </a:xfrm>
          <a:prstGeom prst="rect">
            <a:avLst/>
          </a:prstGeom>
          <a:solidFill>
            <a:srgbClr val="00377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3502152" y="1417320"/>
            <a:ext cx="2542032" cy="1417320"/>
          </a:xfrm>
          <a:prstGeom prst="rect">
            <a:avLst/>
          </a:prstGeom>
          <a:solidFill>
            <a:srgbClr val="FFFFFF"/>
          </a:solidFill>
          <a:ln w="9525">
            <a:solidFill>
              <a:srgbClr val="D6DDE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100584" tIns="100584" rIns="100584" bIns="100584" rtlCol="0" anchor="t">
            <a:noAutofit/>
          </a:bodyPr>
          <a:lstStyle/>
          <a:p>
            <a:pPr algn="ctr">
              <a:spcAft>
                <a:spcPts val="100"/>
              </a:spcAft>
            </a:pPr>
            <a:r>
              <a:rPr lang="en-US" sz="2400" b="1">
                <a:solidFill>
                  <a:srgbClr val="006A98"/>
                </a:solidFill>
                <a:latin typeface="Aptos Display"/>
              </a:rPr>
              <a:t>15.6%</a:t>
            </a:r>
          </a:p>
          <a:p>
            <a:pPr>
              <a:spcAft>
                <a:spcPts val="100"/>
              </a:spcAft>
            </a:pPr>
            <a:r>
              <a:rPr lang="en-US" sz="1420" b="1">
                <a:solidFill>
                  <a:srgbClr val="141B20"/>
                </a:solidFill>
                <a:latin typeface="Aptos Display"/>
              </a:rPr>
              <a:t>average tax-to-GDP</a:t>
            </a:r>
          </a:p>
          <a:p>
            <a:pPr>
              <a:spcAft>
                <a:spcPts val="0"/>
              </a:spcAft>
            </a:pPr>
            <a:r>
              <a:rPr lang="en-US" sz="1400" b="0">
                <a:solidFill>
                  <a:srgbClr val="4C5963"/>
                </a:solidFill>
                <a:latin typeface="Aptos"/>
              </a:rPr>
              <a:t>Revenue base remains comparatively low.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502152" y="1417320"/>
            <a:ext cx="2542032" cy="73152"/>
          </a:xfrm>
          <a:prstGeom prst="rect">
            <a:avLst/>
          </a:prstGeom>
          <a:solidFill>
            <a:srgbClr val="006A9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/>
          </a:p>
        </p:txBody>
      </p:sp>
      <p:sp>
        <p:nvSpPr>
          <p:cNvPr id="12" name="Rectangle 11"/>
          <p:cNvSpPr/>
          <p:nvPr/>
        </p:nvSpPr>
        <p:spPr>
          <a:xfrm>
            <a:off x="6291072" y="1417320"/>
            <a:ext cx="2542032" cy="1417320"/>
          </a:xfrm>
          <a:prstGeom prst="rect">
            <a:avLst/>
          </a:prstGeom>
          <a:solidFill>
            <a:srgbClr val="FFFFFF"/>
          </a:solidFill>
          <a:ln w="9525">
            <a:solidFill>
              <a:srgbClr val="D6DDE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100584" tIns="100584" rIns="100584" bIns="100584" rtlCol="0" anchor="t">
            <a:noAutofit/>
          </a:bodyPr>
          <a:lstStyle/>
          <a:p>
            <a:pPr algn="ctr">
              <a:spcAft>
                <a:spcPts val="100"/>
              </a:spcAft>
            </a:pPr>
            <a:r>
              <a:rPr lang="en-US" sz="2400" b="1">
                <a:solidFill>
                  <a:srgbClr val="F56F53"/>
                </a:solidFill>
                <a:latin typeface="Aptos Display"/>
              </a:rPr>
              <a:t>US$88.6B</a:t>
            </a:r>
          </a:p>
          <a:p>
            <a:pPr>
              <a:spcAft>
                <a:spcPts val="100"/>
              </a:spcAft>
            </a:pPr>
            <a:r>
              <a:rPr lang="en-US" sz="1420" b="1">
                <a:solidFill>
                  <a:srgbClr val="141B20"/>
                </a:solidFill>
                <a:latin typeface="Aptos Display"/>
              </a:rPr>
              <a:t>annual illicit flows</a:t>
            </a:r>
          </a:p>
          <a:p>
            <a:pPr>
              <a:spcAft>
                <a:spcPts val="0"/>
              </a:spcAft>
            </a:pPr>
            <a:r>
              <a:rPr lang="en-US" sz="1400" b="0">
                <a:solidFill>
                  <a:srgbClr val="4C5963"/>
                </a:solidFill>
                <a:latin typeface="Aptos"/>
              </a:rPr>
              <a:t>Leakages reduce fiscal space.</a:t>
            </a:r>
          </a:p>
        </p:txBody>
      </p:sp>
      <p:sp>
        <p:nvSpPr>
          <p:cNvPr id="13" name="Rectangle 12"/>
          <p:cNvSpPr/>
          <p:nvPr/>
        </p:nvSpPr>
        <p:spPr>
          <a:xfrm>
            <a:off x="6291072" y="1417320"/>
            <a:ext cx="2542032" cy="73152"/>
          </a:xfrm>
          <a:prstGeom prst="rect">
            <a:avLst/>
          </a:prstGeom>
          <a:solidFill>
            <a:srgbClr val="F56F5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9079992" y="1417320"/>
            <a:ext cx="2542032" cy="1417320"/>
          </a:xfrm>
          <a:prstGeom prst="rect">
            <a:avLst/>
          </a:prstGeom>
          <a:solidFill>
            <a:srgbClr val="FFFFFF"/>
          </a:solidFill>
          <a:ln w="9525">
            <a:solidFill>
              <a:srgbClr val="D6DDE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100584" tIns="100584" rIns="100584" bIns="100584" rtlCol="0" anchor="t">
            <a:noAutofit/>
          </a:bodyPr>
          <a:lstStyle/>
          <a:p>
            <a:pPr algn="ctr">
              <a:spcAft>
                <a:spcPts val="100"/>
              </a:spcAft>
            </a:pPr>
            <a:r>
              <a:rPr lang="en-US" sz="2400" b="1">
                <a:solidFill>
                  <a:srgbClr val="F4B150"/>
                </a:solidFill>
                <a:latin typeface="Aptos Display"/>
              </a:rPr>
              <a:t>5–8×</a:t>
            </a:r>
          </a:p>
          <a:p>
            <a:pPr>
              <a:spcAft>
                <a:spcPts val="100"/>
              </a:spcAft>
            </a:pPr>
            <a:r>
              <a:rPr lang="en-US" sz="1420" b="1">
                <a:solidFill>
                  <a:srgbClr val="141B20"/>
                </a:solidFill>
                <a:latin typeface="Aptos Display"/>
              </a:rPr>
              <a:t>higher capital cost</a:t>
            </a:r>
          </a:p>
          <a:p>
            <a:pPr>
              <a:spcAft>
                <a:spcPts val="0"/>
              </a:spcAft>
            </a:pPr>
            <a:r>
              <a:rPr lang="en-US" sz="1400" b="0">
                <a:solidFill>
                  <a:srgbClr val="4C5963"/>
                </a:solidFill>
                <a:latin typeface="Aptos"/>
              </a:rPr>
              <a:t>Risk premium prices out projects.</a:t>
            </a:r>
          </a:p>
        </p:txBody>
      </p:sp>
      <p:sp>
        <p:nvSpPr>
          <p:cNvPr id="15" name="Rectangle 14"/>
          <p:cNvSpPr/>
          <p:nvPr/>
        </p:nvSpPr>
        <p:spPr>
          <a:xfrm>
            <a:off x="9079992" y="1417320"/>
            <a:ext cx="2542032" cy="73152"/>
          </a:xfrm>
          <a:prstGeom prst="rect">
            <a:avLst/>
          </a:prstGeom>
          <a:solidFill>
            <a:srgbClr val="F4B1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/>
          </a:p>
        </p:txBody>
      </p:sp>
      <p:sp>
        <p:nvSpPr>
          <p:cNvPr id="16" name="TextBox 15"/>
          <p:cNvSpPr txBox="1">
            <a:spLocks/>
          </p:cNvSpPr>
          <p:nvPr/>
        </p:nvSpPr>
        <p:spPr>
          <a:xfrm>
            <a:off x="713232" y="3273552"/>
            <a:ext cx="5212080" cy="310896"/>
          </a:xfrm>
          <a:prstGeom prst="rect">
            <a:avLst/>
          </a:prstGeom>
          <a:noFill/>
        </p:spPr>
        <p:txBody>
          <a:bodyPr wrap="square" lIns="9144" tIns="9144" rIns="9144" bIns="9144" anchor="t">
            <a:noAutofit/>
          </a:bodyPr>
          <a:lstStyle/>
          <a:p>
            <a:pPr algn="l">
              <a:spcAft>
                <a:spcPts val="0"/>
              </a:spcAft>
            </a:pPr>
            <a:r>
              <a:rPr lang="en-US" sz="1500" b="1">
                <a:solidFill>
                  <a:srgbClr val="6E7A84"/>
                </a:solidFill>
                <a:latin typeface="Aptos Display"/>
              </a:rPr>
              <a:t>What the data means for mobilization</a:t>
            </a:r>
          </a:p>
        </p:txBody>
      </p:sp>
      <p:sp>
        <p:nvSpPr>
          <p:cNvPr id="17" name="Rectangle 16"/>
          <p:cNvSpPr/>
          <p:nvPr/>
        </p:nvSpPr>
        <p:spPr>
          <a:xfrm>
            <a:off x="713232" y="3685032"/>
            <a:ext cx="365760" cy="365760"/>
          </a:xfrm>
          <a:prstGeom prst="rect">
            <a:avLst/>
          </a:prstGeom>
          <a:solidFill>
            <a:srgbClr val="00377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>
            <a:noAutofit/>
          </a:bodyPr>
          <a:lstStyle/>
          <a:p>
            <a:pPr algn="ctr">
              <a:spcAft>
                <a:spcPts val="0"/>
              </a:spcAft>
            </a:pPr>
            <a:r>
              <a:rPr lang="en-US" sz="1400" b="1">
                <a:solidFill>
                  <a:srgbClr val="FFFFFF"/>
                </a:solidFill>
                <a:latin typeface="Aptos Display"/>
              </a:rPr>
              <a:t>1</a:t>
            </a:r>
          </a:p>
        </p:txBody>
      </p:sp>
      <p:sp>
        <p:nvSpPr>
          <p:cNvPr id="18" name="Rectangle 17"/>
          <p:cNvSpPr/>
          <p:nvPr/>
        </p:nvSpPr>
        <p:spPr>
          <a:xfrm>
            <a:off x="1188720" y="3675888"/>
            <a:ext cx="4736592" cy="384048"/>
          </a:xfrm>
          <a:prstGeom prst="rect">
            <a:avLst/>
          </a:prstGeom>
          <a:solidFill>
            <a:srgbClr val="FFFFFF"/>
          </a:solidFill>
          <a:ln w="9525">
            <a:solidFill>
              <a:srgbClr val="D6DDE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54864" rIns="54864" bIns="54864" rtlCol="0" anchor="ctr">
            <a:noAutofit/>
          </a:bodyPr>
          <a:lstStyle/>
          <a:p>
            <a:pPr algn="l">
              <a:spcAft>
                <a:spcPts val="0"/>
              </a:spcAft>
            </a:pPr>
            <a:r>
              <a:rPr lang="en-US" sz="1430" b="1">
                <a:solidFill>
                  <a:srgbClr val="141B20"/>
                </a:solidFill>
                <a:latin typeface="Aptos"/>
              </a:rPr>
              <a:t>Public financing alone cannot meet the investment need.</a:t>
            </a:r>
          </a:p>
        </p:txBody>
      </p:sp>
      <p:sp>
        <p:nvSpPr>
          <p:cNvPr id="19" name="Rectangle 18"/>
          <p:cNvSpPr/>
          <p:nvPr/>
        </p:nvSpPr>
        <p:spPr>
          <a:xfrm>
            <a:off x="713232" y="4160520"/>
            <a:ext cx="365760" cy="365760"/>
          </a:xfrm>
          <a:prstGeom prst="rect">
            <a:avLst/>
          </a:prstGeom>
          <a:solidFill>
            <a:srgbClr val="006A9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>
            <a:noAutofit/>
          </a:bodyPr>
          <a:lstStyle/>
          <a:p>
            <a:pPr algn="ctr">
              <a:spcAft>
                <a:spcPts val="0"/>
              </a:spcAft>
            </a:pPr>
            <a:r>
              <a:rPr lang="en-US" sz="1400" b="1">
                <a:solidFill>
                  <a:srgbClr val="FFFFFF"/>
                </a:solidFill>
                <a:latin typeface="Aptos Display"/>
              </a:rPr>
              <a:t>2</a:t>
            </a:r>
          </a:p>
        </p:txBody>
      </p:sp>
      <p:sp>
        <p:nvSpPr>
          <p:cNvPr id="20" name="Rectangle 19"/>
          <p:cNvSpPr/>
          <p:nvPr/>
        </p:nvSpPr>
        <p:spPr>
          <a:xfrm>
            <a:off x="1188720" y="4151376"/>
            <a:ext cx="4736592" cy="384048"/>
          </a:xfrm>
          <a:prstGeom prst="rect">
            <a:avLst/>
          </a:prstGeom>
          <a:solidFill>
            <a:srgbClr val="FFFFFF"/>
          </a:solidFill>
          <a:ln w="9525">
            <a:solidFill>
              <a:srgbClr val="D6DDE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54864" rIns="54864" bIns="54864" rtlCol="0" anchor="ctr">
            <a:noAutofit/>
          </a:bodyPr>
          <a:lstStyle/>
          <a:p>
            <a:pPr algn="l">
              <a:spcAft>
                <a:spcPts val="0"/>
              </a:spcAft>
            </a:pPr>
            <a:r>
              <a:rPr lang="en-US" sz="1430" b="1">
                <a:solidFill>
                  <a:srgbClr val="141B20"/>
                </a:solidFill>
                <a:latin typeface="Aptos"/>
              </a:rPr>
              <a:t>Weak fiscal space reduces country ability to de-risk projects.</a:t>
            </a:r>
          </a:p>
        </p:txBody>
      </p:sp>
      <p:sp>
        <p:nvSpPr>
          <p:cNvPr id="21" name="Rectangle 20"/>
          <p:cNvSpPr/>
          <p:nvPr/>
        </p:nvSpPr>
        <p:spPr>
          <a:xfrm>
            <a:off x="713232" y="4636008"/>
            <a:ext cx="365760" cy="365760"/>
          </a:xfrm>
          <a:prstGeom prst="rect">
            <a:avLst/>
          </a:prstGeom>
          <a:solidFill>
            <a:srgbClr val="F4B1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>
            <a:noAutofit/>
          </a:bodyPr>
          <a:lstStyle/>
          <a:p>
            <a:pPr algn="ctr">
              <a:spcAft>
                <a:spcPts val="0"/>
              </a:spcAft>
            </a:pPr>
            <a:r>
              <a:rPr sz="1400" b="1">
                <a:solidFill>
                  <a:srgbClr val="FFFFFF"/>
                </a:solidFill>
                <a:latin typeface="Aptos Display"/>
              </a:rPr>
              <a:t>3</a:t>
            </a:r>
          </a:p>
        </p:txBody>
      </p:sp>
      <p:sp>
        <p:nvSpPr>
          <p:cNvPr id="22" name="Rectangle 21"/>
          <p:cNvSpPr/>
          <p:nvPr/>
        </p:nvSpPr>
        <p:spPr>
          <a:xfrm>
            <a:off x="1188720" y="4626864"/>
            <a:ext cx="4736592" cy="384048"/>
          </a:xfrm>
          <a:prstGeom prst="rect">
            <a:avLst/>
          </a:prstGeom>
          <a:solidFill>
            <a:srgbClr val="FFFFFF"/>
          </a:solidFill>
          <a:ln w="9525">
            <a:solidFill>
              <a:srgbClr val="D6DDE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54864" rIns="54864" bIns="54864" rtlCol="0" anchor="ctr">
            <a:noAutofit/>
          </a:bodyPr>
          <a:lstStyle/>
          <a:p>
            <a:pPr algn="l">
              <a:spcAft>
                <a:spcPts val="0"/>
              </a:spcAft>
            </a:pPr>
            <a:r>
              <a:rPr lang="en-US" sz="1430" b="1">
                <a:solidFill>
                  <a:srgbClr val="141B20"/>
                </a:solidFill>
                <a:latin typeface="Aptos"/>
              </a:rPr>
              <a:t>High perceived risk raises borrowing costs and shortens tenors.</a:t>
            </a:r>
          </a:p>
        </p:txBody>
      </p:sp>
      <p:sp>
        <p:nvSpPr>
          <p:cNvPr id="23" name="Rectangle 22"/>
          <p:cNvSpPr/>
          <p:nvPr/>
        </p:nvSpPr>
        <p:spPr>
          <a:xfrm>
            <a:off x="713232" y="5111496"/>
            <a:ext cx="365760" cy="365760"/>
          </a:xfrm>
          <a:prstGeom prst="rect">
            <a:avLst/>
          </a:prstGeom>
          <a:solidFill>
            <a:srgbClr val="5FA5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>
            <a:noAutofit/>
          </a:bodyPr>
          <a:lstStyle/>
          <a:p>
            <a:pPr algn="ctr">
              <a:spcAft>
                <a:spcPts val="0"/>
              </a:spcAft>
            </a:pPr>
            <a:r>
              <a:rPr lang="en-US" sz="1400" b="1">
                <a:solidFill>
                  <a:srgbClr val="FFFFFF"/>
                </a:solidFill>
                <a:latin typeface="Aptos Display"/>
              </a:rPr>
              <a:t>4</a:t>
            </a:r>
          </a:p>
        </p:txBody>
      </p:sp>
      <p:sp>
        <p:nvSpPr>
          <p:cNvPr id="24" name="Rectangle 23"/>
          <p:cNvSpPr>
            <a:spLocks/>
          </p:cNvSpPr>
          <p:nvPr/>
        </p:nvSpPr>
        <p:spPr>
          <a:xfrm>
            <a:off x="1188720" y="5102352"/>
            <a:ext cx="4736592" cy="384048"/>
          </a:xfrm>
          <a:prstGeom prst="rect">
            <a:avLst/>
          </a:prstGeom>
          <a:solidFill>
            <a:srgbClr val="FFFFFF"/>
          </a:solidFill>
          <a:ln w="9525">
            <a:solidFill>
              <a:srgbClr val="D6DDE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54864" rIns="54864" bIns="54864" rtlCol="0" anchor="ctr">
            <a:noAutofit/>
          </a:bodyPr>
          <a:lstStyle/>
          <a:p>
            <a:pPr algn="l">
              <a:spcAft>
                <a:spcPts val="0"/>
              </a:spcAft>
            </a:pPr>
            <a:r>
              <a:rPr lang="en-US" sz="1430" b="1">
                <a:solidFill>
                  <a:srgbClr val="141B20"/>
                </a:solidFill>
                <a:latin typeface="Aptos"/>
              </a:rPr>
              <a:t>Thin markets and pipelines limit investable SDG opportunities.</a:t>
            </a:r>
          </a:p>
        </p:txBody>
      </p:sp>
      <p:sp>
        <p:nvSpPr>
          <p:cNvPr id="25" name="TextBox 24"/>
          <p:cNvSpPr txBox="1">
            <a:spLocks/>
          </p:cNvSpPr>
          <p:nvPr/>
        </p:nvSpPr>
        <p:spPr>
          <a:xfrm>
            <a:off x="6428232" y="3273552"/>
            <a:ext cx="5029200" cy="310896"/>
          </a:xfrm>
          <a:prstGeom prst="rect">
            <a:avLst/>
          </a:prstGeom>
          <a:noFill/>
        </p:spPr>
        <p:txBody>
          <a:bodyPr wrap="square" lIns="9144" tIns="9144" rIns="9144" bIns="9144" anchor="t">
            <a:noAutofit/>
          </a:bodyPr>
          <a:lstStyle/>
          <a:p>
            <a:pPr algn="l">
              <a:spcAft>
                <a:spcPts val="0"/>
              </a:spcAft>
            </a:pPr>
            <a:r>
              <a:rPr lang="en-US" sz="1500" b="1">
                <a:solidFill>
                  <a:srgbClr val="6E7A84"/>
                </a:solidFill>
                <a:latin typeface="Aptos Display"/>
              </a:rPr>
              <a:t>ECA programme response</a:t>
            </a:r>
          </a:p>
        </p:txBody>
      </p:sp>
      <p:sp>
        <p:nvSpPr>
          <p:cNvPr id="26" name="Rectangle 25"/>
          <p:cNvSpPr/>
          <p:nvPr/>
        </p:nvSpPr>
        <p:spPr>
          <a:xfrm>
            <a:off x="6428232" y="3685032"/>
            <a:ext cx="4892040" cy="896112"/>
          </a:xfrm>
          <a:prstGeom prst="rect">
            <a:avLst/>
          </a:prstGeom>
          <a:solidFill>
            <a:srgbClr val="00377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3152" tIns="73152" rIns="73152" bIns="73152" rtlCol="0" anchor="ctr">
            <a:noAutofit/>
          </a:bodyPr>
          <a:lstStyle/>
          <a:p>
            <a:pPr>
              <a:spcAft>
                <a:spcPts val="100"/>
              </a:spcAft>
            </a:pPr>
            <a:r>
              <a:rPr lang="en-US" sz="1520" b="1" dirty="0">
                <a:solidFill>
                  <a:srgbClr val="FFFFFF"/>
                </a:solidFill>
                <a:latin typeface="Aptos Display"/>
              </a:rPr>
              <a:t>1- Lower the risk premium</a:t>
            </a:r>
          </a:p>
          <a:p>
            <a:pPr>
              <a:spcAft>
                <a:spcPts val="0"/>
              </a:spcAft>
            </a:pPr>
            <a:r>
              <a:rPr lang="en-US" sz="1400" b="0" dirty="0">
                <a:solidFill>
                  <a:srgbClr val="FFFFFF"/>
                </a:solidFill>
                <a:latin typeface="Aptos"/>
              </a:rPr>
              <a:t>Rating readiness, fiscal transparency, debt data and investor engagement.</a:t>
            </a:r>
          </a:p>
        </p:txBody>
      </p:sp>
      <p:sp>
        <p:nvSpPr>
          <p:cNvPr id="27" name="Rectangle 26"/>
          <p:cNvSpPr>
            <a:spLocks/>
          </p:cNvSpPr>
          <p:nvPr/>
        </p:nvSpPr>
        <p:spPr>
          <a:xfrm>
            <a:off x="6428232" y="4773168"/>
            <a:ext cx="4892040" cy="896112"/>
          </a:xfrm>
          <a:prstGeom prst="rect">
            <a:avLst/>
          </a:prstGeom>
          <a:solidFill>
            <a:srgbClr val="006A9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3152" tIns="73152" rIns="73152" bIns="73152" rtlCol="0" anchor="ctr">
            <a:noAutofit/>
          </a:bodyPr>
          <a:lstStyle/>
          <a:p>
            <a:pPr>
              <a:spcAft>
                <a:spcPts val="100"/>
              </a:spcAft>
            </a:pPr>
            <a:r>
              <a:rPr lang="en-US" sz="1520" b="1" dirty="0">
                <a:solidFill>
                  <a:srgbClr val="FFFFFF"/>
                </a:solidFill>
                <a:latin typeface="Aptos Display"/>
              </a:rPr>
              <a:t>2- Build investable market channels</a:t>
            </a:r>
          </a:p>
          <a:p>
            <a:pPr>
              <a:spcAft>
                <a:spcPts val="0"/>
              </a:spcAft>
            </a:pPr>
            <a:r>
              <a:rPr lang="en-US" sz="1400" b="0" dirty="0">
                <a:solidFill>
                  <a:srgbClr val="FFFFFF"/>
                </a:solidFill>
                <a:latin typeface="Aptos"/>
              </a:rPr>
              <a:t>Regulation, instruments, sustainable finance, market data and regional integration.</a:t>
            </a:r>
          </a:p>
        </p:txBody>
      </p:sp>
      <p:sp>
        <p:nvSpPr>
          <p:cNvPr id="28" name="Rectangle 27"/>
          <p:cNvSpPr/>
          <p:nvPr/>
        </p:nvSpPr>
        <p:spPr>
          <a:xfrm>
            <a:off x="713232" y="5815584"/>
            <a:ext cx="10607040" cy="402336"/>
          </a:xfrm>
          <a:prstGeom prst="rect">
            <a:avLst/>
          </a:prstGeom>
          <a:solidFill>
            <a:srgbClr val="FEF4E0"/>
          </a:solidFill>
          <a:ln w="9525">
            <a:solidFill>
              <a:srgbClr val="F4B1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64008" tIns="64008" rIns="64008" bIns="64008" rtlCol="0" anchor="ctr">
            <a:noAutofit/>
          </a:bodyPr>
          <a:lstStyle/>
          <a:p>
            <a:pPr algn="l">
              <a:spcAft>
                <a:spcPts val="0"/>
              </a:spcAft>
            </a:pPr>
            <a:r>
              <a:rPr lang="en-US" sz="1420" b="1">
                <a:solidFill>
                  <a:srgbClr val="141B20"/>
                </a:solidFill>
                <a:latin typeface="Aptos"/>
              </a:rPr>
              <a:t>Implication</a:t>
            </a:r>
            <a:r>
              <a:rPr sz="1420" b="1">
                <a:solidFill>
                  <a:srgbClr val="141B20"/>
                </a:solidFill>
                <a:latin typeface="Aptos"/>
              </a:rPr>
              <a:t>: </a:t>
            </a:r>
            <a:r>
              <a:rPr lang="en-US" sz="1420" b="1">
                <a:solidFill>
                  <a:srgbClr val="141B20"/>
                </a:solidFill>
                <a:latin typeface="Aptos"/>
              </a:rPr>
              <a:t>countries need an integrated support offer </a:t>
            </a:r>
            <a:r>
              <a:rPr sz="1420" b="1">
                <a:solidFill>
                  <a:srgbClr val="141B20"/>
                </a:solidFill>
                <a:latin typeface="Aptos"/>
              </a:rPr>
              <a:t>that </a:t>
            </a:r>
            <a:r>
              <a:rPr lang="en-US" sz="1420" b="1">
                <a:solidFill>
                  <a:srgbClr val="141B20"/>
                </a:solidFill>
                <a:latin typeface="Aptos"/>
              </a:rPr>
              <a:t>simultaneously improves creditworthiness and expands the channels through which private </a:t>
            </a:r>
            <a:r>
              <a:rPr sz="1420" b="1">
                <a:solidFill>
                  <a:srgbClr val="141B20"/>
                </a:solidFill>
                <a:latin typeface="Aptos"/>
              </a:rPr>
              <a:t>capital </a:t>
            </a:r>
            <a:r>
              <a:rPr lang="en-US" sz="1420" b="1">
                <a:solidFill>
                  <a:srgbClr val="141B20"/>
                </a:solidFill>
                <a:latin typeface="Aptos"/>
              </a:rPr>
              <a:t>can flow</a:t>
            </a:r>
            <a:r>
              <a:rPr sz="1420" b="1">
                <a:solidFill>
                  <a:srgbClr val="141B20"/>
                </a:solidFill>
                <a:latin typeface="Aptos"/>
              </a:rPr>
              <a:t>.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713232" y="6446520"/>
            <a:ext cx="5029200" cy="201168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>
              <a:spcAft>
                <a:spcPts val="0"/>
              </a:spcAft>
            </a:pPr>
            <a:r>
              <a:rPr lang="en-US" sz="880" b="0">
                <a:solidFill>
                  <a:srgbClr val="8A939B"/>
                </a:solidFill>
                <a:latin typeface="Aptos"/>
              </a:rPr>
              <a:t>ECA</a:t>
            </a:r>
            <a:r>
              <a:rPr sz="880" b="0">
                <a:solidFill>
                  <a:srgbClr val="8A939B"/>
                </a:solidFill>
                <a:latin typeface="Aptos"/>
              </a:rPr>
              <a:t> | Private resource mobilization for SDGs and Agenda 2063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5715000" y="6446520"/>
            <a:ext cx="6217920" cy="22860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r">
              <a:spcAft>
                <a:spcPts val="0"/>
              </a:spcAft>
            </a:pPr>
            <a:r>
              <a:rPr sz="850" b="0">
                <a:solidFill>
                  <a:srgbClr val="8A939B"/>
                </a:solidFill>
                <a:latin typeface="Aptos"/>
              </a:rPr>
              <a:t>Sources: ECA; OECD</a:t>
            </a:r>
            <a:r>
              <a:rPr lang="en-US" sz="850" b="0">
                <a:solidFill>
                  <a:srgbClr val="8A939B"/>
                </a:solidFill>
                <a:latin typeface="Aptos"/>
              </a:rPr>
              <a:t> Revenue Statistics in Africa 2024</a:t>
            </a:r>
            <a:r>
              <a:rPr sz="850" b="0">
                <a:solidFill>
                  <a:srgbClr val="8A939B"/>
                </a:solidFill>
                <a:latin typeface="Aptos"/>
              </a:rPr>
              <a:t>; </a:t>
            </a:r>
            <a:r>
              <a:rPr lang="en-US" sz="850" b="0">
                <a:solidFill>
                  <a:srgbClr val="8A939B"/>
                </a:solidFill>
                <a:latin typeface="Aptos"/>
              </a:rPr>
              <a:t>UNCTAD</a:t>
            </a:r>
            <a:r>
              <a:rPr sz="850" b="0">
                <a:solidFill>
                  <a:srgbClr val="8A939B"/>
                </a:solidFill>
                <a:latin typeface="Aptos"/>
              </a:rPr>
              <a:t>; </a:t>
            </a:r>
            <a:r>
              <a:rPr lang="en-US" sz="850" b="0">
                <a:solidFill>
                  <a:srgbClr val="8A939B"/>
                </a:solidFill>
                <a:latin typeface="Aptos"/>
              </a:rPr>
              <a:t>UNDP/AfriCatalyst</a:t>
            </a:r>
            <a:endParaRPr sz="850" b="0">
              <a:solidFill>
                <a:srgbClr val="8A939B"/>
              </a:solidFill>
              <a:latin typeface="Aptos"/>
            </a:endParaRPr>
          </a:p>
        </p:txBody>
      </p:sp>
    </p:spTree>
    <p:extLst>
      <p:ext uri="{BB962C8B-B14F-4D97-AF65-F5344CB8AC3E}">
        <p14:creationId xmlns:p14="http://schemas.microsoft.com/office/powerpoint/2010/main" val="25040087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999" cy="6858000"/>
          </a:xfrm>
          <a:prstGeom prst="rect">
            <a:avLst/>
          </a:prstGeom>
          <a:solidFill>
            <a:srgbClr val="FAFB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Rectangle 2"/>
          <p:cNvSpPr>
            <a:spLocks/>
          </p:cNvSpPr>
          <p:nvPr/>
        </p:nvSpPr>
        <p:spPr>
          <a:xfrm>
            <a:off x="0" y="0"/>
            <a:ext cx="329184" cy="6858000"/>
          </a:xfrm>
          <a:prstGeom prst="rect">
            <a:avLst/>
          </a:prstGeom>
          <a:solidFill>
            <a:srgbClr val="00377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502920" y="310896"/>
            <a:ext cx="502920" cy="402336"/>
          </a:xfrm>
          <a:prstGeom prst="rect">
            <a:avLst/>
          </a:prstGeom>
          <a:solidFill>
            <a:srgbClr val="00377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>
            <a:noAutofit/>
          </a:bodyPr>
          <a:lstStyle/>
          <a:p>
            <a:pPr algn="ctr">
              <a:spcAft>
                <a:spcPts val="0"/>
              </a:spcAft>
            </a:pPr>
            <a:r>
              <a:rPr lang="en-US" sz="1400" b="1">
                <a:solidFill>
                  <a:srgbClr val="FFFFFF"/>
                </a:solidFill>
                <a:latin typeface="Aptos Display"/>
              </a:rPr>
              <a:t>2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43000" y="201168"/>
            <a:ext cx="10652760" cy="566928"/>
          </a:xfrm>
          <a:prstGeom prst="rect">
            <a:avLst/>
          </a:prstGeom>
          <a:noFill/>
        </p:spPr>
        <p:txBody>
          <a:bodyPr wrap="square" lIns="9144" tIns="9144" rIns="9144" bIns="9144" anchor="t">
            <a:noAutofit/>
          </a:bodyPr>
          <a:lstStyle/>
          <a:p>
            <a:pPr algn="l">
              <a:spcAft>
                <a:spcPts val="0"/>
              </a:spcAft>
            </a:pPr>
            <a:r>
              <a:rPr lang="en-US" sz="2080" b="1">
                <a:solidFill>
                  <a:srgbClr val="141B20"/>
                </a:solidFill>
                <a:latin typeface="Aptos Display"/>
              </a:rPr>
              <a:t>Challenge diagnosis: data points mapped to ECA response</a:t>
            </a:r>
          </a:p>
        </p:txBody>
      </p:sp>
      <p:sp>
        <p:nvSpPr>
          <p:cNvPr id="6" name="TextBox 5"/>
          <p:cNvSpPr txBox="1">
            <a:spLocks/>
          </p:cNvSpPr>
          <p:nvPr/>
        </p:nvSpPr>
        <p:spPr>
          <a:xfrm>
            <a:off x="1143000" y="822960"/>
            <a:ext cx="10469880" cy="320040"/>
          </a:xfrm>
          <a:prstGeom prst="rect">
            <a:avLst/>
          </a:prstGeom>
          <a:noFill/>
        </p:spPr>
        <p:txBody>
          <a:bodyPr wrap="square" lIns="9144" tIns="9144" rIns="9144" bIns="9144" anchor="t">
            <a:noAutofit/>
          </a:bodyPr>
          <a:lstStyle/>
          <a:p>
            <a:pPr algn="l">
              <a:spcAft>
                <a:spcPts val="0"/>
              </a:spcAft>
            </a:pPr>
            <a:r>
              <a:rPr lang="en-US" sz="1400" b="0">
                <a:solidFill>
                  <a:srgbClr val="6E7A84"/>
                </a:solidFill>
                <a:latin typeface="Aptos"/>
              </a:rPr>
              <a:t>Each challenge has a measurable signal and a practical programme response.</a:t>
            </a:r>
          </a:p>
        </p:txBody>
      </p:sp>
      <p:sp>
        <p:nvSpPr>
          <p:cNvPr id="7" name="Rectangle 6"/>
          <p:cNvSpPr/>
          <p:nvPr/>
        </p:nvSpPr>
        <p:spPr>
          <a:xfrm>
            <a:off x="1143000" y="1188720"/>
            <a:ext cx="1920240" cy="32004"/>
          </a:xfrm>
          <a:prstGeom prst="rect">
            <a:avLst/>
          </a:prstGeom>
          <a:solidFill>
            <a:srgbClr val="006A9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13232" y="1371600"/>
            <a:ext cx="2331720" cy="384048"/>
          </a:xfrm>
          <a:prstGeom prst="rect">
            <a:avLst/>
          </a:prstGeom>
          <a:solidFill>
            <a:srgbClr val="00377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36576" tIns="36576" rIns="36576" bIns="36576" rtlCol="0" anchor="ctr">
            <a:noAutofit/>
          </a:bodyPr>
          <a:lstStyle/>
          <a:p>
            <a:pPr algn="l"/>
            <a:r>
              <a:rPr lang="en-US" sz="1380" b="1">
                <a:solidFill>
                  <a:srgbClr val="FFFFFF"/>
                </a:solidFill>
                <a:latin typeface="Aptos Display"/>
              </a:rPr>
              <a:t>Challenge</a:t>
            </a:r>
          </a:p>
        </p:txBody>
      </p:sp>
      <p:sp>
        <p:nvSpPr>
          <p:cNvPr id="9" name="Rectangle 8"/>
          <p:cNvSpPr/>
          <p:nvPr/>
        </p:nvSpPr>
        <p:spPr>
          <a:xfrm>
            <a:off x="3044952" y="1371600"/>
            <a:ext cx="2423160" cy="384048"/>
          </a:xfrm>
          <a:prstGeom prst="rect">
            <a:avLst/>
          </a:prstGeom>
          <a:solidFill>
            <a:srgbClr val="00377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36576" tIns="36576" rIns="36576" bIns="36576" rtlCol="0" anchor="ctr">
            <a:noAutofit/>
          </a:bodyPr>
          <a:lstStyle/>
          <a:p>
            <a:pPr algn="l"/>
            <a:r>
              <a:rPr lang="en-US" sz="1380" b="1">
                <a:solidFill>
                  <a:srgbClr val="FFFFFF"/>
                </a:solidFill>
                <a:latin typeface="Aptos Display"/>
              </a:rPr>
              <a:t>Data signal</a:t>
            </a:r>
          </a:p>
        </p:txBody>
      </p:sp>
      <p:sp>
        <p:nvSpPr>
          <p:cNvPr id="10" name="Rectangle 9"/>
          <p:cNvSpPr/>
          <p:nvPr/>
        </p:nvSpPr>
        <p:spPr>
          <a:xfrm>
            <a:off x="5468112" y="1371600"/>
            <a:ext cx="2788920" cy="384048"/>
          </a:xfrm>
          <a:prstGeom prst="rect">
            <a:avLst/>
          </a:prstGeom>
          <a:solidFill>
            <a:srgbClr val="00377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36576" tIns="36576" rIns="36576" bIns="36576" rtlCol="0" anchor="ctr">
            <a:noAutofit/>
          </a:bodyPr>
          <a:lstStyle/>
          <a:p>
            <a:pPr algn="l"/>
            <a:r>
              <a:rPr lang="en-US" sz="1380" b="1">
                <a:solidFill>
                  <a:srgbClr val="FFFFFF"/>
                </a:solidFill>
                <a:latin typeface="Aptos Display"/>
              </a:rPr>
              <a:t>Why it blocks mobilization</a:t>
            </a:r>
          </a:p>
        </p:txBody>
      </p:sp>
      <p:sp>
        <p:nvSpPr>
          <p:cNvPr id="11" name="Rectangle 10"/>
          <p:cNvSpPr/>
          <p:nvPr/>
        </p:nvSpPr>
        <p:spPr>
          <a:xfrm>
            <a:off x="8257032" y="1371600"/>
            <a:ext cx="3337560" cy="384048"/>
          </a:xfrm>
          <a:prstGeom prst="rect">
            <a:avLst/>
          </a:prstGeom>
          <a:solidFill>
            <a:srgbClr val="00377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36576" tIns="36576" rIns="36576" bIns="36576" rtlCol="0" anchor="ctr">
            <a:noAutofit/>
          </a:bodyPr>
          <a:lstStyle/>
          <a:p>
            <a:pPr algn="l"/>
            <a:r>
              <a:rPr lang="en-US" sz="1380" b="1">
                <a:solidFill>
                  <a:srgbClr val="FFFFFF"/>
                </a:solidFill>
                <a:latin typeface="Aptos Display"/>
              </a:rPr>
              <a:t>ECA response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713232" y="1828800"/>
            <a:ext cx="91440" cy="749808"/>
          </a:xfrm>
          <a:prstGeom prst="rect">
            <a:avLst/>
          </a:prstGeom>
          <a:solidFill>
            <a:srgbClr val="00377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t">
            <a:noAutofit/>
          </a:bodyPr>
          <a:lstStyle/>
          <a:p>
            <a:pPr algn="l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804672" y="1828800"/>
            <a:ext cx="2240279" cy="749808"/>
          </a:xfrm>
          <a:prstGeom prst="rect">
            <a:avLst/>
          </a:prstGeom>
          <a:solidFill>
            <a:srgbClr val="FFFFFF"/>
          </a:solidFill>
          <a:ln w="7620">
            <a:solidFill>
              <a:srgbClr val="D6DDE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0292" tIns="50292" rIns="50292" bIns="50292" rtlCol="0" anchor="ctr">
            <a:noAutofit/>
          </a:bodyPr>
          <a:lstStyle/>
          <a:p>
            <a:pPr algn="l"/>
            <a:r>
              <a:rPr lang="en-US" sz="1400" b="1">
                <a:solidFill>
                  <a:srgbClr val="141B20"/>
                </a:solidFill>
                <a:latin typeface="Aptos Display"/>
              </a:rPr>
              <a:t>Scale of SDG financing gap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044952" y="1828800"/>
            <a:ext cx="2423160" cy="749808"/>
          </a:xfrm>
          <a:prstGeom prst="rect">
            <a:avLst/>
          </a:prstGeom>
          <a:solidFill>
            <a:srgbClr val="FFFFFF"/>
          </a:solidFill>
          <a:ln w="7620">
            <a:solidFill>
              <a:srgbClr val="D6DDE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0292" tIns="50292" rIns="50292" bIns="50292" rtlCol="0" anchor="ctr">
            <a:noAutofit/>
          </a:bodyPr>
          <a:lstStyle/>
          <a:p>
            <a:pPr algn="l"/>
            <a:r>
              <a:rPr lang="en-US" sz="1400" b="1">
                <a:solidFill>
                  <a:srgbClr val="4C5963"/>
                </a:solidFill>
                <a:latin typeface="Aptos"/>
              </a:rPr>
              <a:t>US$1.3T annual shortfall</a:t>
            </a:r>
          </a:p>
        </p:txBody>
      </p:sp>
      <p:sp>
        <p:nvSpPr>
          <p:cNvPr id="15" name="Rectangle 14"/>
          <p:cNvSpPr/>
          <p:nvPr/>
        </p:nvSpPr>
        <p:spPr>
          <a:xfrm>
            <a:off x="5468112" y="1828800"/>
            <a:ext cx="2788920" cy="749808"/>
          </a:xfrm>
          <a:prstGeom prst="rect">
            <a:avLst/>
          </a:prstGeom>
          <a:solidFill>
            <a:srgbClr val="FFFFFF"/>
          </a:solidFill>
          <a:ln w="7620">
            <a:solidFill>
              <a:srgbClr val="D6DDE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0292" tIns="50292" rIns="50292" bIns="50292" rtlCol="0" anchor="ctr">
            <a:noAutofit/>
          </a:bodyPr>
          <a:lstStyle/>
          <a:p>
            <a:pPr algn="l"/>
            <a:r>
              <a:rPr lang="en-US" sz="1400" b="0">
                <a:solidFill>
                  <a:srgbClr val="4C5963"/>
                </a:solidFill>
                <a:latin typeface="Aptos"/>
              </a:rPr>
              <a:t>Public finance cannot absorb Agenda 2063 investment needs</a:t>
            </a:r>
            <a:r>
              <a:rPr sz="1400" b="0">
                <a:solidFill>
                  <a:srgbClr val="4C5963"/>
                </a:solidFill>
                <a:latin typeface="Aptos"/>
              </a:rPr>
              <a:t>.</a:t>
            </a:r>
          </a:p>
        </p:txBody>
      </p:sp>
      <p:sp>
        <p:nvSpPr>
          <p:cNvPr id="16" name="Rectangle 15"/>
          <p:cNvSpPr/>
          <p:nvPr/>
        </p:nvSpPr>
        <p:spPr>
          <a:xfrm>
            <a:off x="8257032" y="1828800"/>
            <a:ext cx="3337560" cy="749808"/>
          </a:xfrm>
          <a:prstGeom prst="rect">
            <a:avLst/>
          </a:prstGeom>
          <a:solidFill>
            <a:srgbClr val="FFFFFF"/>
          </a:solidFill>
          <a:ln w="7620">
            <a:solidFill>
              <a:srgbClr val="D6DDE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0292" tIns="50292" rIns="50292" bIns="50292" rtlCol="0" anchor="ctr">
            <a:noAutofit/>
          </a:bodyPr>
          <a:lstStyle/>
          <a:p>
            <a:pPr algn="l"/>
            <a:r>
              <a:rPr lang="en-US" sz="1400" b="0">
                <a:solidFill>
                  <a:srgbClr val="4C5963"/>
                </a:solidFill>
                <a:latin typeface="Aptos"/>
              </a:rPr>
              <a:t>Use diagnostics to target reforms and link projects to market financing</a:t>
            </a:r>
            <a:r>
              <a:rPr sz="1400" b="0">
                <a:solidFill>
                  <a:srgbClr val="4C5963"/>
                </a:solidFill>
                <a:latin typeface="Aptos"/>
              </a:rPr>
              <a:t>.</a:t>
            </a:r>
          </a:p>
        </p:txBody>
      </p:sp>
      <p:sp>
        <p:nvSpPr>
          <p:cNvPr id="17" name="Rectangle 16"/>
          <p:cNvSpPr/>
          <p:nvPr/>
        </p:nvSpPr>
        <p:spPr>
          <a:xfrm>
            <a:off x="713232" y="2578608"/>
            <a:ext cx="91440" cy="749808"/>
          </a:xfrm>
          <a:prstGeom prst="rect">
            <a:avLst/>
          </a:prstGeom>
          <a:solidFill>
            <a:srgbClr val="006A9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t">
            <a:noAutofit/>
          </a:bodyPr>
          <a:lstStyle/>
          <a:p>
            <a:pPr algn="l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804672" y="2578608"/>
            <a:ext cx="2240279" cy="749808"/>
          </a:xfrm>
          <a:prstGeom prst="rect">
            <a:avLst/>
          </a:prstGeom>
          <a:solidFill>
            <a:srgbClr val="F7F9FA"/>
          </a:solidFill>
          <a:ln w="7620">
            <a:solidFill>
              <a:srgbClr val="D6DDE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0292" tIns="50292" rIns="50292" bIns="50292" rtlCol="0" anchor="ctr">
            <a:noAutofit/>
          </a:bodyPr>
          <a:lstStyle/>
          <a:p>
            <a:pPr algn="l"/>
            <a:r>
              <a:rPr lang="en-US" sz="1400" b="1">
                <a:solidFill>
                  <a:srgbClr val="141B20"/>
                </a:solidFill>
                <a:latin typeface="Aptos Display"/>
              </a:rPr>
              <a:t>DRM leakage and low revenue base</a:t>
            </a:r>
          </a:p>
        </p:txBody>
      </p:sp>
      <p:sp>
        <p:nvSpPr>
          <p:cNvPr id="19" name="Rectangle 18"/>
          <p:cNvSpPr/>
          <p:nvPr/>
        </p:nvSpPr>
        <p:spPr>
          <a:xfrm>
            <a:off x="3044952" y="2578608"/>
            <a:ext cx="2423160" cy="749808"/>
          </a:xfrm>
          <a:prstGeom prst="rect">
            <a:avLst/>
          </a:prstGeom>
          <a:solidFill>
            <a:srgbClr val="F7F9FA"/>
          </a:solidFill>
          <a:ln w="7620">
            <a:solidFill>
              <a:srgbClr val="D6DDE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0292" tIns="50292" rIns="50292" bIns="50292" rtlCol="0" anchor="ctr">
            <a:noAutofit/>
          </a:bodyPr>
          <a:lstStyle/>
          <a:p>
            <a:pPr algn="l"/>
            <a:r>
              <a:rPr lang="en-US" sz="1400" b="1">
                <a:solidFill>
                  <a:srgbClr val="4C5963"/>
                </a:solidFill>
                <a:latin typeface="Aptos"/>
              </a:rPr>
              <a:t>15.6% tax-to-GDP; US$88.6B IFFs/year</a:t>
            </a:r>
          </a:p>
        </p:txBody>
      </p:sp>
      <p:sp>
        <p:nvSpPr>
          <p:cNvPr id="20" name="Rectangle 19"/>
          <p:cNvSpPr/>
          <p:nvPr/>
        </p:nvSpPr>
        <p:spPr>
          <a:xfrm>
            <a:off x="5468112" y="2578608"/>
            <a:ext cx="2788920" cy="749808"/>
          </a:xfrm>
          <a:prstGeom prst="rect">
            <a:avLst/>
          </a:prstGeom>
          <a:solidFill>
            <a:srgbClr val="F7F9FA"/>
          </a:solidFill>
          <a:ln w="7620">
            <a:solidFill>
              <a:srgbClr val="D6DDE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0292" tIns="50292" rIns="50292" bIns="50292" rtlCol="0" anchor="ctr">
            <a:noAutofit/>
          </a:bodyPr>
          <a:lstStyle/>
          <a:p>
            <a:pPr algn="l"/>
            <a:r>
              <a:rPr lang="en-US" sz="1400" b="0">
                <a:solidFill>
                  <a:srgbClr val="4C5963"/>
                </a:solidFill>
                <a:latin typeface="Aptos"/>
              </a:rPr>
              <a:t>Lower fiscal space weakens co-financing </a:t>
            </a:r>
            <a:r>
              <a:rPr sz="1400" b="0">
                <a:solidFill>
                  <a:srgbClr val="4C5963"/>
                </a:solidFill>
                <a:latin typeface="Aptos"/>
              </a:rPr>
              <a:t>and </a:t>
            </a:r>
            <a:r>
              <a:rPr lang="en-US" sz="1400" b="0">
                <a:solidFill>
                  <a:srgbClr val="4C5963"/>
                </a:solidFill>
                <a:latin typeface="Aptos"/>
              </a:rPr>
              <a:t>guarantees</a:t>
            </a:r>
            <a:r>
              <a:rPr sz="1400" b="0">
                <a:solidFill>
                  <a:srgbClr val="4C5963"/>
                </a:solidFill>
                <a:latin typeface="Aptos"/>
              </a:rPr>
              <a:t>.</a:t>
            </a:r>
          </a:p>
        </p:txBody>
      </p:sp>
      <p:sp>
        <p:nvSpPr>
          <p:cNvPr id="21" name="Rectangle 20"/>
          <p:cNvSpPr/>
          <p:nvPr/>
        </p:nvSpPr>
        <p:spPr>
          <a:xfrm>
            <a:off x="8257032" y="2578608"/>
            <a:ext cx="3337560" cy="749808"/>
          </a:xfrm>
          <a:prstGeom prst="rect">
            <a:avLst/>
          </a:prstGeom>
          <a:solidFill>
            <a:srgbClr val="F7F9FA"/>
          </a:solidFill>
          <a:ln w="7620">
            <a:solidFill>
              <a:srgbClr val="D6DDE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0292" tIns="50292" rIns="50292" bIns="50292" rtlCol="0" anchor="ctr">
            <a:noAutofit/>
          </a:bodyPr>
          <a:lstStyle/>
          <a:p>
            <a:pPr algn="l"/>
            <a:r>
              <a:rPr lang="en-US" sz="1400" b="0">
                <a:solidFill>
                  <a:srgbClr val="4C5963"/>
                </a:solidFill>
                <a:latin typeface="Aptos"/>
              </a:rPr>
              <a:t>Support on fiscal transparency and stronger sovereign narrative</a:t>
            </a:r>
            <a:r>
              <a:rPr sz="1400" b="0">
                <a:solidFill>
                  <a:srgbClr val="4C5963"/>
                </a:solidFill>
                <a:latin typeface="Aptos"/>
              </a:rPr>
              <a:t>.</a:t>
            </a:r>
            <a:endParaRPr sz="1400" b="0" dirty="0">
              <a:solidFill>
                <a:srgbClr val="4C5963"/>
              </a:solidFill>
              <a:latin typeface="Aptos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713232" y="3328415"/>
            <a:ext cx="91440" cy="749808"/>
          </a:xfrm>
          <a:prstGeom prst="rect">
            <a:avLst/>
          </a:prstGeom>
          <a:solidFill>
            <a:srgbClr val="F4B1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t">
            <a:noAutofit/>
          </a:bodyPr>
          <a:lstStyle/>
          <a:p>
            <a:pPr algn="l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804672" y="3328415"/>
            <a:ext cx="2240279" cy="749808"/>
          </a:xfrm>
          <a:prstGeom prst="rect">
            <a:avLst/>
          </a:prstGeom>
          <a:solidFill>
            <a:srgbClr val="FFFFFF"/>
          </a:solidFill>
          <a:ln w="7620">
            <a:solidFill>
              <a:srgbClr val="D6DDE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0292" tIns="50292" rIns="50292" bIns="50292" rtlCol="0" anchor="ctr">
            <a:noAutofit/>
          </a:bodyPr>
          <a:lstStyle/>
          <a:p>
            <a:pPr algn="l"/>
            <a:r>
              <a:rPr lang="en-US" sz="1400" b="1">
                <a:solidFill>
                  <a:srgbClr val="141B20"/>
                </a:solidFill>
                <a:latin typeface="Aptos Display"/>
              </a:rPr>
              <a:t>Risk premium and credit constraints</a:t>
            </a:r>
          </a:p>
        </p:txBody>
      </p:sp>
      <p:sp>
        <p:nvSpPr>
          <p:cNvPr id="24" name="Rectangle 23"/>
          <p:cNvSpPr/>
          <p:nvPr/>
        </p:nvSpPr>
        <p:spPr>
          <a:xfrm>
            <a:off x="3044952" y="3328415"/>
            <a:ext cx="2423160" cy="749808"/>
          </a:xfrm>
          <a:prstGeom prst="rect">
            <a:avLst/>
          </a:prstGeom>
          <a:solidFill>
            <a:srgbClr val="FFFFFF"/>
          </a:solidFill>
          <a:ln w="7620">
            <a:solidFill>
              <a:srgbClr val="D6DDE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0292" tIns="50292" rIns="50292" bIns="50292" rtlCol="0" anchor="ctr">
            <a:noAutofit/>
          </a:bodyPr>
          <a:lstStyle/>
          <a:p>
            <a:pPr algn="l"/>
            <a:r>
              <a:rPr lang="en-US" sz="1400" b="1">
                <a:solidFill>
                  <a:srgbClr val="4C5963"/>
                </a:solidFill>
                <a:latin typeface="Aptos"/>
              </a:rPr>
              <a:t>Borrowing costs can be 5–8× higher</a:t>
            </a:r>
          </a:p>
        </p:txBody>
      </p:sp>
      <p:sp>
        <p:nvSpPr>
          <p:cNvPr id="25" name="Rectangle 24"/>
          <p:cNvSpPr/>
          <p:nvPr/>
        </p:nvSpPr>
        <p:spPr>
          <a:xfrm>
            <a:off x="5468112" y="3328415"/>
            <a:ext cx="2788920" cy="749808"/>
          </a:xfrm>
          <a:prstGeom prst="rect">
            <a:avLst/>
          </a:prstGeom>
          <a:solidFill>
            <a:srgbClr val="FFFFFF"/>
          </a:solidFill>
          <a:ln w="7620">
            <a:solidFill>
              <a:srgbClr val="D6DDE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0292" tIns="50292" rIns="50292" bIns="50292" rtlCol="0" anchor="ctr">
            <a:noAutofit/>
          </a:bodyPr>
          <a:lstStyle/>
          <a:p>
            <a:pPr algn="l"/>
            <a:r>
              <a:rPr lang="en-US" sz="1400" b="0">
                <a:solidFill>
                  <a:srgbClr val="4C5963"/>
                </a:solidFill>
                <a:latin typeface="Aptos"/>
              </a:rPr>
              <a:t>Higher coupons shorten tenors </a:t>
            </a:r>
            <a:r>
              <a:rPr sz="1400" b="0">
                <a:solidFill>
                  <a:srgbClr val="4C5963"/>
                </a:solidFill>
                <a:latin typeface="Aptos"/>
              </a:rPr>
              <a:t>and </a:t>
            </a:r>
            <a:r>
              <a:rPr lang="en-US" sz="1400" b="0">
                <a:solidFill>
                  <a:srgbClr val="4C5963"/>
                </a:solidFill>
                <a:latin typeface="Aptos"/>
              </a:rPr>
              <a:t>crowd out development spending</a:t>
            </a:r>
            <a:r>
              <a:rPr sz="1400" b="0">
                <a:solidFill>
                  <a:srgbClr val="4C5963"/>
                </a:solidFill>
                <a:latin typeface="Aptos"/>
              </a:rPr>
              <a:t>.</a:t>
            </a:r>
          </a:p>
        </p:txBody>
      </p:sp>
      <p:sp>
        <p:nvSpPr>
          <p:cNvPr id="26" name="Rectangle 25"/>
          <p:cNvSpPr/>
          <p:nvPr/>
        </p:nvSpPr>
        <p:spPr>
          <a:xfrm>
            <a:off x="8257032" y="3328415"/>
            <a:ext cx="3337560" cy="749808"/>
          </a:xfrm>
          <a:prstGeom prst="rect">
            <a:avLst/>
          </a:prstGeom>
          <a:solidFill>
            <a:srgbClr val="FFFFFF"/>
          </a:solidFill>
          <a:ln w="7620">
            <a:solidFill>
              <a:srgbClr val="D6DDE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0292" tIns="50292" rIns="50292" bIns="50292" rtlCol="0" anchor="ctr">
            <a:noAutofit/>
          </a:bodyPr>
          <a:lstStyle/>
          <a:p>
            <a:r>
              <a:rPr lang="en-US" sz="1400" dirty="0">
                <a:solidFill>
                  <a:srgbClr val="4C5963"/>
                </a:solidFill>
              </a:rPr>
              <a:t>Support on </a:t>
            </a:r>
            <a:r>
              <a:rPr lang="en-US" sz="1400" b="0" dirty="0">
                <a:solidFill>
                  <a:srgbClr val="4C5963"/>
                </a:solidFill>
                <a:latin typeface="Aptos"/>
              </a:rPr>
              <a:t>rating strategy, debt management and investor engagement.</a:t>
            </a:r>
          </a:p>
        </p:txBody>
      </p:sp>
      <p:sp>
        <p:nvSpPr>
          <p:cNvPr id="27" name="Rectangle 26"/>
          <p:cNvSpPr/>
          <p:nvPr/>
        </p:nvSpPr>
        <p:spPr>
          <a:xfrm>
            <a:off x="713232" y="4078224"/>
            <a:ext cx="91440" cy="749808"/>
          </a:xfrm>
          <a:prstGeom prst="rect">
            <a:avLst/>
          </a:prstGeom>
          <a:solidFill>
            <a:srgbClr val="5FA5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t">
            <a:noAutofit/>
          </a:bodyPr>
          <a:lstStyle/>
          <a:p>
            <a:pPr algn="l"/>
            <a:endParaRPr lang="en-US"/>
          </a:p>
        </p:txBody>
      </p:sp>
      <p:sp>
        <p:nvSpPr>
          <p:cNvPr id="28" name="Rectangle 27"/>
          <p:cNvSpPr/>
          <p:nvPr/>
        </p:nvSpPr>
        <p:spPr>
          <a:xfrm>
            <a:off x="804672" y="4078224"/>
            <a:ext cx="2240279" cy="749808"/>
          </a:xfrm>
          <a:prstGeom prst="rect">
            <a:avLst/>
          </a:prstGeom>
          <a:solidFill>
            <a:srgbClr val="F7F9FA"/>
          </a:solidFill>
          <a:ln w="7620">
            <a:solidFill>
              <a:srgbClr val="D6DDE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0292" tIns="50292" rIns="50292" bIns="50292" rtlCol="0" anchor="ctr">
            <a:noAutofit/>
          </a:bodyPr>
          <a:lstStyle/>
          <a:p>
            <a:pPr algn="l"/>
            <a:r>
              <a:rPr lang="en-US" sz="1400" b="1">
                <a:solidFill>
                  <a:srgbClr val="141B20"/>
                </a:solidFill>
                <a:latin typeface="Aptos Display"/>
              </a:rPr>
              <a:t>Shallow domestic capital markets</a:t>
            </a:r>
          </a:p>
        </p:txBody>
      </p:sp>
      <p:sp>
        <p:nvSpPr>
          <p:cNvPr id="29" name="Rectangle 28"/>
          <p:cNvSpPr/>
          <p:nvPr/>
        </p:nvSpPr>
        <p:spPr>
          <a:xfrm>
            <a:off x="3044952" y="4078224"/>
            <a:ext cx="2423160" cy="749808"/>
          </a:xfrm>
          <a:prstGeom prst="rect">
            <a:avLst/>
          </a:prstGeom>
          <a:solidFill>
            <a:srgbClr val="F7F9FA"/>
          </a:solidFill>
          <a:ln w="7620">
            <a:solidFill>
              <a:srgbClr val="D6DDE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0292" tIns="50292" rIns="50292" bIns="50292" rtlCol="0" anchor="ctr">
            <a:noAutofit/>
          </a:bodyPr>
          <a:lstStyle/>
          <a:p>
            <a:pPr algn="l"/>
            <a:r>
              <a:rPr lang="en-US" sz="1400" b="1">
                <a:solidFill>
                  <a:srgbClr val="4C5963"/>
                </a:solidFill>
                <a:latin typeface="Aptos"/>
              </a:rPr>
              <a:t>Liquidity and institutional investor participation remain uneven</a:t>
            </a:r>
          </a:p>
        </p:txBody>
      </p:sp>
      <p:sp>
        <p:nvSpPr>
          <p:cNvPr id="30" name="Rectangle 29"/>
          <p:cNvSpPr/>
          <p:nvPr/>
        </p:nvSpPr>
        <p:spPr>
          <a:xfrm>
            <a:off x="5468112" y="4078224"/>
            <a:ext cx="2788920" cy="749808"/>
          </a:xfrm>
          <a:prstGeom prst="rect">
            <a:avLst/>
          </a:prstGeom>
          <a:solidFill>
            <a:srgbClr val="F7F9FA"/>
          </a:solidFill>
          <a:ln w="7620">
            <a:solidFill>
              <a:srgbClr val="D6DDE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0292" tIns="50292" rIns="50292" bIns="50292" rtlCol="0" anchor="ctr">
            <a:noAutofit/>
          </a:bodyPr>
          <a:lstStyle/>
          <a:p>
            <a:pPr algn="l"/>
            <a:r>
              <a:rPr lang="en-US" sz="1400" b="0">
                <a:solidFill>
                  <a:srgbClr val="4C5963"/>
                </a:solidFill>
                <a:latin typeface="Aptos"/>
              </a:rPr>
              <a:t>Local savings </a:t>
            </a:r>
            <a:r>
              <a:rPr sz="1400" b="0">
                <a:solidFill>
                  <a:srgbClr val="4C5963"/>
                </a:solidFill>
                <a:latin typeface="Aptos"/>
              </a:rPr>
              <a:t>are </a:t>
            </a:r>
            <a:r>
              <a:rPr lang="en-US" sz="1400" b="0">
                <a:solidFill>
                  <a:srgbClr val="4C5963"/>
                </a:solidFill>
                <a:latin typeface="Aptos"/>
              </a:rPr>
              <a:t>not converted into long-term instruments</a:t>
            </a:r>
            <a:r>
              <a:rPr sz="1400" b="0">
                <a:solidFill>
                  <a:srgbClr val="4C5963"/>
                </a:solidFill>
                <a:latin typeface="Aptos"/>
              </a:rPr>
              <a:t>.</a:t>
            </a:r>
          </a:p>
        </p:txBody>
      </p:sp>
      <p:sp>
        <p:nvSpPr>
          <p:cNvPr id="31" name="Rectangle 30"/>
          <p:cNvSpPr/>
          <p:nvPr/>
        </p:nvSpPr>
        <p:spPr>
          <a:xfrm>
            <a:off x="8257032" y="4078224"/>
            <a:ext cx="3337560" cy="749808"/>
          </a:xfrm>
          <a:prstGeom prst="rect">
            <a:avLst/>
          </a:prstGeom>
          <a:solidFill>
            <a:srgbClr val="F7F9FA"/>
          </a:solidFill>
          <a:ln w="7620">
            <a:solidFill>
              <a:srgbClr val="D6DDE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0292" tIns="50292" rIns="50292" bIns="50292" rtlCol="0" anchor="ctr">
            <a:noAutofit/>
          </a:bodyPr>
          <a:lstStyle/>
          <a:p>
            <a:r>
              <a:rPr lang="en-US" sz="1400" dirty="0">
                <a:solidFill>
                  <a:srgbClr val="4C5963"/>
                </a:solidFill>
              </a:rPr>
              <a:t>Support on </a:t>
            </a:r>
            <a:r>
              <a:rPr lang="en-US" sz="1400" b="0" dirty="0">
                <a:solidFill>
                  <a:srgbClr val="4C5963"/>
                </a:solidFill>
                <a:latin typeface="Aptos"/>
              </a:rPr>
              <a:t>market deepening, innovative finance / thematic bonds and SME platforms.</a:t>
            </a:r>
          </a:p>
        </p:txBody>
      </p:sp>
      <p:sp>
        <p:nvSpPr>
          <p:cNvPr id="32" name="Rectangle 31"/>
          <p:cNvSpPr/>
          <p:nvPr/>
        </p:nvSpPr>
        <p:spPr>
          <a:xfrm>
            <a:off x="713232" y="4828032"/>
            <a:ext cx="91440" cy="749808"/>
          </a:xfrm>
          <a:prstGeom prst="rect">
            <a:avLst/>
          </a:prstGeom>
          <a:solidFill>
            <a:srgbClr val="8C58A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t">
            <a:noAutofit/>
          </a:bodyPr>
          <a:lstStyle/>
          <a:p>
            <a:pPr algn="l"/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804672" y="4828032"/>
            <a:ext cx="2240279" cy="749808"/>
          </a:xfrm>
          <a:prstGeom prst="rect">
            <a:avLst/>
          </a:prstGeom>
          <a:solidFill>
            <a:srgbClr val="FFFFFF"/>
          </a:solidFill>
          <a:ln w="7620">
            <a:solidFill>
              <a:srgbClr val="D6DDE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0292" tIns="50292" rIns="50292" bIns="50292" rtlCol="0" anchor="ctr">
            <a:noAutofit/>
          </a:bodyPr>
          <a:lstStyle/>
          <a:p>
            <a:pPr algn="l"/>
            <a:r>
              <a:rPr lang="en-US" sz="1400" b="1">
                <a:solidFill>
                  <a:srgbClr val="141B20"/>
                </a:solidFill>
                <a:latin typeface="Aptos Display"/>
              </a:rPr>
              <a:t>Pipeline and regional fragmentation</a:t>
            </a:r>
          </a:p>
        </p:txBody>
      </p:sp>
      <p:sp>
        <p:nvSpPr>
          <p:cNvPr id="34" name="Rectangle 33"/>
          <p:cNvSpPr/>
          <p:nvPr/>
        </p:nvSpPr>
        <p:spPr>
          <a:xfrm>
            <a:off x="3044952" y="4828032"/>
            <a:ext cx="2423160" cy="749808"/>
          </a:xfrm>
          <a:prstGeom prst="rect">
            <a:avLst/>
          </a:prstGeom>
          <a:solidFill>
            <a:srgbClr val="FFFFFF"/>
          </a:solidFill>
          <a:ln w="7620">
            <a:solidFill>
              <a:srgbClr val="D6DDE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0292" tIns="50292" rIns="50292" bIns="50292" rtlCol="0" anchor="ctr">
            <a:noAutofit/>
          </a:bodyPr>
          <a:lstStyle/>
          <a:p>
            <a:pPr algn="l"/>
            <a:r>
              <a:rPr lang="en-US" sz="1400" b="1">
                <a:solidFill>
                  <a:srgbClr val="4C5963"/>
                </a:solidFill>
                <a:latin typeface="Aptos"/>
              </a:rPr>
              <a:t>Few bankable pipelines; small markets lack scale</a:t>
            </a:r>
          </a:p>
        </p:txBody>
      </p:sp>
      <p:sp>
        <p:nvSpPr>
          <p:cNvPr id="35" name="Rectangle 34"/>
          <p:cNvSpPr/>
          <p:nvPr/>
        </p:nvSpPr>
        <p:spPr>
          <a:xfrm>
            <a:off x="5468112" y="4828032"/>
            <a:ext cx="2788920" cy="749808"/>
          </a:xfrm>
          <a:prstGeom prst="rect">
            <a:avLst/>
          </a:prstGeom>
          <a:solidFill>
            <a:srgbClr val="FFFFFF"/>
          </a:solidFill>
          <a:ln w="7620">
            <a:solidFill>
              <a:srgbClr val="D6DDE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0292" tIns="50292" rIns="50292" bIns="50292" rtlCol="0" anchor="ctr">
            <a:noAutofit/>
          </a:bodyPr>
          <a:lstStyle/>
          <a:p>
            <a:pPr algn="l"/>
            <a:r>
              <a:rPr lang="en-US" sz="1400" b="0">
                <a:solidFill>
                  <a:srgbClr val="4C5963"/>
                </a:solidFill>
                <a:latin typeface="Aptos"/>
              </a:rPr>
              <a:t>Capital exists</a:t>
            </a:r>
            <a:r>
              <a:rPr sz="1400" b="0">
                <a:solidFill>
                  <a:srgbClr val="4C5963"/>
                </a:solidFill>
                <a:latin typeface="Aptos"/>
              </a:rPr>
              <a:t>, </a:t>
            </a:r>
            <a:r>
              <a:rPr lang="en-US" sz="1400" b="0">
                <a:solidFill>
                  <a:srgbClr val="4C5963"/>
                </a:solidFill>
                <a:latin typeface="Aptos"/>
              </a:rPr>
              <a:t>but projects </a:t>
            </a:r>
            <a:r>
              <a:rPr sz="1400" b="0">
                <a:solidFill>
                  <a:srgbClr val="4C5963"/>
                </a:solidFill>
                <a:latin typeface="Aptos"/>
              </a:rPr>
              <a:t>and </a:t>
            </a:r>
            <a:r>
              <a:rPr lang="en-US" sz="1400" b="0">
                <a:solidFill>
                  <a:srgbClr val="4C5963"/>
                </a:solidFill>
                <a:latin typeface="Aptos"/>
              </a:rPr>
              <a:t>rules are not investor-ready</a:t>
            </a:r>
            <a:r>
              <a:rPr sz="1400" b="0">
                <a:solidFill>
                  <a:srgbClr val="4C5963"/>
                </a:solidFill>
                <a:latin typeface="Aptos"/>
              </a:rPr>
              <a:t>.</a:t>
            </a:r>
          </a:p>
        </p:txBody>
      </p:sp>
      <p:sp>
        <p:nvSpPr>
          <p:cNvPr id="36" name="Rectangle 35"/>
          <p:cNvSpPr/>
          <p:nvPr/>
        </p:nvSpPr>
        <p:spPr>
          <a:xfrm>
            <a:off x="8257032" y="4828032"/>
            <a:ext cx="3337560" cy="749808"/>
          </a:xfrm>
          <a:prstGeom prst="rect">
            <a:avLst/>
          </a:prstGeom>
          <a:solidFill>
            <a:srgbClr val="FFFFFF"/>
          </a:solidFill>
          <a:ln w="7620">
            <a:solidFill>
              <a:srgbClr val="D6DDE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0292" tIns="50292" rIns="50292" bIns="50292" rtlCol="0" anchor="ctr">
            <a:noAutofit/>
          </a:bodyPr>
          <a:lstStyle/>
          <a:p>
            <a:r>
              <a:rPr lang="en-US" sz="1400">
                <a:solidFill>
                  <a:srgbClr val="4C5963"/>
                </a:solidFill>
              </a:rPr>
              <a:t>Support on </a:t>
            </a:r>
            <a:r>
              <a:rPr lang="en-US" sz="1400" b="0">
                <a:solidFill>
                  <a:srgbClr val="4C5963"/>
                </a:solidFill>
                <a:latin typeface="Aptos"/>
              </a:rPr>
              <a:t>harmonized rules, data platforms and blended-finance capacity.</a:t>
            </a:r>
            <a:endParaRPr lang="en-US" sz="1400" b="0" dirty="0">
              <a:solidFill>
                <a:srgbClr val="4C5963"/>
              </a:solidFill>
              <a:latin typeface="Aptos"/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713232" y="5650992"/>
            <a:ext cx="10881360" cy="512064"/>
          </a:xfrm>
          <a:prstGeom prst="rect">
            <a:avLst/>
          </a:prstGeom>
          <a:solidFill>
            <a:srgbClr val="EAF5EA"/>
          </a:solidFill>
          <a:ln w="9525">
            <a:solidFill>
              <a:srgbClr val="5FA55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3152" tIns="73152" rIns="73152" bIns="73152" rtlCol="0" anchor="ctr">
            <a:noAutofit/>
          </a:bodyPr>
          <a:lstStyle/>
          <a:p>
            <a:pPr algn="l">
              <a:spcAft>
                <a:spcPts val="0"/>
              </a:spcAft>
            </a:pPr>
            <a:r>
              <a:rPr lang="en-US" sz="1420" b="1">
                <a:solidFill>
                  <a:srgbClr val="141B20"/>
                </a:solidFill>
                <a:latin typeface="Aptos"/>
              </a:rPr>
              <a:t>Analytical takeaway: the data strengthen the case for an integrated offer — Programme 1 lowers risk, while Programme 2 creates market channels for domestic and regional capital.</a:t>
            </a:r>
          </a:p>
        </p:txBody>
      </p:sp>
      <p:sp>
        <p:nvSpPr>
          <p:cNvPr id="38" name="TextBox 37"/>
          <p:cNvSpPr txBox="1">
            <a:spLocks/>
          </p:cNvSpPr>
          <p:nvPr/>
        </p:nvSpPr>
        <p:spPr>
          <a:xfrm>
            <a:off x="713232" y="6446520"/>
            <a:ext cx="5029200" cy="201168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>
              <a:spcAft>
                <a:spcPts val="0"/>
              </a:spcAft>
            </a:pPr>
            <a:r>
              <a:rPr lang="en-US" sz="880" b="0">
                <a:solidFill>
                  <a:srgbClr val="8A939B"/>
                </a:solidFill>
                <a:latin typeface="Aptos"/>
              </a:rPr>
              <a:t>ECA | Private resource mobilization for SDGs and Agenda 2063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5715000" y="6446520"/>
            <a:ext cx="6217920" cy="22860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r">
              <a:spcAft>
                <a:spcPts val="0"/>
              </a:spcAft>
            </a:pPr>
            <a:r>
              <a:rPr lang="en-US" sz="850" b="0">
                <a:solidFill>
                  <a:srgbClr val="8A939B"/>
                </a:solidFill>
                <a:latin typeface="Aptos"/>
              </a:rPr>
              <a:t>Sources: ECA; OECD/AUC/ATAF; UNCTAD; UNDP/AfriCatalyst; Absa AFMI 2024</a:t>
            </a:r>
          </a:p>
        </p:txBody>
      </p:sp>
    </p:spTree>
    <p:extLst>
      <p:ext uri="{BB962C8B-B14F-4D97-AF65-F5344CB8AC3E}">
        <p14:creationId xmlns:p14="http://schemas.microsoft.com/office/powerpoint/2010/main" val="19063292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999" cy="6858000"/>
          </a:xfrm>
          <a:prstGeom prst="rect">
            <a:avLst/>
          </a:prstGeom>
          <a:solidFill>
            <a:srgbClr val="FAFB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tIns="91440" bIns="91440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Rectangle 2"/>
          <p:cNvSpPr>
            <a:spLocks/>
          </p:cNvSpPr>
          <p:nvPr/>
        </p:nvSpPr>
        <p:spPr>
          <a:xfrm>
            <a:off x="0" y="0"/>
            <a:ext cx="329184" cy="6858000"/>
          </a:xfrm>
          <a:prstGeom prst="rect">
            <a:avLst/>
          </a:prstGeom>
          <a:solidFill>
            <a:srgbClr val="00377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tIns="91440" bIns="91440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502920" y="310896"/>
            <a:ext cx="502920" cy="402336"/>
          </a:xfrm>
          <a:prstGeom prst="rect">
            <a:avLst/>
          </a:prstGeom>
          <a:solidFill>
            <a:srgbClr val="00377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54864" rIns="54864" bIns="54864" rtlCol="0" anchor="ctr">
            <a:noAutofit/>
          </a:bodyPr>
          <a:lstStyle/>
          <a:p>
            <a:pPr algn="ctr"/>
            <a:r>
              <a:rPr lang="en-US" sz="1400" b="1">
                <a:solidFill>
                  <a:srgbClr val="FFFFFF"/>
                </a:solidFill>
                <a:latin typeface="Aptos Display"/>
              </a:rPr>
              <a:t>3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43000" y="219456"/>
            <a:ext cx="10652760" cy="566928"/>
          </a:xfrm>
          <a:prstGeom prst="rect">
            <a:avLst/>
          </a:prstGeom>
          <a:noFill/>
        </p:spPr>
        <p:txBody>
          <a:bodyPr wrap="square" lIns="9144" tIns="9144" rIns="9144" bIns="9144" anchor="t">
            <a:noAutofit/>
          </a:bodyPr>
          <a:lstStyle/>
          <a:p>
            <a:pPr algn="l">
              <a:spcAft>
                <a:spcPts val="0"/>
              </a:spcAft>
            </a:pPr>
            <a:r>
              <a:rPr lang="en-US" sz="2080" b="1">
                <a:solidFill>
                  <a:srgbClr val="141B20"/>
                </a:solidFill>
                <a:latin typeface="Aptos Display"/>
              </a:rPr>
              <a:t>Opportunity analysis: where private resources can be mobilized</a:t>
            </a:r>
          </a:p>
        </p:txBody>
      </p:sp>
      <p:sp>
        <p:nvSpPr>
          <p:cNvPr id="6" name="TextBox 5"/>
          <p:cNvSpPr txBox="1">
            <a:spLocks/>
          </p:cNvSpPr>
          <p:nvPr/>
        </p:nvSpPr>
        <p:spPr>
          <a:xfrm>
            <a:off x="1143000" y="841248"/>
            <a:ext cx="10469880" cy="320040"/>
          </a:xfrm>
          <a:prstGeom prst="rect">
            <a:avLst/>
          </a:prstGeom>
          <a:noFill/>
        </p:spPr>
        <p:txBody>
          <a:bodyPr wrap="square" lIns="9144" tIns="9144" rIns="9144" bIns="9144" anchor="t">
            <a:noAutofit/>
          </a:bodyPr>
          <a:lstStyle/>
          <a:p>
            <a:pPr algn="l">
              <a:spcAft>
                <a:spcPts val="0"/>
              </a:spcAft>
            </a:pPr>
            <a:r>
              <a:rPr lang="en-US" sz="1400" b="0">
                <a:solidFill>
                  <a:srgbClr val="6E7A84"/>
                </a:solidFill>
                <a:latin typeface="Aptos"/>
              </a:rPr>
              <a:t>Opportunities become investable only when policy, instruments and pipelines are credible.</a:t>
            </a:r>
          </a:p>
        </p:txBody>
      </p:sp>
      <p:sp>
        <p:nvSpPr>
          <p:cNvPr id="7" name="Rectangle 6"/>
          <p:cNvSpPr/>
          <p:nvPr/>
        </p:nvSpPr>
        <p:spPr>
          <a:xfrm>
            <a:off x="1143000" y="1188720"/>
            <a:ext cx="1920240" cy="32004"/>
          </a:xfrm>
          <a:prstGeom prst="rect">
            <a:avLst/>
          </a:prstGeom>
          <a:solidFill>
            <a:srgbClr val="006A9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tIns="91440" bIns="91440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13232" y="1325880"/>
            <a:ext cx="420624" cy="365760"/>
          </a:xfrm>
          <a:prstGeom prst="rect">
            <a:avLst/>
          </a:prstGeom>
          <a:solidFill>
            <a:srgbClr val="00377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9144" tIns="9144" rIns="9144" bIns="9144" rtlCol="0" anchor="ctr">
            <a:noAutofit/>
          </a:bodyPr>
          <a:lstStyle/>
          <a:p>
            <a:pPr algn="ctr">
              <a:spcAft>
                <a:spcPts val="0"/>
              </a:spcAft>
            </a:pPr>
            <a:r>
              <a:rPr lang="en-US" sz="1400" b="1">
                <a:solidFill>
                  <a:srgbClr val="FFFFFF"/>
                </a:solidFill>
                <a:latin typeface="Aptos Display"/>
              </a:rPr>
              <a:t>1</a:t>
            </a:r>
          </a:p>
        </p:txBody>
      </p:sp>
      <p:sp>
        <p:nvSpPr>
          <p:cNvPr id="9" name="TextBox 8"/>
          <p:cNvSpPr txBox="1">
            <a:spLocks/>
          </p:cNvSpPr>
          <p:nvPr/>
        </p:nvSpPr>
        <p:spPr>
          <a:xfrm>
            <a:off x="1216152" y="1307592"/>
            <a:ext cx="2130552" cy="475488"/>
          </a:xfrm>
          <a:prstGeom prst="rect">
            <a:avLst/>
          </a:prstGeom>
          <a:noFill/>
        </p:spPr>
        <p:txBody>
          <a:bodyPr wrap="square" lIns="9144" tIns="9144" rIns="9144" bIns="9144" anchor="t">
            <a:noAutofit/>
          </a:bodyPr>
          <a:lstStyle/>
          <a:p>
            <a:pPr algn="l">
              <a:spcAft>
                <a:spcPts val="0"/>
              </a:spcAft>
            </a:pPr>
            <a:r>
              <a:rPr lang="en-US" sz="1530" b="1">
                <a:solidFill>
                  <a:srgbClr val="141B20"/>
                </a:solidFill>
                <a:latin typeface="Aptos Display"/>
              </a:rPr>
              <a:t>Domestic institutional investors</a:t>
            </a:r>
          </a:p>
        </p:txBody>
      </p:sp>
      <p:sp>
        <p:nvSpPr>
          <p:cNvPr id="10" name="Rectangle 9"/>
          <p:cNvSpPr/>
          <p:nvPr/>
        </p:nvSpPr>
        <p:spPr>
          <a:xfrm>
            <a:off x="713232" y="1883664"/>
            <a:ext cx="64008" cy="3154680"/>
          </a:xfrm>
          <a:prstGeom prst="rect">
            <a:avLst/>
          </a:prstGeom>
          <a:solidFill>
            <a:srgbClr val="00377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tIns="91440" bIns="91440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868680" y="1874519"/>
            <a:ext cx="2478024" cy="1234440"/>
          </a:xfrm>
          <a:prstGeom prst="rect">
            <a:avLst/>
          </a:prstGeom>
          <a:solidFill>
            <a:srgbClr val="FFFFFF"/>
          </a:solidFill>
          <a:ln w="12700">
            <a:solidFill>
              <a:srgbClr val="D6DDE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3152" tIns="73152" rIns="73152" bIns="73152" rtlCol="0" anchor="t">
            <a:noAutofit/>
          </a:bodyPr>
          <a:lstStyle/>
          <a:p>
            <a:pPr algn="l"/>
            <a:r>
              <a:rPr lang="en-US" sz="1420" b="1">
                <a:solidFill>
                  <a:srgbClr val="003773"/>
                </a:solidFill>
                <a:latin typeface="Aptos Display"/>
              </a:rPr>
              <a:t>Value proposition
</a:t>
            </a:r>
            <a:r>
              <a:rPr lang="en-US" sz="1400" b="0">
                <a:solidFill>
                  <a:srgbClr val="4C5963"/>
                </a:solidFill>
                <a:latin typeface="Aptos"/>
              </a:rPr>
              <a:t>Pension, insurance </a:t>
            </a:r>
            <a:r>
              <a:rPr sz="1400" b="0">
                <a:solidFill>
                  <a:srgbClr val="4C5963"/>
                </a:solidFill>
                <a:latin typeface="Aptos"/>
              </a:rPr>
              <a:t>and </a:t>
            </a:r>
            <a:r>
              <a:rPr lang="en-US" sz="1400" b="0">
                <a:solidFill>
                  <a:srgbClr val="4C5963"/>
                </a:solidFill>
                <a:latin typeface="Aptos"/>
              </a:rPr>
              <a:t>fund </a:t>
            </a:r>
            <a:r>
              <a:rPr sz="1400" b="0">
                <a:solidFill>
                  <a:srgbClr val="4C5963"/>
                </a:solidFill>
                <a:latin typeface="Aptos"/>
              </a:rPr>
              <a:t>capital </a:t>
            </a:r>
            <a:r>
              <a:rPr lang="en-US" sz="1400" b="0">
                <a:solidFill>
                  <a:srgbClr val="4C5963"/>
                </a:solidFill>
                <a:latin typeface="Aptos"/>
              </a:rPr>
              <a:t>can provide patient local-currency finance</a:t>
            </a:r>
            <a:r>
              <a:rPr sz="1400" b="0">
                <a:solidFill>
                  <a:srgbClr val="4C5963"/>
                </a:solidFill>
                <a:latin typeface="Aptos"/>
              </a:rPr>
              <a:t>.</a:t>
            </a:r>
            <a:endParaRPr lang="en-US" sz="1400" b="0">
              <a:solidFill>
                <a:srgbClr val="4C5963"/>
              </a:solidFill>
              <a:latin typeface="Aptos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868680" y="3355848"/>
            <a:ext cx="2478024" cy="1691640"/>
          </a:xfrm>
          <a:prstGeom prst="rect">
            <a:avLst/>
          </a:prstGeom>
          <a:solidFill>
            <a:srgbClr val="FFFFFF"/>
          </a:solidFill>
          <a:ln w="12700">
            <a:solidFill>
              <a:srgbClr val="D6DDE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3152" tIns="73152" rIns="73152" bIns="73152" rtlCol="0" anchor="t">
            <a:noAutofit/>
          </a:bodyPr>
          <a:lstStyle/>
          <a:p>
            <a:pPr algn="l"/>
            <a:r>
              <a:rPr lang="en-US" sz="1420" b="1">
                <a:solidFill>
                  <a:srgbClr val="003773"/>
                </a:solidFill>
                <a:latin typeface="Aptos Display"/>
              </a:rPr>
              <a:t>Condition for mobilization
</a:t>
            </a:r>
            <a:r>
              <a:rPr lang="en-US" sz="1400" b="0">
                <a:solidFill>
                  <a:srgbClr val="4C5963"/>
                </a:solidFill>
                <a:latin typeface="Aptos"/>
              </a:rPr>
              <a:t>Requires investable instruments, prudent rules and stronger market infrastructure.</a:t>
            </a:r>
          </a:p>
        </p:txBody>
      </p:sp>
      <p:sp>
        <p:nvSpPr>
          <p:cNvPr id="13" name="Rectangle 12"/>
          <p:cNvSpPr/>
          <p:nvPr/>
        </p:nvSpPr>
        <p:spPr>
          <a:xfrm>
            <a:off x="3502152" y="1325880"/>
            <a:ext cx="420624" cy="365760"/>
          </a:xfrm>
          <a:prstGeom prst="rect">
            <a:avLst/>
          </a:prstGeom>
          <a:solidFill>
            <a:srgbClr val="5FA5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9144" tIns="9144" rIns="9144" bIns="9144" rtlCol="0" anchor="ctr">
            <a:noAutofit/>
          </a:bodyPr>
          <a:lstStyle/>
          <a:p>
            <a:pPr algn="ctr">
              <a:spcAft>
                <a:spcPts val="0"/>
              </a:spcAft>
            </a:pPr>
            <a:r>
              <a:rPr lang="en-US" sz="1400" b="1">
                <a:solidFill>
                  <a:srgbClr val="FFFFFF"/>
                </a:solidFill>
                <a:latin typeface="Aptos Display"/>
              </a:rPr>
              <a:t>2</a:t>
            </a:r>
          </a:p>
        </p:txBody>
      </p:sp>
      <p:sp>
        <p:nvSpPr>
          <p:cNvPr id="14" name="TextBox 13"/>
          <p:cNvSpPr txBox="1">
            <a:spLocks/>
          </p:cNvSpPr>
          <p:nvPr/>
        </p:nvSpPr>
        <p:spPr>
          <a:xfrm>
            <a:off x="4005072" y="1307592"/>
            <a:ext cx="2130552" cy="475488"/>
          </a:xfrm>
          <a:prstGeom prst="rect">
            <a:avLst/>
          </a:prstGeom>
          <a:noFill/>
        </p:spPr>
        <p:txBody>
          <a:bodyPr wrap="square" lIns="9144" tIns="9144" rIns="9144" bIns="9144" anchor="t">
            <a:noAutofit/>
          </a:bodyPr>
          <a:lstStyle/>
          <a:p>
            <a:pPr algn="l">
              <a:spcAft>
                <a:spcPts val="0"/>
              </a:spcAft>
            </a:pPr>
            <a:r>
              <a:rPr lang="en-US" sz="1530" b="1">
                <a:solidFill>
                  <a:srgbClr val="141B20"/>
                </a:solidFill>
                <a:latin typeface="Aptos Display"/>
              </a:rPr>
              <a:t>Sustainable finance instruments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502152" y="1883664"/>
            <a:ext cx="64008" cy="3154680"/>
          </a:xfrm>
          <a:prstGeom prst="rect">
            <a:avLst/>
          </a:prstGeom>
          <a:solidFill>
            <a:srgbClr val="5FA5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tIns="91440" bIns="91440" rtlCol="0" anchor="ctr">
            <a:noAutofit/>
          </a:bodyPr>
          <a:lstStyle/>
          <a:p>
            <a:pPr algn="ctr"/>
            <a:endParaRPr/>
          </a:p>
        </p:txBody>
      </p:sp>
      <p:sp>
        <p:nvSpPr>
          <p:cNvPr id="16" name="Rectangle 15"/>
          <p:cNvSpPr/>
          <p:nvPr/>
        </p:nvSpPr>
        <p:spPr>
          <a:xfrm>
            <a:off x="3657600" y="1874519"/>
            <a:ext cx="2478024" cy="1234440"/>
          </a:xfrm>
          <a:prstGeom prst="rect">
            <a:avLst/>
          </a:prstGeom>
          <a:solidFill>
            <a:srgbClr val="FFFFFF"/>
          </a:solidFill>
          <a:ln w="12700">
            <a:solidFill>
              <a:srgbClr val="D6DDE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3152" tIns="73152" rIns="73152" bIns="73152" rtlCol="0" anchor="t">
            <a:noAutofit/>
          </a:bodyPr>
          <a:lstStyle/>
          <a:p>
            <a:pPr algn="l"/>
            <a:r>
              <a:rPr sz="1420" b="1">
                <a:solidFill>
                  <a:srgbClr val="5FA55C"/>
                </a:solidFill>
                <a:latin typeface="Aptos Display"/>
              </a:rPr>
              <a:t>Value proposition
</a:t>
            </a:r>
            <a:r>
              <a:rPr sz="1400" b="0">
                <a:solidFill>
                  <a:srgbClr val="4C5963"/>
                </a:solidFill>
                <a:latin typeface="Aptos"/>
              </a:rPr>
              <a:t>Green, social, sustainability, SME, diaspora and infrastructure bonds can target SDG priorities.</a:t>
            </a:r>
          </a:p>
        </p:txBody>
      </p:sp>
      <p:sp>
        <p:nvSpPr>
          <p:cNvPr id="17" name="Rectangle 16"/>
          <p:cNvSpPr/>
          <p:nvPr/>
        </p:nvSpPr>
        <p:spPr>
          <a:xfrm>
            <a:off x="3657600" y="3355848"/>
            <a:ext cx="2478024" cy="1691640"/>
          </a:xfrm>
          <a:prstGeom prst="rect">
            <a:avLst/>
          </a:prstGeom>
          <a:solidFill>
            <a:srgbClr val="FFFFFF"/>
          </a:solidFill>
          <a:ln w="12700">
            <a:solidFill>
              <a:srgbClr val="D6DDE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3152" tIns="73152" rIns="73152" bIns="73152" rtlCol="0" anchor="t">
            <a:noAutofit/>
          </a:bodyPr>
          <a:lstStyle/>
          <a:p>
            <a:pPr algn="l"/>
            <a:r>
              <a:rPr sz="1420" b="1">
                <a:solidFill>
                  <a:srgbClr val="5FA55C"/>
                </a:solidFill>
                <a:latin typeface="Aptos Display"/>
              </a:rPr>
              <a:t>Condition for mobilization
</a:t>
            </a:r>
            <a:r>
              <a:rPr sz="1400" b="0">
                <a:solidFill>
                  <a:srgbClr val="4C5963"/>
                </a:solidFill>
                <a:latin typeface="Aptos"/>
              </a:rPr>
              <a:t>Requires taxonomies, disclosure, project pipelines and verification standards.</a:t>
            </a:r>
          </a:p>
        </p:txBody>
      </p:sp>
      <p:sp>
        <p:nvSpPr>
          <p:cNvPr id="18" name="Rectangle 17"/>
          <p:cNvSpPr/>
          <p:nvPr/>
        </p:nvSpPr>
        <p:spPr>
          <a:xfrm>
            <a:off x="6291072" y="1325880"/>
            <a:ext cx="420624" cy="365760"/>
          </a:xfrm>
          <a:prstGeom prst="rect">
            <a:avLst/>
          </a:prstGeom>
          <a:solidFill>
            <a:srgbClr val="F4B1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9144" tIns="9144" rIns="9144" bIns="9144" rtlCol="0" anchor="ctr">
            <a:noAutofit/>
          </a:bodyPr>
          <a:lstStyle/>
          <a:p>
            <a:pPr algn="ctr">
              <a:spcAft>
                <a:spcPts val="0"/>
              </a:spcAft>
            </a:pPr>
            <a:r>
              <a:rPr sz="1400" b="1">
                <a:solidFill>
                  <a:srgbClr val="FFFFFF"/>
                </a:solidFill>
                <a:latin typeface="Aptos Display"/>
              </a:rPr>
              <a:t>3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793992" y="1307592"/>
            <a:ext cx="2130552" cy="475488"/>
          </a:xfrm>
          <a:prstGeom prst="rect">
            <a:avLst/>
          </a:prstGeom>
          <a:noFill/>
        </p:spPr>
        <p:txBody>
          <a:bodyPr wrap="square" lIns="9144" tIns="9144" rIns="9144" bIns="9144" anchor="t">
            <a:noAutofit/>
          </a:bodyPr>
          <a:lstStyle/>
          <a:p>
            <a:pPr algn="l">
              <a:spcAft>
                <a:spcPts val="0"/>
              </a:spcAft>
            </a:pPr>
            <a:r>
              <a:rPr sz="1530" b="1">
                <a:solidFill>
                  <a:srgbClr val="141B20"/>
                </a:solidFill>
                <a:latin typeface="Aptos Display"/>
              </a:rPr>
              <a:t>Blended finance and guarantees</a:t>
            </a:r>
          </a:p>
        </p:txBody>
      </p:sp>
      <p:sp>
        <p:nvSpPr>
          <p:cNvPr id="20" name="Rectangle 19"/>
          <p:cNvSpPr/>
          <p:nvPr/>
        </p:nvSpPr>
        <p:spPr>
          <a:xfrm>
            <a:off x="6291072" y="1883664"/>
            <a:ext cx="64008" cy="3154680"/>
          </a:xfrm>
          <a:prstGeom prst="rect">
            <a:avLst/>
          </a:prstGeom>
          <a:solidFill>
            <a:srgbClr val="F4B1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tIns="91440" bIns="91440" rtlCol="0" anchor="ctr">
            <a:noAutofit/>
          </a:bodyPr>
          <a:lstStyle/>
          <a:p>
            <a:pPr algn="ctr"/>
            <a:endParaRPr/>
          </a:p>
        </p:txBody>
      </p:sp>
      <p:sp>
        <p:nvSpPr>
          <p:cNvPr id="21" name="Rectangle 20"/>
          <p:cNvSpPr/>
          <p:nvPr/>
        </p:nvSpPr>
        <p:spPr>
          <a:xfrm>
            <a:off x="6446520" y="1874519"/>
            <a:ext cx="2478024" cy="1234440"/>
          </a:xfrm>
          <a:prstGeom prst="rect">
            <a:avLst/>
          </a:prstGeom>
          <a:solidFill>
            <a:srgbClr val="FFFFFF"/>
          </a:solidFill>
          <a:ln w="12700">
            <a:solidFill>
              <a:srgbClr val="D6DDE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3152" tIns="73152" rIns="73152" bIns="73152" rtlCol="0" anchor="t">
            <a:noAutofit/>
          </a:bodyPr>
          <a:lstStyle/>
          <a:p>
            <a:pPr algn="l"/>
            <a:r>
              <a:rPr sz="1420" b="1">
                <a:solidFill>
                  <a:srgbClr val="F4B150"/>
                </a:solidFill>
                <a:latin typeface="Aptos Display"/>
              </a:rPr>
              <a:t>Value proposition
</a:t>
            </a:r>
            <a:r>
              <a:rPr sz="1400" b="0">
                <a:solidFill>
                  <a:srgbClr val="4C5963"/>
                </a:solidFill>
                <a:latin typeface="Aptos"/>
              </a:rPr>
              <a:t>Concessional capital can de-risk strategic projects and crowd in private investors.</a:t>
            </a:r>
          </a:p>
        </p:txBody>
      </p:sp>
      <p:sp>
        <p:nvSpPr>
          <p:cNvPr id="22" name="Rectangle 21"/>
          <p:cNvSpPr/>
          <p:nvPr/>
        </p:nvSpPr>
        <p:spPr>
          <a:xfrm>
            <a:off x="6446520" y="3355848"/>
            <a:ext cx="2478024" cy="1691640"/>
          </a:xfrm>
          <a:prstGeom prst="rect">
            <a:avLst/>
          </a:prstGeom>
          <a:solidFill>
            <a:srgbClr val="FFFFFF"/>
          </a:solidFill>
          <a:ln w="12700">
            <a:solidFill>
              <a:srgbClr val="D6DDE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3152" tIns="73152" rIns="73152" bIns="73152" rtlCol="0" anchor="t">
            <a:noAutofit/>
          </a:bodyPr>
          <a:lstStyle/>
          <a:p>
            <a:pPr algn="l"/>
            <a:r>
              <a:rPr sz="1420" b="1">
                <a:solidFill>
                  <a:srgbClr val="F4B150"/>
                </a:solidFill>
                <a:latin typeface="Aptos Display"/>
              </a:rPr>
              <a:t>Condition for mobilization
</a:t>
            </a:r>
            <a:r>
              <a:rPr sz="1400" b="0">
                <a:solidFill>
                  <a:srgbClr val="4C5963"/>
                </a:solidFill>
                <a:latin typeface="Aptos"/>
              </a:rPr>
              <a:t>Requires bankable preparation, standardized risk sharing and credible PPP units.</a:t>
            </a:r>
          </a:p>
        </p:txBody>
      </p:sp>
      <p:sp>
        <p:nvSpPr>
          <p:cNvPr id="23" name="Rectangle 22"/>
          <p:cNvSpPr/>
          <p:nvPr/>
        </p:nvSpPr>
        <p:spPr>
          <a:xfrm>
            <a:off x="9079992" y="1325880"/>
            <a:ext cx="420624" cy="365760"/>
          </a:xfrm>
          <a:prstGeom prst="rect">
            <a:avLst/>
          </a:prstGeom>
          <a:solidFill>
            <a:srgbClr val="006A9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9144" tIns="9144" rIns="9144" bIns="9144" rtlCol="0" anchor="ctr">
            <a:noAutofit/>
          </a:bodyPr>
          <a:lstStyle/>
          <a:p>
            <a:pPr algn="ctr">
              <a:spcAft>
                <a:spcPts val="0"/>
              </a:spcAft>
            </a:pPr>
            <a:r>
              <a:rPr sz="1400" b="1">
                <a:solidFill>
                  <a:srgbClr val="FFFFFF"/>
                </a:solidFill>
                <a:latin typeface="Aptos Display"/>
              </a:rPr>
              <a:t>4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9582912" y="1307592"/>
            <a:ext cx="2130552" cy="475488"/>
          </a:xfrm>
          <a:prstGeom prst="rect">
            <a:avLst/>
          </a:prstGeom>
          <a:noFill/>
        </p:spPr>
        <p:txBody>
          <a:bodyPr wrap="square" lIns="9144" tIns="9144" rIns="9144" bIns="9144" anchor="t">
            <a:noAutofit/>
          </a:bodyPr>
          <a:lstStyle/>
          <a:p>
            <a:pPr algn="l">
              <a:spcAft>
                <a:spcPts val="0"/>
              </a:spcAft>
            </a:pPr>
            <a:r>
              <a:rPr sz="1530" b="1">
                <a:solidFill>
                  <a:srgbClr val="141B20"/>
                </a:solidFill>
                <a:latin typeface="Aptos Display"/>
              </a:rPr>
              <a:t>Regional market integration</a:t>
            </a:r>
          </a:p>
        </p:txBody>
      </p:sp>
      <p:sp>
        <p:nvSpPr>
          <p:cNvPr id="25" name="Rectangle 24"/>
          <p:cNvSpPr/>
          <p:nvPr/>
        </p:nvSpPr>
        <p:spPr>
          <a:xfrm>
            <a:off x="9079992" y="1883664"/>
            <a:ext cx="64008" cy="3154680"/>
          </a:xfrm>
          <a:prstGeom prst="rect">
            <a:avLst/>
          </a:prstGeom>
          <a:solidFill>
            <a:srgbClr val="006A9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tIns="91440" bIns="91440" rtlCol="0" anchor="ctr">
            <a:noAutofit/>
          </a:bodyPr>
          <a:lstStyle/>
          <a:p>
            <a:pPr algn="ctr"/>
            <a:endParaRPr/>
          </a:p>
        </p:txBody>
      </p:sp>
      <p:sp>
        <p:nvSpPr>
          <p:cNvPr id="26" name="Rectangle 25"/>
          <p:cNvSpPr/>
          <p:nvPr/>
        </p:nvSpPr>
        <p:spPr>
          <a:xfrm>
            <a:off x="9235440" y="1874519"/>
            <a:ext cx="2478024" cy="1234440"/>
          </a:xfrm>
          <a:prstGeom prst="rect">
            <a:avLst/>
          </a:prstGeom>
          <a:solidFill>
            <a:srgbClr val="FFFFFF"/>
          </a:solidFill>
          <a:ln w="12700">
            <a:solidFill>
              <a:srgbClr val="D6DDE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3152" tIns="73152" rIns="73152" bIns="73152" rtlCol="0" anchor="t">
            <a:noAutofit/>
          </a:bodyPr>
          <a:lstStyle/>
          <a:p>
            <a:pPr algn="l"/>
            <a:r>
              <a:rPr sz="1420" b="1">
                <a:solidFill>
                  <a:srgbClr val="006A98"/>
                </a:solidFill>
                <a:latin typeface="Aptos Display"/>
              </a:rPr>
              <a:t>Value proposition
</a:t>
            </a:r>
            <a:r>
              <a:rPr sz="1400" b="0">
                <a:solidFill>
                  <a:srgbClr val="4C5963"/>
                </a:solidFill>
                <a:latin typeface="Aptos"/>
              </a:rPr>
              <a:t>Cross-border issuance and harmonized rules can expand the investor base and liquidity.</a:t>
            </a:r>
          </a:p>
        </p:txBody>
      </p:sp>
      <p:sp>
        <p:nvSpPr>
          <p:cNvPr id="27" name="Rectangle 26"/>
          <p:cNvSpPr/>
          <p:nvPr/>
        </p:nvSpPr>
        <p:spPr>
          <a:xfrm>
            <a:off x="9235440" y="3355848"/>
            <a:ext cx="2478024" cy="1691640"/>
          </a:xfrm>
          <a:prstGeom prst="rect">
            <a:avLst/>
          </a:prstGeom>
          <a:solidFill>
            <a:srgbClr val="FFFFFF"/>
          </a:solidFill>
          <a:ln w="12700">
            <a:solidFill>
              <a:srgbClr val="D6DDE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3152" tIns="73152" rIns="73152" bIns="73152" rtlCol="0" anchor="t">
            <a:noAutofit/>
          </a:bodyPr>
          <a:lstStyle/>
          <a:p>
            <a:pPr algn="l"/>
            <a:r>
              <a:rPr sz="1420" b="1">
                <a:solidFill>
                  <a:srgbClr val="006A98"/>
                </a:solidFill>
                <a:latin typeface="Aptos Display"/>
              </a:rPr>
              <a:t>Condition for mobilization
</a:t>
            </a:r>
            <a:r>
              <a:rPr sz="1400" b="0">
                <a:solidFill>
                  <a:srgbClr val="4C5963"/>
                </a:solidFill>
                <a:latin typeface="Aptos"/>
              </a:rPr>
              <a:t>Requires aligned regulations, settlement systems and data platforms.</a:t>
            </a:r>
          </a:p>
        </p:txBody>
      </p:sp>
      <p:sp>
        <p:nvSpPr>
          <p:cNvPr id="28" name="Rectangle 27"/>
          <p:cNvSpPr/>
          <p:nvPr/>
        </p:nvSpPr>
        <p:spPr>
          <a:xfrm>
            <a:off x="713232" y="5577840"/>
            <a:ext cx="10881360" cy="530352"/>
          </a:xfrm>
          <a:prstGeom prst="rect">
            <a:avLst/>
          </a:prstGeom>
          <a:solidFill>
            <a:srgbClr val="EAF5EA"/>
          </a:solidFill>
          <a:ln w="12700">
            <a:solidFill>
              <a:srgbClr val="5FA55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3152" tIns="73152" rIns="73152" bIns="73152" rtlCol="0" anchor="ctr">
            <a:noAutofit/>
          </a:bodyPr>
          <a:lstStyle/>
          <a:p>
            <a:pPr algn="l">
              <a:spcAft>
                <a:spcPts val="0"/>
              </a:spcAft>
            </a:pPr>
            <a:r>
              <a:rPr sz="1430" b="1">
                <a:solidFill>
                  <a:srgbClr val="141B20"/>
                </a:solidFill>
                <a:latin typeface="Aptos"/>
              </a:rPr>
              <a:t>Opportunity logic: private capital follows credible rules, comparable information, appropriate risk sharing and a pipeline of projects with clear revenue or impact models.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713232" y="6446520"/>
            <a:ext cx="7315200" cy="228600"/>
          </a:xfrm>
          <a:prstGeom prst="rect">
            <a:avLst/>
          </a:prstGeom>
          <a:noFill/>
        </p:spPr>
        <p:txBody>
          <a:bodyPr wrap="square" lIns="54864" tIns="54864" rIns="54864" bIns="54864" anchor="t">
            <a:noAutofit/>
          </a:bodyPr>
          <a:lstStyle/>
          <a:p>
            <a:pPr algn="l">
              <a:spcAft>
                <a:spcPts val="0"/>
              </a:spcAft>
            </a:pPr>
            <a:r>
              <a:rPr lang="en-US" sz="880" b="0">
                <a:solidFill>
                  <a:srgbClr val="8A939B"/>
                </a:solidFill>
                <a:latin typeface="Aptos"/>
              </a:rPr>
              <a:t>ECA</a:t>
            </a:r>
            <a:r>
              <a:rPr sz="880" b="0">
                <a:solidFill>
                  <a:srgbClr val="8A939B"/>
                </a:solidFill>
                <a:latin typeface="Aptos"/>
              </a:rPr>
              <a:t> | Private resource mobilization for SDGs and Agenda 2063</a:t>
            </a:r>
          </a:p>
        </p:txBody>
      </p:sp>
    </p:spTree>
    <p:extLst>
      <p:ext uri="{BB962C8B-B14F-4D97-AF65-F5344CB8AC3E}">
        <p14:creationId xmlns:p14="http://schemas.microsoft.com/office/powerpoint/2010/main" val="20992680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999" cy="6858000"/>
          </a:xfrm>
          <a:prstGeom prst="rect">
            <a:avLst/>
          </a:prstGeom>
          <a:solidFill>
            <a:srgbClr val="FAFB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tIns="91440" bIns="91440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Rectangle 2"/>
          <p:cNvSpPr>
            <a:spLocks/>
          </p:cNvSpPr>
          <p:nvPr/>
        </p:nvSpPr>
        <p:spPr>
          <a:xfrm>
            <a:off x="0" y="0"/>
            <a:ext cx="329184" cy="6858000"/>
          </a:xfrm>
          <a:prstGeom prst="rect">
            <a:avLst/>
          </a:prstGeom>
          <a:solidFill>
            <a:srgbClr val="00377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tIns="91440" bIns="91440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502920" y="310896"/>
            <a:ext cx="502920" cy="402336"/>
          </a:xfrm>
          <a:prstGeom prst="rect">
            <a:avLst/>
          </a:prstGeom>
          <a:solidFill>
            <a:srgbClr val="00377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54864" rIns="54864" bIns="54864" rtlCol="0" anchor="ctr">
            <a:noAutofit/>
          </a:bodyPr>
          <a:lstStyle/>
          <a:p>
            <a:pPr algn="ctr"/>
            <a:r>
              <a:rPr lang="en-US" sz="1400" b="1">
                <a:solidFill>
                  <a:srgbClr val="FFFFFF"/>
                </a:solidFill>
                <a:latin typeface="Aptos Display"/>
              </a:rPr>
              <a:t>4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43000" y="219456"/>
            <a:ext cx="10652760" cy="566928"/>
          </a:xfrm>
          <a:prstGeom prst="rect">
            <a:avLst/>
          </a:prstGeom>
          <a:noFill/>
        </p:spPr>
        <p:txBody>
          <a:bodyPr wrap="square" lIns="9144" tIns="9144" rIns="9144" bIns="9144" anchor="t">
            <a:noAutofit/>
          </a:bodyPr>
          <a:lstStyle/>
          <a:p>
            <a:pPr algn="l">
              <a:spcAft>
                <a:spcPts val="0"/>
              </a:spcAft>
            </a:pPr>
            <a:r>
              <a:rPr lang="en-US" sz="2080" b="1">
                <a:solidFill>
                  <a:srgbClr val="141B20"/>
                </a:solidFill>
                <a:latin typeface="Aptos Display"/>
              </a:rPr>
              <a:t>ECA response model: two programmes, one mobilization pathway</a:t>
            </a:r>
          </a:p>
        </p:txBody>
      </p:sp>
      <p:sp>
        <p:nvSpPr>
          <p:cNvPr id="6" name="TextBox 5"/>
          <p:cNvSpPr txBox="1">
            <a:spLocks/>
          </p:cNvSpPr>
          <p:nvPr/>
        </p:nvSpPr>
        <p:spPr>
          <a:xfrm>
            <a:off x="1143000" y="841248"/>
            <a:ext cx="10469880" cy="320040"/>
          </a:xfrm>
          <a:prstGeom prst="rect">
            <a:avLst/>
          </a:prstGeom>
          <a:noFill/>
        </p:spPr>
        <p:txBody>
          <a:bodyPr wrap="square" lIns="9144" tIns="9144" rIns="9144" bIns="9144" anchor="t">
            <a:noAutofit/>
          </a:bodyPr>
          <a:lstStyle/>
          <a:p>
            <a:pPr algn="l">
              <a:spcAft>
                <a:spcPts val="0"/>
              </a:spcAft>
            </a:pPr>
            <a:r>
              <a:rPr lang="en-US" sz="1400" b="0">
                <a:solidFill>
                  <a:srgbClr val="6E7A84"/>
                </a:solidFill>
                <a:latin typeface="Aptos"/>
              </a:rPr>
              <a:t>The two programmes work together: one lowers the risk premium, the other builds channels for capital to flow.</a:t>
            </a:r>
          </a:p>
        </p:txBody>
      </p:sp>
      <p:sp>
        <p:nvSpPr>
          <p:cNvPr id="7" name="Rectangle 6"/>
          <p:cNvSpPr/>
          <p:nvPr/>
        </p:nvSpPr>
        <p:spPr>
          <a:xfrm>
            <a:off x="1143000" y="1188720"/>
            <a:ext cx="1920240" cy="32004"/>
          </a:xfrm>
          <a:prstGeom prst="rect">
            <a:avLst/>
          </a:prstGeom>
          <a:solidFill>
            <a:srgbClr val="006A9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tIns="91440" bIns="91440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13232" y="1417320"/>
            <a:ext cx="2240280" cy="320040"/>
          </a:xfrm>
          <a:prstGeom prst="rect">
            <a:avLst/>
          </a:prstGeom>
          <a:solidFill>
            <a:srgbClr val="F56F5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36576" tIns="36576" rIns="36576" bIns="36576" rtlCol="0" anchor="ctr">
            <a:noAutofit/>
          </a:bodyPr>
          <a:lstStyle/>
          <a:p>
            <a:pPr algn="l">
              <a:spcAft>
                <a:spcPts val="0"/>
              </a:spcAft>
            </a:pPr>
            <a:r>
              <a:rPr lang="en-US" sz="1450" b="1">
                <a:solidFill>
                  <a:srgbClr val="FFFFFF"/>
                </a:solidFill>
                <a:latin typeface="Aptos Display"/>
              </a:rPr>
              <a:t>Binding challenge</a:t>
            </a:r>
          </a:p>
        </p:txBody>
      </p:sp>
      <p:sp>
        <p:nvSpPr>
          <p:cNvPr id="9" name="Rectangle 8"/>
          <p:cNvSpPr/>
          <p:nvPr/>
        </p:nvSpPr>
        <p:spPr>
          <a:xfrm>
            <a:off x="3657600" y="1417320"/>
            <a:ext cx="3703320" cy="320040"/>
          </a:xfrm>
          <a:prstGeom prst="rect">
            <a:avLst/>
          </a:prstGeom>
          <a:solidFill>
            <a:srgbClr val="00377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36576" tIns="36576" rIns="36576" bIns="36576" rtlCol="0" anchor="ctr">
            <a:noAutofit/>
          </a:bodyPr>
          <a:lstStyle/>
          <a:p>
            <a:pPr algn="l">
              <a:spcAft>
                <a:spcPts val="0"/>
              </a:spcAft>
            </a:pPr>
            <a:r>
              <a:rPr lang="en-US" sz="1450" b="1">
                <a:solidFill>
                  <a:srgbClr val="FFFFFF"/>
                </a:solidFill>
                <a:latin typeface="Aptos Display"/>
              </a:rPr>
              <a:t>ECA programme response</a:t>
            </a:r>
          </a:p>
        </p:txBody>
      </p:sp>
      <p:sp>
        <p:nvSpPr>
          <p:cNvPr id="10" name="Rectangle 9"/>
          <p:cNvSpPr/>
          <p:nvPr/>
        </p:nvSpPr>
        <p:spPr>
          <a:xfrm>
            <a:off x="7973568" y="1417320"/>
            <a:ext cx="3310128" cy="320040"/>
          </a:xfrm>
          <a:prstGeom prst="rect">
            <a:avLst/>
          </a:prstGeom>
          <a:solidFill>
            <a:srgbClr val="5FA5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36576" tIns="36576" rIns="36576" bIns="36576" rtlCol="0" anchor="ctr">
            <a:noAutofit/>
          </a:bodyPr>
          <a:lstStyle/>
          <a:p>
            <a:pPr algn="l">
              <a:spcAft>
                <a:spcPts val="0"/>
              </a:spcAft>
            </a:pPr>
            <a:r>
              <a:rPr lang="en-US" sz="1450" b="1">
                <a:solidFill>
                  <a:srgbClr val="FFFFFF"/>
                </a:solidFill>
                <a:latin typeface="Aptos Display"/>
              </a:rPr>
              <a:t>Country-level result</a:t>
            </a:r>
          </a:p>
        </p:txBody>
      </p:sp>
      <p:sp>
        <p:nvSpPr>
          <p:cNvPr id="11" name="Rectangle 10"/>
          <p:cNvSpPr/>
          <p:nvPr/>
        </p:nvSpPr>
        <p:spPr>
          <a:xfrm>
            <a:off x="713232" y="1874519"/>
            <a:ext cx="2514600" cy="1325880"/>
          </a:xfrm>
          <a:prstGeom prst="rect">
            <a:avLst/>
          </a:prstGeom>
          <a:solidFill>
            <a:srgbClr val="FFFFFF"/>
          </a:solidFill>
          <a:ln w="12700">
            <a:solidFill>
              <a:srgbClr val="D6DDE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82296" tIns="82296" rIns="82296" bIns="82296" rtlCol="0" anchor="t">
            <a:noAutofit/>
          </a:bodyPr>
          <a:lstStyle/>
          <a:p>
            <a:pPr algn="l">
              <a:spcAft>
                <a:spcPts val="0"/>
              </a:spcAft>
            </a:pPr>
            <a:r>
              <a:rPr sz="1420" b="0">
                <a:solidFill>
                  <a:srgbClr val="141B20"/>
                </a:solidFill>
                <a:latin typeface="Aptos"/>
              </a:rPr>
              <a:t>High perceived sovereign risk
Weak data and fiscal transparency
Limited investor confidence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657600" y="1847088"/>
            <a:ext cx="3611880" cy="987552"/>
          </a:xfrm>
          <a:prstGeom prst="rect">
            <a:avLst/>
          </a:prstGeom>
          <a:solidFill>
            <a:srgbClr val="00377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tIns="91440" bIns="91440" rtlCol="0" anchor="ctr">
            <a:noAutofit/>
          </a:bodyPr>
          <a:lstStyle/>
          <a:p>
            <a:pPr algn="ctr">
              <a:spcAft>
                <a:spcPts val="0"/>
              </a:spcAft>
            </a:pPr>
            <a:r>
              <a:rPr sz="1800" b="1">
                <a:solidFill>
                  <a:srgbClr val="FFFFFF"/>
                </a:solidFill>
                <a:latin typeface="Aptos Display"/>
              </a:rPr>
              <a:t>Programme 1
Strengthen sovereign creditworthiness</a:t>
            </a:r>
          </a:p>
        </p:txBody>
      </p:sp>
      <p:sp>
        <p:nvSpPr>
          <p:cNvPr id="13" name="Rectangle 12"/>
          <p:cNvSpPr/>
          <p:nvPr/>
        </p:nvSpPr>
        <p:spPr>
          <a:xfrm>
            <a:off x="7973568" y="1874519"/>
            <a:ext cx="3310128" cy="1325880"/>
          </a:xfrm>
          <a:prstGeom prst="rect">
            <a:avLst/>
          </a:prstGeom>
          <a:solidFill>
            <a:srgbClr val="FFFFFF"/>
          </a:solidFill>
          <a:ln w="12700">
            <a:solidFill>
              <a:srgbClr val="D6DDE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82296" tIns="82296" rIns="82296" bIns="82296" rtlCol="0" anchor="t">
            <a:noAutofit/>
          </a:bodyPr>
          <a:lstStyle/>
          <a:p>
            <a:pPr algn="l">
              <a:spcAft>
                <a:spcPts val="0"/>
              </a:spcAft>
            </a:pPr>
            <a:r>
              <a:rPr sz="1420" b="0">
                <a:solidFill>
                  <a:srgbClr val="141B20"/>
                </a:solidFill>
                <a:latin typeface="Aptos"/>
              </a:rPr>
              <a:t>Lower risk premium
Improved market access
More affordable finance for national priorities</a:t>
            </a:r>
          </a:p>
        </p:txBody>
      </p:sp>
      <p:sp>
        <p:nvSpPr>
          <p:cNvPr id="14" name="Rectangle 13"/>
          <p:cNvSpPr/>
          <p:nvPr/>
        </p:nvSpPr>
        <p:spPr>
          <a:xfrm>
            <a:off x="713232" y="3794760"/>
            <a:ext cx="2514600" cy="1325880"/>
          </a:xfrm>
          <a:prstGeom prst="rect">
            <a:avLst/>
          </a:prstGeom>
          <a:solidFill>
            <a:srgbClr val="FFFFFF"/>
          </a:solidFill>
          <a:ln w="12700">
            <a:solidFill>
              <a:srgbClr val="D6DDE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82296" tIns="82296" rIns="82296" bIns="82296" rtlCol="0" anchor="t">
            <a:noAutofit/>
          </a:bodyPr>
          <a:lstStyle/>
          <a:p>
            <a:pPr algn="l">
              <a:spcAft>
                <a:spcPts val="0"/>
              </a:spcAft>
            </a:pPr>
            <a:r>
              <a:rPr sz="1420" b="0">
                <a:solidFill>
                  <a:srgbClr val="141B20"/>
                </a:solidFill>
                <a:latin typeface="Aptos"/>
              </a:rPr>
              <a:t>Shallow capital markets
Few instruments and low liquidity
Fragmented regional market infrastructure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657600" y="3767328"/>
            <a:ext cx="3611880" cy="987552"/>
          </a:xfrm>
          <a:prstGeom prst="rect">
            <a:avLst/>
          </a:prstGeom>
          <a:solidFill>
            <a:srgbClr val="006A9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tIns="91440" bIns="91440" rtlCol="0" anchor="ctr">
            <a:noAutofit/>
          </a:bodyPr>
          <a:lstStyle/>
          <a:p>
            <a:pPr algn="ctr">
              <a:spcAft>
                <a:spcPts val="0"/>
              </a:spcAft>
            </a:pPr>
            <a:r>
              <a:rPr sz="1800" b="1">
                <a:solidFill>
                  <a:srgbClr val="FFFFFF"/>
                </a:solidFill>
                <a:latin typeface="Aptos Display"/>
              </a:rPr>
              <a:t>Programme 2
Advance capital markets and innovative finance</a:t>
            </a:r>
          </a:p>
        </p:txBody>
      </p:sp>
      <p:sp>
        <p:nvSpPr>
          <p:cNvPr id="16" name="Rectangle 15"/>
          <p:cNvSpPr/>
          <p:nvPr/>
        </p:nvSpPr>
        <p:spPr>
          <a:xfrm>
            <a:off x="7973568" y="3794760"/>
            <a:ext cx="3310128" cy="1325880"/>
          </a:xfrm>
          <a:prstGeom prst="rect">
            <a:avLst/>
          </a:prstGeom>
          <a:solidFill>
            <a:srgbClr val="FFFFFF"/>
          </a:solidFill>
          <a:ln w="12700">
            <a:solidFill>
              <a:srgbClr val="D6DDE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82296" tIns="82296" rIns="82296" bIns="82296" rtlCol="0" anchor="t">
            <a:noAutofit/>
          </a:bodyPr>
          <a:lstStyle/>
          <a:p>
            <a:pPr algn="l">
              <a:spcAft>
                <a:spcPts val="0"/>
              </a:spcAft>
            </a:pPr>
            <a:r>
              <a:rPr sz="1420" b="0">
                <a:solidFill>
                  <a:srgbClr val="141B20"/>
                </a:solidFill>
                <a:latin typeface="Aptos"/>
              </a:rPr>
              <a:t>Deeper local markets
Broader instruments and investors
More domestic and regional capital for SDG sectors</a:t>
            </a:r>
          </a:p>
        </p:txBody>
      </p:sp>
      <p:cxnSp>
        <p:nvCxnSpPr>
          <p:cNvPr id="17" name="Connector 16"/>
          <p:cNvCxnSpPr/>
          <p:nvPr/>
        </p:nvCxnSpPr>
        <p:spPr>
          <a:xfrm>
            <a:off x="3246120" y="2532888"/>
            <a:ext cx="347472" cy="0"/>
          </a:xfrm>
          <a:prstGeom prst="line">
            <a:avLst/>
          </a:prstGeom>
          <a:ln w="25400">
            <a:solidFill>
              <a:srgbClr val="D6DDE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Connector 17"/>
          <p:cNvCxnSpPr/>
          <p:nvPr/>
        </p:nvCxnSpPr>
        <p:spPr>
          <a:xfrm>
            <a:off x="7278624" y="2532888"/>
            <a:ext cx="630936" cy="0"/>
          </a:xfrm>
          <a:prstGeom prst="line">
            <a:avLst/>
          </a:prstGeom>
          <a:ln w="25400">
            <a:solidFill>
              <a:srgbClr val="D6DDE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Connector 18"/>
          <p:cNvCxnSpPr/>
          <p:nvPr/>
        </p:nvCxnSpPr>
        <p:spPr>
          <a:xfrm>
            <a:off x="3246120" y="4453128"/>
            <a:ext cx="347472" cy="0"/>
          </a:xfrm>
          <a:prstGeom prst="line">
            <a:avLst/>
          </a:prstGeom>
          <a:ln w="25400">
            <a:solidFill>
              <a:srgbClr val="D6DDE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Connector 19"/>
          <p:cNvCxnSpPr/>
          <p:nvPr/>
        </p:nvCxnSpPr>
        <p:spPr>
          <a:xfrm>
            <a:off x="7278624" y="4453128"/>
            <a:ext cx="630936" cy="0"/>
          </a:xfrm>
          <a:prstGeom prst="line">
            <a:avLst/>
          </a:prstGeom>
          <a:ln w="25400">
            <a:solidFill>
              <a:srgbClr val="D6DDE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Rectangle 20"/>
          <p:cNvSpPr/>
          <p:nvPr/>
        </p:nvSpPr>
        <p:spPr>
          <a:xfrm>
            <a:off x="713232" y="5650992"/>
            <a:ext cx="10588752" cy="438912"/>
          </a:xfrm>
          <a:prstGeom prst="rect">
            <a:avLst/>
          </a:prstGeom>
          <a:solidFill>
            <a:srgbClr val="E7F3F8"/>
          </a:solidFill>
          <a:ln w="12700">
            <a:solidFill>
              <a:srgbClr val="006A9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3152" tIns="73152" rIns="73152" bIns="73152" rtlCol="0" anchor="ctr">
            <a:noAutofit/>
          </a:bodyPr>
          <a:lstStyle/>
          <a:p>
            <a:pPr algn="l">
              <a:spcAft>
                <a:spcPts val="0"/>
              </a:spcAft>
            </a:pPr>
            <a:r>
              <a:rPr sz="1430" b="1">
                <a:solidFill>
                  <a:srgbClr val="141B20"/>
                </a:solidFill>
                <a:latin typeface="Aptos"/>
              </a:rPr>
              <a:t>Operational principle: diagnose the country constraint first, then combine advisory support, capacity building, convening and implementation guidance.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713232" y="6446520"/>
            <a:ext cx="7315200" cy="228600"/>
          </a:xfrm>
          <a:prstGeom prst="rect">
            <a:avLst/>
          </a:prstGeom>
          <a:noFill/>
        </p:spPr>
        <p:txBody>
          <a:bodyPr wrap="square" lIns="54864" tIns="54864" rIns="54864" bIns="54864" anchor="t">
            <a:noAutofit/>
          </a:bodyPr>
          <a:lstStyle/>
          <a:p>
            <a:pPr algn="l">
              <a:spcAft>
                <a:spcPts val="0"/>
              </a:spcAft>
            </a:pPr>
            <a:r>
              <a:rPr lang="en-US" sz="880" b="0">
                <a:solidFill>
                  <a:srgbClr val="8A939B"/>
                </a:solidFill>
                <a:latin typeface="Aptos"/>
              </a:rPr>
              <a:t>ECA</a:t>
            </a:r>
            <a:r>
              <a:rPr sz="880" b="0">
                <a:solidFill>
                  <a:srgbClr val="8A939B"/>
                </a:solidFill>
                <a:latin typeface="Aptos"/>
              </a:rPr>
              <a:t> | Private resource mobilization for SDGs and Agenda 2063</a:t>
            </a:r>
          </a:p>
        </p:txBody>
      </p:sp>
    </p:spTree>
    <p:extLst>
      <p:ext uri="{BB962C8B-B14F-4D97-AF65-F5344CB8AC3E}">
        <p14:creationId xmlns:p14="http://schemas.microsoft.com/office/powerpoint/2010/main" val="13082557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999" cy="6858000"/>
          </a:xfrm>
          <a:prstGeom prst="rect">
            <a:avLst/>
          </a:prstGeom>
          <a:solidFill>
            <a:srgbClr val="FAFB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tIns="91440" bIns="91440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Rectangle 2"/>
          <p:cNvSpPr>
            <a:spLocks/>
          </p:cNvSpPr>
          <p:nvPr/>
        </p:nvSpPr>
        <p:spPr>
          <a:xfrm>
            <a:off x="0" y="0"/>
            <a:ext cx="329184" cy="6858000"/>
          </a:xfrm>
          <a:prstGeom prst="rect">
            <a:avLst/>
          </a:prstGeom>
          <a:solidFill>
            <a:srgbClr val="00377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tIns="91440" bIns="91440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502920" y="310896"/>
            <a:ext cx="502920" cy="402336"/>
          </a:xfrm>
          <a:prstGeom prst="rect">
            <a:avLst/>
          </a:prstGeom>
          <a:solidFill>
            <a:srgbClr val="00377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54864" rIns="54864" bIns="54864" rtlCol="0" anchor="ctr">
            <a:noAutofit/>
          </a:bodyPr>
          <a:lstStyle/>
          <a:p>
            <a:pPr algn="ctr"/>
            <a:r>
              <a:rPr lang="en-US" sz="1400" b="1">
                <a:solidFill>
                  <a:srgbClr val="FFFFFF"/>
                </a:solidFill>
                <a:latin typeface="Aptos Display"/>
              </a:rPr>
              <a:t>5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43000" y="219456"/>
            <a:ext cx="10652760" cy="566928"/>
          </a:xfrm>
          <a:prstGeom prst="rect">
            <a:avLst/>
          </a:prstGeom>
          <a:noFill/>
        </p:spPr>
        <p:txBody>
          <a:bodyPr wrap="square" lIns="9144" tIns="9144" rIns="9144" bIns="9144" anchor="t">
            <a:noAutofit/>
          </a:bodyPr>
          <a:lstStyle/>
          <a:p>
            <a:pPr algn="l">
              <a:spcAft>
                <a:spcPts val="0"/>
              </a:spcAft>
            </a:pPr>
            <a:r>
              <a:rPr lang="en-US" sz="2080" b="1" dirty="0" err="1">
                <a:solidFill>
                  <a:srgbClr val="141B20"/>
                </a:solidFill>
                <a:latin typeface="Aptos Display"/>
              </a:rPr>
              <a:t>Programme</a:t>
            </a:r>
            <a:r>
              <a:rPr lang="en-US" sz="2080" b="1" dirty="0">
                <a:solidFill>
                  <a:srgbClr val="141B20"/>
                </a:solidFill>
                <a:latin typeface="Aptos Display"/>
              </a:rPr>
              <a:t> 1: Strengthen sovereign creditworthiness</a:t>
            </a:r>
          </a:p>
        </p:txBody>
      </p:sp>
      <p:sp>
        <p:nvSpPr>
          <p:cNvPr id="6" name="TextBox 5"/>
          <p:cNvSpPr txBox="1">
            <a:spLocks/>
          </p:cNvSpPr>
          <p:nvPr/>
        </p:nvSpPr>
        <p:spPr>
          <a:xfrm>
            <a:off x="1143000" y="841248"/>
            <a:ext cx="10469880" cy="320040"/>
          </a:xfrm>
          <a:prstGeom prst="rect">
            <a:avLst/>
          </a:prstGeom>
          <a:noFill/>
        </p:spPr>
        <p:txBody>
          <a:bodyPr wrap="square" lIns="9144" tIns="9144" rIns="9144" bIns="9144" anchor="t">
            <a:noAutofit/>
          </a:bodyPr>
          <a:lstStyle/>
          <a:p>
            <a:pPr algn="l">
              <a:spcAft>
                <a:spcPts val="0"/>
              </a:spcAft>
            </a:pPr>
            <a:r>
              <a:rPr lang="en-US" sz="1400" b="0">
                <a:solidFill>
                  <a:srgbClr val="6E7A84"/>
                </a:solidFill>
                <a:latin typeface="Aptos"/>
              </a:rPr>
              <a:t>Purpose: reduce perceived risk so countries can access longer-term and more affordable financing.</a:t>
            </a:r>
          </a:p>
        </p:txBody>
      </p:sp>
      <p:sp>
        <p:nvSpPr>
          <p:cNvPr id="7" name="Rectangle 6"/>
          <p:cNvSpPr/>
          <p:nvPr/>
        </p:nvSpPr>
        <p:spPr>
          <a:xfrm>
            <a:off x="1143000" y="1188720"/>
            <a:ext cx="1920240" cy="32004"/>
          </a:xfrm>
          <a:prstGeom prst="rect">
            <a:avLst/>
          </a:prstGeom>
          <a:solidFill>
            <a:srgbClr val="006A9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tIns="91440" bIns="91440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713232" y="6446520"/>
            <a:ext cx="7315200" cy="228600"/>
          </a:xfrm>
          <a:prstGeom prst="rect">
            <a:avLst/>
          </a:prstGeom>
          <a:noFill/>
        </p:spPr>
        <p:txBody>
          <a:bodyPr wrap="square" lIns="54864" tIns="54864" rIns="54864" bIns="54864" anchor="t">
            <a:noAutofit/>
          </a:bodyPr>
          <a:lstStyle/>
          <a:p>
            <a:pPr algn="l">
              <a:spcAft>
                <a:spcPts val="0"/>
              </a:spcAft>
            </a:pPr>
            <a:r>
              <a:rPr lang="en-US" sz="880" b="0">
                <a:solidFill>
                  <a:srgbClr val="8A939B"/>
                </a:solidFill>
                <a:latin typeface="Aptos"/>
              </a:rPr>
              <a:t>ECA</a:t>
            </a:r>
            <a:r>
              <a:rPr sz="880" b="0">
                <a:solidFill>
                  <a:srgbClr val="8A939B"/>
                </a:solidFill>
                <a:latin typeface="Aptos"/>
              </a:rPr>
              <a:t> | Private resource mobilization for SDGs and Agenda 2063</a:t>
            </a:r>
          </a:p>
        </p:txBody>
      </p:sp>
      <p:sp>
        <p:nvSpPr>
          <p:cNvPr id="16" name="Rectangle 15"/>
          <p:cNvSpPr/>
          <p:nvPr/>
        </p:nvSpPr>
        <p:spPr>
          <a:xfrm>
            <a:off x="713232" y="1353312"/>
            <a:ext cx="10744200" cy="877824"/>
          </a:xfrm>
          <a:prstGeom prst="rect">
            <a:avLst/>
          </a:prstGeom>
          <a:solidFill>
            <a:srgbClr val="FFFFFF"/>
          </a:solidFill>
          <a:ln w="9525">
            <a:solidFill>
              <a:srgbClr val="D6DDE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/>
          </a:p>
        </p:txBody>
      </p:sp>
      <p:sp>
        <p:nvSpPr>
          <p:cNvPr id="17" name="Rectangle 16"/>
          <p:cNvSpPr/>
          <p:nvPr/>
        </p:nvSpPr>
        <p:spPr>
          <a:xfrm>
            <a:off x="713232" y="1353312"/>
            <a:ext cx="566928" cy="877824"/>
          </a:xfrm>
          <a:prstGeom prst="rect">
            <a:avLst/>
          </a:prstGeom>
          <a:solidFill>
            <a:srgbClr val="00377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18288" tIns="18288" rIns="18288" bIns="18288" rtlCol="0" anchor="ctr">
            <a:noAutofit/>
          </a:bodyPr>
          <a:lstStyle/>
          <a:p>
            <a:pPr algn="ctr"/>
            <a:r>
              <a:rPr sz="1500" b="1">
                <a:solidFill>
                  <a:srgbClr val="FFFFFF"/>
                </a:solidFill>
                <a:latin typeface="Aptos Display"/>
              </a:rPr>
              <a:t>1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389888" y="1426464"/>
            <a:ext cx="9976104" cy="768096"/>
          </a:xfrm>
          <a:prstGeom prst="rect">
            <a:avLst/>
          </a:prstGeom>
          <a:noFill/>
        </p:spPr>
        <p:txBody>
          <a:bodyPr wrap="square" lIns="36576" tIns="36576" rIns="36576" bIns="36576" anchor="t">
            <a:noAutofit/>
          </a:bodyPr>
          <a:lstStyle/>
          <a:p>
            <a:pPr>
              <a:spcAft>
                <a:spcPts val="200"/>
              </a:spcAft>
            </a:pPr>
            <a:r>
              <a:rPr sz="1420" b="1">
                <a:solidFill>
                  <a:srgbClr val="141B20"/>
                </a:solidFill>
                <a:latin typeface="Aptos Display"/>
              </a:rPr>
              <a:t>Rating readiness and diagnostics</a:t>
            </a:r>
          </a:p>
          <a:p>
            <a:pPr>
              <a:spcAft>
                <a:spcPts val="100"/>
              </a:spcAft>
            </a:pPr>
            <a:r>
              <a:rPr sz="1400" b="0">
                <a:solidFill>
                  <a:srgbClr val="4C5963"/>
                </a:solidFill>
                <a:latin typeface="Aptos"/>
              </a:rPr>
              <a:t>Assess rating drivers, debt-data quality, macro-fiscal assumptions and institutional coordination.</a:t>
            </a:r>
          </a:p>
          <a:p>
            <a:pPr>
              <a:spcAft>
                <a:spcPts val="0"/>
              </a:spcAft>
            </a:pPr>
            <a:r>
              <a:rPr sz="1400" b="0">
                <a:solidFill>
                  <a:srgbClr val="4C5963"/>
                </a:solidFill>
                <a:latin typeface="Aptos"/>
              </a:rPr>
              <a:t>Outputs: clearer reform priorities and a stronger evidence base for rating dialogue.</a:t>
            </a:r>
          </a:p>
        </p:txBody>
      </p:sp>
      <p:sp>
        <p:nvSpPr>
          <p:cNvPr id="19" name="Rectangle 18"/>
          <p:cNvSpPr/>
          <p:nvPr/>
        </p:nvSpPr>
        <p:spPr>
          <a:xfrm>
            <a:off x="713232" y="2377440"/>
            <a:ext cx="10744200" cy="877824"/>
          </a:xfrm>
          <a:prstGeom prst="rect">
            <a:avLst/>
          </a:prstGeom>
          <a:solidFill>
            <a:srgbClr val="FFFFFF"/>
          </a:solidFill>
          <a:ln w="9525">
            <a:solidFill>
              <a:srgbClr val="D6DDE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/>
          </a:p>
        </p:txBody>
      </p:sp>
      <p:sp>
        <p:nvSpPr>
          <p:cNvPr id="20" name="Rectangle 19"/>
          <p:cNvSpPr/>
          <p:nvPr/>
        </p:nvSpPr>
        <p:spPr>
          <a:xfrm>
            <a:off x="713232" y="2377440"/>
            <a:ext cx="566928" cy="877824"/>
          </a:xfrm>
          <a:prstGeom prst="rect">
            <a:avLst/>
          </a:prstGeom>
          <a:solidFill>
            <a:srgbClr val="006A9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18288" tIns="18288" rIns="18288" bIns="18288" rtlCol="0" anchor="ctr">
            <a:noAutofit/>
          </a:bodyPr>
          <a:lstStyle/>
          <a:p>
            <a:pPr algn="ctr"/>
            <a:r>
              <a:rPr sz="1500" b="1">
                <a:solidFill>
                  <a:srgbClr val="FFFFFF"/>
                </a:solidFill>
                <a:latin typeface="Aptos Display"/>
              </a:rPr>
              <a:t>2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389888" y="2450592"/>
            <a:ext cx="9976104" cy="768096"/>
          </a:xfrm>
          <a:prstGeom prst="rect">
            <a:avLst/>
          </a:prstGeom>
          <a:noFill/>
        </p:spPr>
        <p:txBody>
          <a:bodyPr wrap="square" lIns="36576" tIns="36576" rIns="36576" bIns="36576" anchor="t">
            <a:noAutofit/>
          </a:bodyPr>
          <a:lstStyle/>
          <a:p>
            <a:pPr>
              <a:spcAft>
                <a:spcPts val="200"/>
              </a:spcAft>
            </a:pPr>
            <a:r>
              <a:rPr sz="1420" b="1">
                <a:solidFill>
                  <a:srgbClr val="141B20"/>
                </a:solidFill>
                <a:latin typeface="Aptos Display"/>
              </a:rPr>
              <a:t>Fiscal transparency and sovereign narrative</a:t>
            </a:r>
          </a:p>
          <a:p>
            <a:pPr>
              <a:spcAft>
                <a:spcPts val="100"/>
              </a:spcAft>
            </a:pPr>
            <a:r>
              <a:rPr sz="1400" b="0">
                <a:solidFill>
                  <a:srgbClr val="4C5963"/>
                </a:solidFill>
                <a:latin typeface="Aptos"/>
              </a:rPr>
              <a:t>Support transparent reporting, macro-fiscal forecasting, dashboards and sovereign storylines.</a:t>
            </a:r>
          </a:p>
          <a:p>
            <a:pPr>
              <a:spcAft>
                <a:spcPts val="0"/>
              </a:spcAft>
            </a:pPr>
            <a:r>
              <a:rPr sz="1400" b="0">
                <a:solidFill>
                  <a:srgbClr val="4C5963"/>
                </a:solidFill>
                <a:latin typeface="Aptos"/>
              </a:rPr>
              <a:t>Outputs: stronger credibility and investor confidence.</a:t>
            </a:r>
          </a:p>
        </p:txBody>
      </p:sp>
      <p:sp>
        <p:nvSpPr>
          <p:cNvPr id="22" name="Rectangle 21"/>
          <p:cNvSpPr/>
          <p:nvPr/>
        </p:nvSpPr>
        <p:spPr>
          <a:xfrm>
            <a:off x="713232" y="3401568"/>
            <a:ext cx="10744200" cy="877824"/>
          </a:xfrm>
          <a:prstGeom prst="rect">
            <a:avLst/>
          </a:prstGeom>
          <a:solidFill>
            <a:srgbClr val="FFFFFF"/>
          </a:solidFill>
          <a:ln w="9525">
            <a:solidFill>
              <a:srgbClr val="D6DDE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/>
          </a:p>
        </p:txBody>
      </p:sp>
      <p:sp>
        <p:nvSpPr>
          <p:cNvPr id="23" name="Rectangle 22"/>
          <p:cNvSpPr/>
          <p:nvPr/>
        </p:nvSpPr>
        <p:spPr>
          <a:xfrm>
            <a:off x="713232" y="3401568"/>
            <a:ext cx="566928" cy="877824"/>
          </a:xfrm>
          <a:prstGeom prst="rect">
            <a:avLst/>
          </a:prstGeom>
          <a:solidFill>
            <a:srgbClr val="5FA5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18288" tIns="18288" rIns="18288" bIns="18288" rtlCol="0" anchor="ctr">
            <a:noAutofit/>
          </a:bodyPr>
          <a:lstStyle/>
          <a:p>
            <a:pPr algn="ctr"/>
            <a:r>
              <a:rPr sz="1500" b="1">
                <a:solidFill>
                  <a:srgbClr val="FFFFFF"/>
                </a:solidFill>
                <a:latin typeface="Aptos Display"/>
              </a:rPr>
              <a:t>3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389888" y="3474720"/>
            <a:ext cx="9976104" cy="768096"/>
          </a:xfrm>
          <a:prstGeom prst="rect">
            <a:avLst/>
          </a:prstGeom>
          <a:noFill/>
        </p:spPr>
        <p:txBody>
          <a:bodyPr wrap="square" lIns="36576" tIns="36576" rIns="36576" bIns="36576" anchor="t">
            <a:noAutofit/>
          </a:bodyPr>
          <a:lstStyle/>
          <a:p>
            <a:pPr>
              <a:spcAft>
                <a:spcPts val="200"/>
              </a:spcAft>
            </a:pPr>
            <a:r>
              <a:rPr sz="1420" b="1">
                <a:solidFill>
                  <a:srgbClr val="141B20"/>
                </a:solidFill>
                <a:latin typeface="Aptos Display"/>
              </a:rPr>
              <a:t>Capacity building and investor engagement</a:t>
            </a:r>
          </a:p>
          <a:p>
            <a:pPr>
              <a:spcAft>
                <a:spcPts val="100"/>
              </a:spcAft>
            </a:pPr>
            <a:r>
              <a:rPr sz="1400" b="0">
                <a:solidFill>
                  <a:srgbClr val="4C5963"/>
                </a:solidFill>
                <a:latin typeface="Aptos"/>
              </a:rPr>
              <a:t>Train officials on rating methodologies, risk management, debt reporting and investor engagement.</a:t>
            </a:r>
          </a:p>
          <a:p>
            <a:pPr>
              <a:spcAft>
                <a:spcPts val="0"/>
              </a:spcAft>
            </a:pPr>
            <a:r>
              <a:rPr sz="1400" b="0">
                <a:solidFill>
                  <a:srgbClr val="4C5963"/>
                </a:solidFill>
                <a:latin typeface="Aptos"/>
              </a:rPr>
              <a:t>Outputs: improved market access and lower borrowing-cost pressure.</a:t>
            </a:r>
          </a:p>
        </p:txBody>
      </p:sp>
      <p:sp>
        <p:nvSpPr>
          <p:cNvPr id="25" name="Rectangle 24"/>
          <p:cNvSpPr/>
          <p:nvPr/>
        </p:nvSpPr>
        <p:spPr>
          <a:xfrm>
            <a:off x="713232" y="4425696"/>
            <a:ext cx="10744200" cy="877824"/>
          </a:xfrm>
          <a:prstGeom prst="rect">
            <a:avLst/>
          </a:prstGeom>
          <a:solidFill>
            <a:srgbClr val="FFFFFF"/>
          </a:solidFill>
          <a:ln w="9525">
            <a:solidFill>
              <a:srgbClr val="D6DDE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/>
          </a:p>
        </p:txBody>
      </p:sp>
      <p:sp>
        <p:nvSpPr>
          <p:cNvPr id="26" name="Rectangle 25"/>
          <p:cNvSpPr/>
          <p:nvPr/>
        </p:nvSpPr>
        <p:spPr>
          <a:xfrm>
            <a:off x="713232" y="4425696"/>
            <a:ext cx="566928" cy="877824"/>
          </a:xfrm>
          <a:prstGeom prst="rect">
            <a:avLst/>
          </a:prstGeom>
          <a:solidFill>
            <a:srgbClr val="F4B1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18288" tIns="18288" rIns="18288" bIns="18288" rtlCol="0" anchor="ctr">
            <a:noAutofit/>
          </a:bodyPr>
          <a:lstStyle/>
          <a:p>
            <a:pPr algn="ctr"/>
            <a:r>
              <a:rPr sz="1500" b="1">
                <a:solidFill>
                  <a:srgbClr val="FFFFFF"/>
                </a:solidFill>
                <a:latin typeface="Aptos Display"/>
              </a:rPr>
              <a:t>4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389888" y="4498848"/>
            <a:ext cx="9976104" cy="768096"/>
          </a:xfrm>
          <a:prstGeom prst="rect">
            <a:avLst/>
          </a:prstGeom>
          <a:noFill/>
        </p:spPr>
        <p:txBody>
          <a:bodyPr wrap="square" lIns="36576" tIns="36576" rIns="36576" bIns="36576" anchor="t">
            <a:noAutofit/>
          </a:bodyPr>
          <a:lstStyle/>
          <a:p>
            <a:pPr>
              <a:spcAft>
                <a:spcPts val="200"/>
              </a:spcAft>
            </a:pPr>
            <a:r>
              <a:rPr sz="1420" b="1">
                <a:solidFill>
                  <a:srgbClr val="141B20"/>
                </a:solidFill>
                <a:latin typeface="Aptos Display"/>
              </a:rPr>
              <a:t>Peer learning and analytical ecosystem</a:t>
            </a:r>
          </a:p>
          <a:p>
            <a:pPr>
              <a:spcAft>
                <a:spcPts val="100"/>
              </a:spcAft>
            </a:pPr>
            <a:r>
              <a:rPr sz="1400" b="0">
                <a:solidFill>
                  <a:srgbClr val="4C5963"/>
                </a:solidFill>
                <a:latin typeface="Aptos"/>
              </a:rPr>
              <a:t>Provide benchmarking, peer learning and structured regional dialogue across countries.</a:t>
            </a:r>
          </a:p>
          <a:p>
            <a:pPr>
              <a:spcAft>
                <a:spcPts val="0"/>
              </a:spcAft>
            </a:pPr>
            <a:r>
              <a:rPr sz="1400" b="0">
                <a:solidFill>
                  <a:srgbClr val="4C5963"/>
                </a:solidFill>
                <a:latin typeface="Aptos"/>
              </a:rPr>
              <a:t>Outputs: repeatable rating-readiness practices and stronger country-to-country learning.</a:t>
            </a:r>
          </a:p>
        </p:txBody>
      </p:sp>
      <p:sp>
        <p:nvSpPr>
          <p:cNvPr id="28" name="Rectangle 27"/>
          <p:cNvSpPr/>
          <p:nvPr/>
        </p:nvSpPr>
        <p:spPr>
          <a:xfrm>
            <a:off x="713232" y="5541264"/>
            <a:ext cx="10744200" cy="566928"/>
          </a:xfrm>
          <a:prstGeom prst="rect">
            <a:avLst/>
          </a:prstGeom>
          <a:solidFill>
            <a:srgbClr val="FEF4E0"/>
          </a:solidFill>
          <a:ln w="9525">
            <a:solidFill>
              <a:srgbClr val="F4B1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54864" rIns="54864" bIns="54864" rtlCol="0" anchor="ctr">
            <a:noAutofit/>
          </a:bodyPr>
          <a:lstStyle/>
          <a:p>
            <a:pPr algn="l"/>
            <a:r>
              <a:rPr lang="en-US" sz="1400" b="1">
                <a:solidFill>
                  <a:srgbClr val="141B20"/>
                </a:solidFill>
                <a:latin typeface="Aptos"/>
              </a:rPr>
              <a:t>Stakeholder relevance</a:t>
            </a:r>
            <a:r>
              <a:rPr sz="1400" b="1">
                <a:solidFill>
                  <a:srgbClr val="141B20"/>
                </a:solidFill>
                <a:latin typeface="Aptos"/>
              </a:rPr>
              <a:t>: Programme 1 addresses the “risk premium” barrier by improving rating readiness, fiscal transparency and sustained investor confidence.</a:t>
            </a:r>
          </a:p>
        </p:txBody>
      </p:sp>
    </p:spTree>
    <p:extLst>
      <p:ext uri="{BB962C8B-B14F-4D97-AF65-F5344CB8AC3E}">
        <p14:creationId xmlns:p14="http://schemas.microsoft.com/office/powerpoint/2010/main" val="17585962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999" cy="6858000"/>
          </a:xfrm>
          <a:prstGeom prst="rect">
            <a:avLst/>
          </a:prstGeom>
          <a:solidFill>
            <a:srgbClr val="FAFB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tIns="91440" bIns="91440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Rectangle 2"/>
          <p:cNvSpPr>
            <a:spLocks/>
          </p:cNvSpPr>
          <p:nvPr/>
        </p:nvSpPr>
        <p:spPr>
          <a:xfrm>
            <a:off x="0" y="0"/>
            <a:ext cx="329184" cy="6858000"/>
          </a:xfrm>
          <a:prstGeom prst="rect">
            <a:avLst/>
          </a:prstGeom>
          <a:solidFill>
            <a:srgbClr val="00377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tIns="91440" bIns="91440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502920" y="310896"/>
            <a:ext cx="502920" cy="402336"/>
          </a:xfrm>
          <a:prstGeom prst="rect">
            <a:avLst/>
          </a:prstGeom>
          <a:solidFill>
            <a:srgbClr val="00377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54864" rIns="54864" bIns="54864" rtlCol="0" anchor="ctr">
            <a:noAutofit/>
          </a:bodyPr>
          <a:lstStyle/>
          <a:p>
            <a:pPr algn="ctr"/>
            <a:r>
              <a:rPr lang="en-US" sz="1400" b="1">
                <a:solidFill>
                  <a:srgbClr val="FFFFFF"/>
                </a:solidFill>
                <a:latin typeface="Aptos Display"/>
              </a:rPr>
              <a:t>6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43000" y="219456"/>
            <a:ext cx="10652760" cy="566928"/>
          </a:xfrm>
          <a:prstGeom prst="rect">
            <a:avLst/>
          </a:prstGeom>
          <a:noFill/>
        </p:spPr>
        <p:txBody>
          <a:bodyPr wrap="square" lIns="9144" tIns="9144" rIns="9144" bIns="9144" anchor="t">
            <a:noAutofit/>
          </a:bodyPr>
          <a:lstStyle/>
          <a:p>
            <a:pPr algn="l">
              <a:spcAft>
                <a:spcPts val="0"/>
              </a:spcAft>
            </a:pPr>
            <a:r>
              <a:rPr lang="en-US" sz="2080" b="1" dirty="0" err="1">
                <a:solidFill>
                  <a:srgbClr val="141B20"/>
                </a:solidFill>
                <a:latin typeface="Aptos Display"/>
              </a:rPr>
              <a:t>Programme</a:t>
            </a:r>
            <a:r>
              <a:rPr lang="en-US" sz="2080" b="1" dirty="0">
                <a:solidFill>
                  <a:srgbClr val="141B20"/>
                </a:solidFill>
                <a:latin typeface="Aptos Display"/>
              </a:rPr>
              <a:t> 2: Advance capital markets and innovative finance</a:t>
            </a:r>
          </a:p>
        </p:txBody>
      </p:sp>
      <p:sp>
        <p:nvSpPr>
          <p:cNvPr id="6" name="TextBox 5"/>
          <p:cNvSpPr txBox="1">
            <a:spLocks/>
          </p:cNvSpPr>
          <p:nvPr/>
        </p:nvSpPr>
        <p:spPr>
          <a:xfrm>
            <a:off x="1143000" y="841248"/>
            <a:ext cx="10469880" cy="320040"/>
          </a:xfrm>
          <a:prstGeom prst="rect">
            <a:avLst/>
          </a:prstGeom>
          <a:noFill/>
        </p:spPr>
        <p:txBody>
          <a:bodyPr wrap="square" lIns="9144" tIns="9144" rIns="9144" bIns="9144" anchor="t">
            <a:noAutofit/>
          </a:bodyPr>
          <a:lstStyle/>
          <a:p>
            <a:pPr algn="l">
              <a:spcAft>
                <a:spcPts val="0"/>
              </a:spcAft>
            </a:pPr>
            <a:r>
              <a:rPr lang="en-US" sz="1400" b="0">
                <a:solidFill>
                  <a:srgbClr val="6E7A84"/>
                </a:solidFill>
                <a:latin typeface="Aptos"/>
              </a:rPr>
              <a:t>Purpose: convert savings and investor appetite into investable SDG and Agenda 2063 instruments.</a:t>
            </a:r>
          </a:p>
        </p:txBody>
      </p:sp>
      <p:sp>
        <p:nvSpPr>
          <p:cNvPr id="7" name="Rectangle 6"/>
          <p:cNvSpPr/>
          <p:nvPr/>
        </p:nvSpPr>
        <p:spPr>
          <a:xfrm>
            <a:off x="1143000" y="1188720"/>
            <a:ext cx="1920240" cy="32004"/>
          </a:xfrm>
          <a:prstGeom prst="rect">
            <a:avLst/>
          </a:prstGeom>
          <a:solidFill>
            <a:srgbClr val="006A9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tIns="91440" bIns="91440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13232" y="1353312"/>
            <a:ext cx="10744200" cy="877824"/>
          </a:xfrm>
          <a:prstGeom prst="rect">
            <a:avLst/>
          </a:prstGeom>
          <a:solidFill>
            <a:srgbClr val="FFFFFF"/>
          </a:solidFill>
          <a:ln w="9525">
            <a:solidFill>
              <a:srgbClr val="D6DDE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tIns="91440" bIns="91440" rtlCol="0" anchor="ctr">
            <a:noAutofit/>
          </a:bodyPr>
          <a:lstStyle/>
          <a:p>
            <a:pPr algn="ctr"/>
            <a:endParaRPr/>
          </a:p>
        </p:txBody>
      </p:sp>
      <p:sp>
        <p:nvSpPr>
          <p:cNvPr id="9" name="Rectangle 8"/>
          <p:cNvSpPr/>
          <p:nvPr/>
        </p:nvSpPr>
        <p:spPr>
          <a:xfrm>
            <a:off x="713232" y="1353312"/>
            <a:ext cx="566928" cy="877824"/>
          </a:xfrm>
          <a:prstGeom prst="rect">
            <a:avLst/>
          </a:prstGeom>
          <a:solidFill>
            <a:srgbClr val="00377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3152" tIns="73152" rIns="73152" bIns="73152" rtlCol="0" anchor="ctr">
            <a:noAutofit/>
          </a:bodyPr>
          <a:lstStyle/>
          <a:p>
            <a:pPr algn="ctr"/>
            <a:r>
              <a:rPr lang="en-US" sz="1700" b="1">
                <a:solidFill>
                  <a:srgbClr val="FFFFFF"/>
                </a:solidFill>
                <a:latin typeface="Aptos Display"/>
              </a:rPr>
              <a:t>1</a:t>
            </a:r>
          </a:p>
        </p:txBody>
      </p:sp>
      <p:sp>
        <p:nvSpPr>
          <p:cNvPr id="10" name="TextBox 9"/>
          <p:cNvSpPr txBox="1">
            <a:spLocks/>
          </p:cNvSpPr>
          <p:nvPr/>
        </p:nvSpPr>
        <p:spPr>
          <a:xfrm>
            <a:off x="1389888" y="1426464"/>
            <a:ext cx="9976104" cy="768096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spcAft>
                <a:spcPts val="300"/>
              </a:spcAft>
            </a:pPr>
            <a:r>
              <a:rPr lang="en-US" sz="1400" b="1">
                <a:solidFill>
                  <a:srgbClr val="141B20"/>
                </a:solidFill>
                <a:latin typeface="Aptos Display"/>
              </a:rPr>
              <a:t>Regulatory and supervisory strengthening</a:t>
            </a:r>
          </a:p>
          <a:p>
            <a:pPr algn="l">
              <a:spcAft>
                <a:spcPts val="300"/>
              </a:spcAft>
            </a:pPr>
            <a:r>
              <a:rPr lang="en-US" sz="1400" b="0">
                <a:solidFill>
                  <a:srgbClr val="4C5963"/>
                </a:solidFill>
                <a:latin typeface="Aptos"/>
              </a:rPr>
              <a:t>Build market integrity, disclosure and investor protection so private capital can enter safely.</a:t>
            </a:r>
          </a:p>
          <a:p>
            <a:pPr algn="l">
              <a:spcAft>
                <a:spcPts val="300"/>
              </a:spcAft>
            </a:pPr>
            <a:r>
              <a:rPr lang="en-US" sz="1400" b="0">
                <a:solidFill>
                  <a:srgbClr val="4C5963"/>
                </a:solidFill>
                <a:latin typeface="Aptos"/>
              </a:rPr>
              <a:t>Outputs: updated rules, supervisory capacity and market confidence.</a:t>
            </a:r>
          </a:p>
        </p:txBody>
      </p:sp>
      <p:sp>
        <p:nvSpPr>
          <p:cNvPr id="11" name="Rectangle 10"/>
          <p:cNvSpPr/>
          <p:nvPr/>
        </p:nvSpPr>
        <p:spPr>
          <a:xfrm>
            <a:off x="713232" y="2377440"/>
            <a:ext cx="10744200" cy="877824"/>
          </a:xfrm>
          <a:prstGeom prst="rect">
            <a:avLst/>
          </a:prstGeom>
          <a:solidFill>
            <a:srgbClr val="FFFFFF"/>
          </a:solidFill>
          <a:ln w="9525">
            <a:solidFill>
              <a:srgbClr val="D6DDE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tIns="91440" bIns="91440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13232" y="2377440"/>
            <a:ext cx="566928" cy="877824"/>
          </a:xfrm>
          <a:prstGeom prst="rect">
            <a:avLst/>
          </a:prstGeom>
          <a:solidFill>
            <a:srgbClr val="006A9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3152" tIns="73152" rIns="73152" bIns="73152" rtlCol="0" anchor="ctr">
            <a:noAutofit/>
          </a:bodyPr>
          <a:lstStyle/>
          <a:p>
            <a:pPr algn="ctr"/>
            <a:r>
              <a:rPr lang="en-US" sz="1700" b="1">
                <a:solidFill>
                  <a:srgbClr val="FFFFFF"/>
                </a:solidFill>
                <a:latin typeface="Aptos Display"/>
              </a:rPr>
              <a:t>2</a:t>
            </a:r>
          </a:p>
        </p:txBody>
      </p:sp>
      <p:sp>
        <p:nvSpPr>
          <p:cNvPr id="13" name="TextBox 12"/>
          <p:cNvSpPr txBox="1">
            <a:spLocks/>
          </p:cNvSpPr>
          <p:nvPr/>
        </p:nvSpPr>
        <p:spPr>
          <a:xfrm>
            <a:off x="1389888" y="2450592"/>
            <a:ext cx="9976104" cy="768096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spcAft>
                <a:spcPts val="300"/>
              </a:spcAft>
            </a:pPr>
            <a:r>
              <a:rPr lang="en-US" sz="1400" b="1">
                <a:solidFill>
                  <a:srgbClr val="141B20"/>
                </a:solidFill>
                <a:latin typeface="Aptos Display"/>
              </a:rPr>
              <a:t>Market deepening and product diversification</a:t>
            </a:r>
          </a:p>
          <a:p>
            <a:pPr algn="l">
              <a:spcAft>
                <a:spcPts val="300"/>
              </a:spcAft>
            </a:pPr>
            <a:r>
              <a:rPr lang="en-US" sz="1400" b="0">
                <a:solidFill>
                  <a:srgbClr val="4C5963"/>
                </a:solidFill>
                <a:latin typeface="Aptos"/>
              </a:rPr>
              <a:t>Broaden local-currency instruments and liquidity across debt, equity and alternative assets.</a:t>
            </a:r>
          </a:p>
          <a:p>
            <a:pPr algn="l">
              <a:spcAft>
                <a:spcPts val="300"/>
              </a:spcAft>
            </a:pPr>
            <a:r>
              <a:rPr lang="en-US" sz="1400" b="0">
                <a:solidFill>
                  <a:srgbClr val="4C5963"/>
                </a:solidFill>
                <a:latin typeface="Aptos"/>
              </a:rPr>
              <a:t>Outputs: bond-market roadmaps, SME platforms and investment pipelines.</a:t>
            </a:r>
          </a:p>
        </p:txBody>
      </p:sp>
      <p:sp>
        <p:nvSpPr>
          <p:cNvPr id="14" name="Rectangle 13"/>
          <p:cNvSpPr/>
          <p:nvPr/>
        </p:nvSpPr>
        <p:spPr>
          <a:xfrm>
            <a:off x="713232" y="3401568"/>
            <a:ext cx="10744200" cy="877824"/>
          </a:xfrm>
          <a:prstGeom prst="rect">
            <a:avLst/>
          </a:prstGeom>
          <a:solidFill>
            <a:srgbClr val="FFFFFF"/>
          </a:solidFill>
          <a:ln w="9525">
            <a:solidFill>
              <a:srgbClr val="D6DDE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tIns="91440" bIns="91440" rtlCol="0" anchor="ctr">
            <a:noAutofit/>
          </a:bodyPr>
          <a:lstStyle/>
          <a:p>
            <a:pPr algn="ctr"/>
            <a:endParaRPr/>
          </a:p>
        </p:txBody>
      </p:sp>
      <p:sp>
        <p:nvSpPr>
          <p:cNvPr id="15" name="Rectangle 14"/>
          <p:cNvSpPr/>
          <p:nvPr/>
        </p:nvSpPr>
        <p:spPr>
          <a:xfrm>
            <a:off x="713232" y="3401568"/>
            <a:ext cx="566928" cy="877824"/>
          </a:xfrm>
          <a:prstGeom prst="rect">
            <a:avLst/>
          </a:prstGeom>
          <a:solidFill>
            <a:srgbClr val="5FA5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3152" tIns="73152" rIns="73152" bIns="73152" rtlCol="0" anchor="ctr">
            <a:noAutofit/>
          </a:bodyPr>
          <a:lstStyle/>
          <a:p>
            <a:pPr algn="ctr"/>
            <a:r>
              <a:rPr sz="1700" b="1">
                <a:solidFill>
                  <a:srgbClr val="FFFFFF"/>
                </a:solidFill>
                <a:latin typeface="Aptos Display"/>
              </a:rPr>
              <a:t>3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389888" y="3474720"/>
            <a:ext cx="9976104" cy="768096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spcAft>
                <a:spcPts val="300"/>
              </a:spcAft>
            </a:pPr>
            <a:r>
              <a:rPr sz="1400" b="1">
                <a:solidFill>
                  <a:srgbClr val="141B20"/>
                </a:solidFill>
                <a:latin typeface="Aptos Display"/>
              </a:rPr>
              <a:t>Sustainable and innovative finance</a:t>
            </a:r>
          </a:p>
          <a:p>
            <a:pPr algn="l">
              <a:spcAft>
                <a:spcPts val="300"/>
              </a:spcAft>
            </a:pPr>
            <a:r>
              <a:rPr sz="1400" b="0">
                <a:solidFill>
                  <a:srgbClr val="4C5963"/>
                </a:solidFill>
                <a:latin typeface="Aptos"/>
              </a:rPr>
              <a:t>Develop frameworks for green, social, sustainability, SME, diaspora and infrastructure finance.</a:t>
            </a:r>
          </a:p>
          <a:p>
            <a:pPr algn="l">
              <a:spcAft>
                <a:spcPts val="300"/>
              </a:spcAft>
            </a:pPr>
            <a:r>
              <a:rPr sz="1400" b="0">
                <a:solidFill>
                  <a:srgbClr val="4C5963"/>
                </a:solidFill>
                <a:latin typeface="Aptos"/>
              </a:rPr>
              <a:t>Outputs: thematic bond frameworks, taxonomies and innovation sandboxes.</a:t>
            </a:r>
          </a:p>
        </p:txBody>
      </p:sp>
      <p:sp>
        <p:nvSpPr>
          <p:cNvPr id="17" name="Rectangle 16"/>
          <p:cNvSpPr/>
          <p:nvPr/>
        </p:nvSpPr>
        <p:spPr>
          <a:xfrm>
            <a:off x="713232" y="4425696"/>
            <a:ext cx="10744200" cy="877824"/>
          </a:xfrm>
          <a:prstGeom prst="rect">
            <a:avLst/>
          </a:prstGeom>
          <a:solidFill>
            <a:srgbClr val="FFFFFF"/>
          </a:solidFill>
          <a:ln w="9525">
            <a:solidFill>
              <a:srgbClr val="D6DDE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tIns="91440" bIns="91440" rtlCol="0" anchor="ctr">
            <a:noAutofit/>
          </a:bodyPr>
          <a:lstStyle/>
          <a:p>
            <a:pPr algn="ctr"/>
            <a:endParaRPr/>
          </a:p>
        </p:txBody>
      </p:sp>
      <p:sp>
        <p:nvSpPr>
          <p:cNvPr id="18" name="Rectangle 17"/>
          <p:cNvSpPr/>
          <p:nvPr/>
        </p:nvSpPr>
        <p:spPr>
          <a:xfrm>
            <a:off x="713232" y="4425696"/>
            <a:ext cx="566928" cy="877824"/>
          </a:xfrm>
          <a:prstGeom prst="rect">
            <a:avLst/>
          </a:prstGeom>
          <a:solidFill>
            <a:srgbClr val="F4B1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3152" tIns="73152" rIns="73152" bIns="73152" rtlCol="0" anchor="ctr">
            <a:noAutofit/>
          </a:bodyPr>
          <a:lstStyle/>
          <a:p>
            <a:pPr algn="ctr"/>
            <a:r>
              <a:rPr sz="1700" b="1">
                <a:solidFill>
                  <a:srgbClr val="FFFFFF"/>
                </a:solidFill>
                <a:latin typeface="Aptos Display"/>
              </a:rPr>
              <a:t>4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389888" y="4498848"/>
            <a:ext cx="9976104" cy="768096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spcAft>
                <a:spcPts val="300"/>
              </a:spcAft>
            </a:pPr>
            <a:r>
              <a:rPr sz="1400" b="1">
                <a:solidFill>
                  <a:srgbClr val="141B20"/>
                </a:solidFill>
                <a:latin typeface="Aptos Display"/>
              </a:rPr>
              <a:t>Regional harmonization and integration</a:t>
            </a:r>
          </a:p>
          <a:p>
            <a:pPr algn="l">
              <a:spcAft>
                <a:spcPts val="300"/>
              </a:spcAft>
            </a:pPr>
            <a:r>
              <a:rPr sz="1400" b="0">
                <a:solidFill>
                  <a:srgbClr val="4C5963"/>
                </a:solidFill>
                <a:latin typeface="Aptos"/>
              </a:rPr>
              <a:t>Align issuance rules, trading, settlement and data systems across markets.</a:t>
            </a:r>
          </a:p>
          <a:p>
            <a:pPr algn="l">
              <a:spcAft>
                <a:spcPts val="300"/>
              </a:spcAft>
            </a:pPr>
            <a:r>
              <a:rPr sz="1400" b="0">
                <a:solidFill>
                  <a:srgbClr val="4C5963"/>
                </a:solidFill>
                <a:latin typeface="Aptos"/>
              </a:rPr>
              <a:t>Outputs: regional guidelines, interoperability and a continental dialogue platform.</a:t>
            </a:r>
          </a:p>
        </p:txBody>
      </p:sp>
      <p:sp>
        <p:nvSpPr>
          <p:cNvPr id="20" name="Rectangle 19"/>
          <p:cNvSpPr/>
          <p:nvPr/>
        </p:nvSpPr>
        <p:spPr>
          <a:xfrm>
            <a:off x="713232" y="5541264"/>
            <a:ext cx="10744200" cy="566928"/>
          </a:xfrm>
          <a:prstGeom prst="rect">
            <a:avLst/>
          </a:prstGeom>
          <a:solidFill>
            <a:srgbClr val="EAF5EA"/>
          </a:solidFill>
          <a:ln w="12700">
            <a:solidFill>
              <a:srgbClr val="5FA55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3152" tIns="73152" rIns="73152" bIns="73152" rtlCol="0" anchor="ctr">
            <a:noAutofit/>
          </a:bodyPr>
          <a:lstStyle/>
          <a:p>
            <a:pPr algn="l">
              <a:spcAft>
                <a:spcPts val="0"/>
              </a:spcAft>
            </a:pPr>
            <a:r>
              <a:rPr lang="en-US" sz="1420" b="1">
                <a:solidFill>
                  <a:srgbClr val="141B20"/>
                </a:solidFill>
                <a:latin typeface="Aptos"/>
              </a:rPr>
              <a:t>Stakeholder relevance</a:t>
            </a:r>
            <a:r>
              <a:rPr sz="1420" b="1">
                <a:solidFill>
                  <a:srgbClr val="141B20"/>
                </a:solidFill>
                <a:latin typeface="Aptos"/>
              </a:rPr>
              <a:t>: Programme 2 addresses the “market channel” barrier by making domestic and regional markets deeper, more transparent and more able to finance long-term development.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13232" y="6446520"/>
            <a:ext cx="7315200" cy="228600"/>
          </a:xfrm>
          <a:prstGeom prst="rect">
            <a:avLst/>
          </a:prstGeom>
          <a:noFill/>
        </p:spPr>
        <p:txBody>
          <a:bodyPr wrap="square" lIns="54864" tIns="54864" rIns="54864" bIns="54864" anchor="t">
            <a:noAutofit/>
          </a:bodyPr>
          <a:lstStyle/>
          <a:p>
            <a:pPr algn="l">
              <a:spcAft>
                <a:spcPts val="0"/>
              </a:spcAft>
            </a:pPr>
            <a:r>
              <a:rPr lang="en-US" sz="880" b="0" dirty="0">
                <a:solidFill>
                  <a:srgbClr val="8A939B"/>
                </a:solidFill>
                <a:latin typeface="Aptos"/>
              </a:rPr>
              <a:t>ECA</a:t>
            </a:r>
            <a:r>
              <a:rPr sz="880" b="0" dirty="0">
                <a:solidFill>
                  <a:srgbClr val="8A939B"/>
                </a:solidFill>
                <a:latin typeface="Aptos"/>
              </a:rPr>
              <a:t> | Private resource mobilization for SDGs and Agenda 2063</a:t>
            </a:r>
          </a:p>
        </p:txBody>
      </p:sp>
    </p:spTree>
    <p:extLst>
      <p:ext uri="{BB962C8B-B14F-4D97-AF65-F5344CB8AC3E}">
        <p14:creationId xmlns:p14="http://schemas.microsoft.com/office/powerpoint/2010/main" val="9229825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/>
          </p:cNvSpPr>
          <p:nvPr/>
        </p:nvSpPr>
        <p:spPr>
          <a:xfrm>
            <a:off x="0" y="0"/>
            <a:ext cx="12191999" cy="6858000"/>
          </a:xfrm>
          <a:prstGeom prst="rect">
            <a:avLst/>
          </a:prstGeom>
          <a:solidFill>
            <a:srgbClr val="FAFB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329184" cy="6858000"/>
          </a:xfrm>
          <a:prstGeom prst="rect">
            <a:avLst/>
          </a:prstGeom>
          <a:solidFill>
            <a:srgbClr val="00377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/>
          </a:p>
        </p:txBody>
      </p:sp>
      <p:sp>
        <p:nvSpPr>
          <p:cNvPr id="4" name="Rectangle 3"/>
          <p:cNvSpPr>
            <a:spLocks/>
          </p:cNvSpPr>
          <p:nvPr/>
        </p:nvSpPr>
        <p:spPr>
          <a:xfrm>
            <a:off x="502920" y="310896"/>
            <a:ext cx="502920" cy="402336"/>
          </a:xfrm>
          <a:prstGeom prst="rect">
            <a:avLst/>
          </a:prstGeom>
          <a:solidFill>
            <a:srgbClr val="00377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>
            <a:noAutofit/>
          </a:bodyPr>
          <a:lstStyle/>
          <a:p>
            <a:pPr algn="ctr">
              <a:spcAft>
                <a:spcPts val="0"/>
              </a:spcAft>
            </a:pPr>
            <a:r>
              <a:rPr lang="en-US" sz="1400" b="1">
                <a:solidFill>
                  <a:srgbClr val="FFFFFF"/>
                </a:solidFill>
                <a:latin typeface="Aptos Display"/>
              </a:rPr>
              <a:t>7</a:t>
            </a:r>
          </a:p>
        </p:txBody>
      </p:sp>
      <p:sp>
        <p:nvSpPr>
          <p:cNvPr id="5" name="TextBox 4"/>
          <p:cNvSpPr txBox="1">
            <a:spLocks/>
          </p:cNvSpPr>
          <p:nvPr/>
        </p:nvSpPr>
        <p:spPr>
          <a:xfrm>
            <a:off x="1143000" y="201168"/>
            <a:ext cx="10652760" cy="566928"/>
          </a:xfrm>
          <a:prstGeom prst="rect">
            <a:avLst/>
          </a:prstGeom>
          <a:noFill/>
        </p:spPr>
        <p:txBody>
          <a:bodyPr wrap="square" lIns="9144" tIns="9144" rIns="9144" bIns="9144" anchor="t">
            <a:noAutofit/>
          </a:bodyPr>
          <a:lstStyle/>
          <a:p>
            <a:pPr algn="l">
              <a:spcAft>
                <a:spcPts val="0"/>
              </a:spcAft>
            </a:pPr>
            <a:r>
              <a:rPr lang="en-US" sz="2080" b="1">
                <a:solidFill>
                  <a:srgbClr val="141B20"/>
                </a:solidFill>
                <a:latin typeface="Aptos Display"/>
              </a:rPr>
              <a:t>Recommended actions and questions for discussion</a:t>
            </a:r>
          </a:p>
        </p:txBody>
      </p:sp>
      <p:sp>
        <p:nvSpPr>
          <p:cNvPr id="6" name="TextBox 5"/>
          <p:cNvSpPr txBox="1">
            <a:spLocks/>
          </p:cNvSpPr>
          <p:nvPr/>
        </p:nvSpPr>
        <p:spPr>
          <a:xfrm>
            <a:off x="1143000" y="822960"/>
            <a:ext cx="10469880" cy="320040"/>
          </a:xfrm>
          <a:prstGeom prst="rect">
            <a:avLst/>
          </a:prstGeom>
          <a:noFill/>
        </p:spPr>
        <p:txBody>
          <a:bodyPr wrap="square" lIns="9144" tIns="9144" rIns="9144" bIns="9144" anchor="t">
            <a:noAutofit/>
          </a:bodyPr>
          <a:lstStyle/>
          <a:p>
            <a:pPr algn="l">
              <a:spcAft>
                <a:spcPts val="0"/>
              </a:spcAft>
            </a:pPr>
            <a:r>
              <a:rPr lang="en-US" sz="1400" b="0">
                <a:solidFill>
                  <a:srgbClr val="6E7A84"/>
                </a:solidFill>
                <a:latin typeface="Aptos"/>
              </a:rPr>
              <a:t>A practical agenda for countries and partners to unlock private capital for SDGs and Agenda 2063.</a:t>
            </a:r>
          </a:p>
        </p:txBody>
      </p:sp>
      <p:sp>
        <p:nvSpPr>
          <p:cNvPr id="7" name="Rectangle 6"/>
          <p:cNvSpPr/>
          <p:nvPr/>
        </p:nvSpPr>
        <p:spPr>
          <a:xfrm>
            <a:off x="1143000" y="1188720"/>
            <a:ext cx="1920240" cy="32004"/>
          </a:xfrm>
          <a:prstGeom prst="rect">
            <a:avLst/>
          </a:prstGeom>
          <a:solidFill>
            <a:srgbClr val="006A9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8" name="TextBox 7"/>
          <p:cNvSpPr txBox="1">
            <a:spLocks/>
          </p:cNvSpPr>
          <p:nvPr/>
        </p:nvSpPr>
        <p:spPr>
          <a:xfrm>
            <a:off x="713232" y="1417320"/>
            <a:ext cx="6492240" cy="274320"/>
          </a:xfrm>
          <a:prstGeom prst="rect">
            <a:avLst/>
          </a:prstGeom>
          <a:noFill/>
        </p:spPr>
        <p:txBody>
          <a:bodyPr wrap="square" lIns="9144" tIns="9144" rIns="9144" bIns="9144" anchor="t">
            <a:noAutofit/>
          </a:bodyPr>
          <a:lstStyle/>
          <a:p>
            <a:pPr algn="l">
              <a:spcAft>
                <a:spcPts val="0"/>
              </a:spcAft>
            </a:pPr>
            <a:r>
              <a:rPr lang="en-US" sz="1550" b="1">
                <a:solidFill>
                  <a:srgbClr val="141B20"/>
                </a:solidFill>
                <a:latin typeface="Aptos Display"/>
              </a:rPr>
              <a:t>Recommended actions</a:t>
            </a:r>
          </a:p>
        </p:txBody>
      </p:sp>
      <p:sp>
        <p:nvSpPr>
          <p:cNvPr id="9" name="TextBox 8"/>
          <p:cNvSpPr txBox="1">
            <a:spLocks/>
          </p:cNvSpPr>
          <p:nvPr/>
        </p:nvSpPr>
        <p:spPr>
          <a:xfrm>
            <a:off x="7699248" y="1417320"/>
            <a:ext cx="3657600" cy="274320"/>
          </a:xfrm>
          <a:prstGeom prst="rect">
            <a:avLst/>
          </a:prstGeom>
          <a:noFill/>
        </p:spPr>
        <p:txBody>
          <a:bodyPr wrap="square" lIns="9144" tIns="9144" rIns="9144" bIns="9144" anchor="t">
            <a:noAutofit/>
          </a:bodyPr>
          <a:lstStyle/>
          <a:p>
            <a:pPr algn="l">
              <a:spcAft>
                <a:spcPts val="0"/>
              </a:spcAft>
            </a:pPr>
            <a:r>
              <a:rPr lang="en-US" sz="1550" b="1">
                <a:solidFill>
                  <a:srgbClr val="141B20"/>
                </a:solidFill>
                <a:latin typeface="Aptos Display"/>
              </a:rPr>
              <a:t>Questions for discussion</a:t>
            </a:r>
          </a:p>
        </p:txBody>
      </p:sp>
      <p:sp>
        <p:nvSpPr>
          <p:cNvPr id="10" name="Rectangle 9"/>
          <p:cNvSpPr/>
          <p:nvPr/>
        </p:nvSpPr>
        <p:spPr>
          <a:xfrm>
            <a:off x="713232" y="1810512"/>
            <a:ext cx="438912" cy="566928"/>
          </a:xfrm>
          <a:prstGeom prst="rect">
            <a:avLst/>
          </a:prstGeom>
          <a:solidFill>
            <a:srgbClr val="00377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>
            <a:noAutofit/>
          </a:bodyPr>
          <a:lstStyle/>
          <a:p>
            <a:pPr algn="ctr">
              <a:spcAft>
                <a:spcPts val="0"/>
              </a:spcAft>
            </a:pPr>
            <a:r>
              <a:rPr lang="en-US" sz="1450" b="1">
                <a:solidFill>
                  <a:srgbClr val="FFFFFF"/>
                </a:solidFill>
                <a:latin typeface="Aptos Display"/>
              </a:rPr>
              <a:t>1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261872" y="1810512"/>
            <a:ext cx="5943600" cy="566928"/>
          </a:xfrm>
          <a:prstGeom prst="rect">
            <a:avLst/>
          </a:prstGeom>
          <a:solidFill>
            <a:srgbClr val="FFFFFF"/>
          </a:solidFill>
          <a:ln w="9525">
            <a:solidFill>
              <a:srgbClr val="D6DDE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64008" tIns="64008" rIns="64008" bIns="64008" rtlCol="0" anchor="ctr">
            <a:noAutofit/>
          </a:bodyPr>
          <a:lstStyle/>
          <a:p>
            <a:pPr>
              <a:spcAft>
                <a:spcPts val="0"/>
              </a:spcAft>
            </a:pPr>
            <a:r>
              <a:rPr lang="en-US" sz="1430" b="1" dirty="0">
                <a:solidFill>
                  <a:srgbClr val="003773"/>
                </a:solidFill>
                <a:latin typeface="Aptos Display"/>
              </a:rPr>
              <a:t>Prioritize the binding bottleneck</a:t>
            </a:r>
          </a:p>
          <a:p>
            <a:pPr>
              <a:spcAft>
                <a:spcPts val="0"/>
              </a:spcAft>
            </a:pPr>
            <a:r>
              <a:rPr lang="en-US" sz="1400" b="0" dirty="0">
                <a:solidFill>
                  <a:srgbClr val="4C5963"/>
                </a:solidFill>
                <a:latin typeface="Aptos"/>
              </a:rPr>
              <a:t>Decide whether currency risk, risk pricing, project preparation or market plumbing is blocking capital first.</a:t>
            </a:r>
          </a:p>
        </p:txBody>
      </p:sp>
      <p:sp>
        <p:nvSpPr>
          <p:cNvPr id="12" name="Rectangle 11"/>
          <p:cNvSpPr/>
          <p:nvPr/>
        </p:nvSpPr>
        <p:spPr>
          <a:xfrm>
            <a:off x="713232" y="2542032"/>
            <a:ext cx="438912" cy="566928"/>
          </a:xfrm>
          <a:prstGeom prst="rect">
            <a:avLst/>
          </a:prstGeom>
          <a:solidFill>
            <a:srgbClr val="006A9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>
            <a:noAutofit/>
          </a:bodyPr>
          <a:lstStyle/>
          <a:p>
            <a:pPr algn="ctr">
              <a:spcAft>
                <a:spcPts val="0"/>
              </a:spcAft>
            </a:pPr>
            <a:r>
              <a:rPr lang="en-US" sz="1450" b="1">
                <a:solidFill>
                  <a:srgbClr val="FFFFFF"/>
                </a:solidFill>
                <a:latin typeface="Aptos Display"/>
              </a:rPr>
              <a:t>2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261872" y="2542032"/>
            <a:ext cx="5943600" cy="566928"/>
          </a:xfrm>
          <a:prstGeom prst="rect">
            <a:avLst/>
          </a:prstGeom>
          <a:solidFill>
            <a:srgbClr val="FFFFFF"/>
          </a:solidFill>
          <a:ln w="9525">
            <a:solidFill>
              <a:srgbClr val="D6DDE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64008" tIns="64008" rIns="64008" bIns="64008" rtlCol="0" anchor="ctr">
            <a:noAutofit/>
          </a:bodyPr>
          <a:lstStyle/>
          <a:p>
            <a:pPr>
              <a:spcAft>
                <a:spcPts val="0"/>
              </a:spcAft>
            </a:pPr>
            <a:r>
              <a:rPr lang="en-US" sz="1430" b="1" dirty="0">
                <a:solidFill>
                  <a:srgbClr val="006A98"/>
                </a:solidFill>
                <a:latin typeface="Aptos Display"/>
              </a:rPr>
              <a:t>Create local-currency financing options</a:t>
            </a:r>
          </a:p>
          <a:p>
            <a:pPr>
              <a:spcAft>
                <a:spcPts val="0"/>
              </a:spcAft>
            </a:pPr>
            <a:r>
              <a:rPr lang="en-US" sz="1400" b="0" dirty="0">
                <a:solidFill>
                  <a:srgbClr val="4C5963"/>
                </a:solidFill>
                <a:latin typeface="Aptos"/>
              </a:rPr>
              <a:t>Expand long-term local-currency instruments, hedging tools and institutional-investor participation.</a:t>
            </a:r>
          </a:p>
        </p:txBody>
      </p:sp>
      <p:sp>
        <p:nvSpPr>
          <p:cNvPr id="14" name="Rectangle 13"/>
          <p:cNvSpPr/>
          <p:nvPr/>
        </p:nvSpPr>
        <p:spPr>
          <a:xfrm>
            <a:off x="713232" y="3273552"/>
            <a:ext cx="438912" cy="566928"/>
          </a:xfrm>
          <a:prstGeom prst="rect">
            <a:avLst/>
          </a:prstGeom>
          <a:solidFill>
            <a:srgbClr val="5FA5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>
            <a:noAutofit/>
          </a:bodyPr>
          <a:lstStyle/>
          <a:p>
            <a:pPr algn="ctr">
              <a:spcAft>
                <a:spcPts val="0"/>
              </a:spcAft>
            </a:pPr>
            <a:r>
              <a:rPr lang="en-US" sz="1450" b="1">
                <a:solidFill>
                  <a:srgbClr val="FFFFFF"/>
                </a:solidFill>
                <a:latin typeface="Aptos Display"/>
              </a:rPr>
              <a:t>3</a:t>
            </a:r>
          </a:p>
        </p:txBody>
      </p:sp>
      <p:sp>
        <p:nvSpPr>
          <p:cNvPr id="15" name="Rectangle 14"/>
          <p:cNvSpPr/>
          <p:nvPr/>
        </p:nvSpPr>
        <p:spPr>
          <a:xfrm>
            <a:off x="1261872" y="3273552"/>
            <a:ext cx="5943600" cy="566928"/>
          </a:xfrm>
          <a:prstGeom prst="rect">
            <a:avLst/>
          </a:prstGeom>
          <a:solidFill>
            <a:srgbClr val="FFFFFF"/>
          </a:solidFill>
          <a:ln w="9525">
            <a:solidFill>
              <a:srgbClr val="D6DDE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64008" tIns="64008" rIns="64008" bIns="64008" rtlCol="0" anchor="ctr">
            <a:noAutofit/>
          </a:bodyPr>
          <a:lstStyle/>
          <a:p>
            <a:pPr>
              <a:spcAft>
                <a:spcPts val="0"/>
              </a:spcAft>
            </a:pPr>
            <a:r>
              <a:rPr lang="en-US" sz="1430" b="1" dirty="0">
                <a:solidFill>
                  <a:srgbClr val="5FA55C"/>
                </a:solidFill>
                <a:latin typeface="Aptos Display"/>
              </a:rPr>
              <a:t>Fund the project-preparation gap</a:t>
            </a:r>
          </a:p>
          <a:p>
            <a:pPr>
              <a:spcAft>
                <a:spcPts val="0"/>
              </a:spcAft>
            </a:pPr>
            <a:r>
              <a:rPr lang="en-US" sz="1400" b="0" dirty="0">
                <a:solidFill>
                  <a:srgbClr val="4C5963"/>
                </a:solidFill>
                <a:latin typeface="Aptos"/>
              </a:rPr>
              <a:t>Finance feasibility, permits and transaction structuring so projects reach bankability faster.</a:t>
            </a:r>
          </a:p>
        </p:txBody>
      </p:sp>
      <p:sp>
        <p:nvSpPr>
          <p:cNvPr id="16" name="Rectangle 15"/>
          <p:cNvSpPr/>
          <p:nvPr/>
        </p:nvSpPr>
        <p:spPr>
          <a:xfrm>
            <a:off x="713232" y="4005072"/>
            <a:ext cx="438912" cy="566928"/>
          </a:xfrm>
          <a:prstGeom prst="rect">
            <a:avLst/>
          </a:prstGeom>
          <a:solidFill>
            <a:srgbClr val="F4B1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>
            <a:noAutofit/>
          </a:bodyPr>
          <a:lstStyle/>
          <a:p>
            <a:pPr algn="ctr">
              <a:spcAft>
                <a:spcPts val="0"/>
              </a:spcAft>
            </a:pPr>
            <a:r>
              <a:rPr lang="en-US" sz="1450" b="1">
                <a:solidFill>
                  <a:srgbClr val="FFFFFF"/>
                </a:solidFill>
                <a:latin typeface="Aptos Display"/>
              </a:rPr>
              <a:t>4</a:t>
            </a:r>
          </a:p>
        </p:txBody>
      </p:sp>
      <p:sp>
        <p:nvSpPr>
          <p:cNvPr id="17" name="Rectangle 16"/>
          <p:cNvSpPr>
            <a:spLocks/>
          </p:cNvSpPr>
          <p:nvPr/>
        </p:nvSpPr>
        <p:spPr>
          <a:xfrm>
            <a:off x="1261872" y="4005072"/>
            <a:ext cx="5943600" cy="566928"/>
          </a:xfrm>
          <a:prstGeom prst="rect">
            <a:avLst/>
          </a:prstGeom>
          <a:solidFill>
            <a:srgbClr val="FFFFFF"/>
          </a:solidFill>
          <a:ln w="9525">
            <a:solidFill>
              <a:srgbClr val="D6DDE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64008" tIns="64008" rIns="64008" bIns="64008" rtlCol="0" anchor="ctr">
            <a:noAutofit/>
          </a:bodyPr>
          <a:lstStyle/>
          <a:p>
            <a:pPr>
              <a:spcAft>
                <a:spcPts val="0"/>
              </a:spcAft>
            </a:pPr>
            <a:r>
              <a:rPr lang="en-US" sz="1430" b="1" dirty="0">
                <a:solidFill>
                  <a:srgbClr val="F4B150"/>
                </a:solidFill>
                <a:latin typeface="Aptos Display"/>
              </a:rPr>
              <a:t>Use shared mobilization metrics</a:t>
            </a:r>
          </a:p>
          <a:p>
            <a:pPr>
              <a:spcAft>
                <a:spcPts val="0"/>
              </a:spcAft>
            </a:pPr>
            <a:r>
              <a:rPr lang="en-US" sz="1400" b="0" dirty="0">
                <a:solidFill>
                  <a:srgbClr val="4C5963"/>
                </a:solidFill>
                <a:latin typeface="Aptos"/>
              </a:rPr>
              <a:t>Track capital mobilized, tenor, pricing, investor diversity, pipeline conversion and SDG outcomes.</a:t>
            </a:r>
          </a:p>
        </p:txBody>
      </p:sp>
      <p:sp>
        <p:nvSpPr>
          <p:cNvPr id="18" name="Rectangle 17"/>
          <p:cNvSpPr/>
          <p:nvPr/>
        </p:nvSpPr>
        <p:spPr>
          <a:xfrm>
            <a:off x="7699248" y="1810512"/>
            <a:ext cx="384048" cy="384048"/>
          </a:xfrm>
          <a:prstGeom prst="rect">
            <a:avLst/>
          </a:prstGeom>
          <a:solidFill>
            <a:srgbClr val="00377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>
            <a:noAutofit/>
          </a:bodyPr>
          <a:lstStyle/>
          <a:p>
            <a:pPr algn="ctr">
              <a:spcAft>
                <a:spcPts val="0"/>
              </a:spcAft>
            </a:pPr>
            <a:r>
              <a:rPr lang="en-US" sz="1400" b="1">
                <a:solidFill>
                  <a:srgbClr val="FFFFFF"/>
                </a:solidFill>
                <a:latin typeface="Aptos Display"/>
              </a:rPr>
              <a:t>1</a:t>
            </a:r>
          </a:p>
        </p:txBody>
      </p:sp>
      <p:sp>
        <p:nvSpPr>
          <p:cNvPr id="19" name="Rectangle 18"/>
          <p:cNvSpPr>
            <a:spLocks/>
          </p:cNvSpPr>
          <p:nvPr/>
        </p:nvSpPr>
        <p:spPr>
          <a:xfrm>
            <a:off x="8193024" y="1801368"/>
            <a:ext cx="3063240" cy="475488"/>
          </a:xfrm>
          <a:prstGeom prst="rect">
            <a:avLst/>
          </a:prstGeom>
          <a:solidFill>
            <a:srgbClr val="FFFFFF"/>
          </a:solidFill>
          <a:ln w="9525">
            <a:solidFill>
              <a:srgbClr val="D6DDE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54864" rIns="54864" bIns="54864" rtlCol="0" anchor="ctr">
            <a:noAutofit/>
          </a:bodyPr>
          <a:lstStyle/>
          <a:p>
            <a:pPr algn="l">
              <a:spcAft>
                <a:spcPts val="0"/>
              </a:spcAft>
            </a:pPr>
            <a:r>
              <a:rPr lang="en-US" sz="1400" b="1" dirty="0">
                <a:solidFill>
                  <a:srgbClr val="141B20"/>
                </a:solidFill>
                <a:latin typeface="Aptos"/>
              </a:rPr>
              <a:t>Which bottleneck should be solved </a:t>
            </a:r>
            <a:r>
              <a:rPr lang="en-US" sz="1400" b="1">
                <a:solidFill>
                  <a:srgbClr val="141B20"/>
                </a:solidFill>
                <a:latin typeface="Aptos"/>
              </a:rPr>
              <a:t>first ?</a:t>
            </a:r>
          </a:p>
        </p:txBody>
      </p:sp>
      <p:sp>
        <p:nvSpPr>
          <p:cNvPr id="20" name="Rectangle 19"/>
          <p:cNvSpPr/>
          <p:nvPr/>
        </p:nvSpPr>
        <p:spPr>
          <a:xfrm>
            <a:off x="7699248" y="2542032"/>
            <a:ext cx="384048" cy="384048"/>
          </a:xfrm>
          <a:prstGeom prst="rect">
            <a:avLst/>
          </a:prstGeom>
          <a:solidFill>
            <a:srgbClr val="006A9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>
            <a:noAutofit/>
          </a:bodyPr>
          <a:lstStyle/>
          <a:p>
            <a:pPr algn="ctr">
              <a:spcAft>
                <a:spcPts val="0"/>
              </a:spcAft>
            </a:pPr>
            <a:r>
              <a:rPr lang="en-US" sz="1400" b="1">
                <a:solidFill>
                  <a:srgbClr val="FFFFFF"/>
                </a:solidFill>
                <a:latin typeface="Aptos Display"/>
              </a:rPr>
              <a:t>2</a:t>
            </a:r>
          </a:p>
        </p:txBody>
      </p:sp>
      <p:sp>
        <p:nvSpPr>
          <p:cNvPr id="21" name="Rectangle 20"/>
          <p:cNvSpPr/>
          <p:nvPr/>
        </p:nvSpPr>
        <p:spPr>
          <a:xfrm>
            <a:off x="8193024" y="2532888"/>
            <a:ext cx="3063240" cy="475488"/>
          </a:xfrm>
          <a:prstGeom prst="rect">
            <a:avLst/>
          </a:prstGeom>
          <a:solidFill>
            <a:srgbClr val="FFFFFF"/>
          </a:solidFill>
          <a:ln w="9525">
            <a:solidFill>
              <a:srgbClr val="D6DDE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54864" rIns="54864" bIns="54864" rtlCol="0" anchor="ctr">
            <a:noAutofit/>
          </a:bodyPr>
          <a:lstStyle/>
          <a:p>
            <a:pPr algn="l">
              <a:spcAft>
                <a:spcPts val="0"/>
              </a:spcAft>
            </a:pPr>
            <a:r>
              <a:rPr lang="en-US" sz="1400" b="1">
                <a:solidFill>
                  <a:srgbClr val="141B20"/>
                </a:solidFill>
                <a:latin typeface="Aptos"/>
              </a:rPr>
              <a:t>Which instruments can mobilize capital fastest without adding fiscal risk?</a:t>
            </a:r>
          </a:p>
        </p:txBody>
      </p:sp>
      <p:sp>
        <p:nvSpPr>
          <p:cNvPr id="22" name="Rectangle 21"/>
          <p:cNvSpPr/>
          <p:nvPr/>
        </p:nvSpPr>
        <p:spPr>
          <a:xfrm>
            <a:off x="7699248" y="3273552"/>
            <a:ext cx="384048" cy="384048"/>
          </a:xfrm>
          <a:prstGeom prst="rect">
            <a:avLst/>
          </a:prstGeom>
          <a:solidFill>
            <a:srgbClr val="5FA5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>
            <a:noAutofit/>
          </a:bodyPr>
          <a:lstStyle/>
          <a:p>
            <a:pPr algn="ctr">
              <a:spcAft>
                <a:spcPts val="0"/>
              </a:spcAft>
            </a:pPr>
            <a:r>
              <a:rPr lang="en-US" sz="1400" b="1">
                <a:solidFill>
                  <a:srgbClr val="FFFFFF"/>
                </a:solidFill>
                <a:latin typeface="Aptos Display"/>
              </a:rPr>
              <a:t>3</a:t>
            </a:r>
          </a:p>
        </p:txBody>
      </p:sp>
      <p:sp>
        <p:nvSpPr>
          <p:cNvPr id="23" name="Rectangle 22"/>
          <p:cNvSpPr/>
          <p:nvPr/>
        </p:nvSpPr>
        <p:spPr>
          <a:xfrm>
            <a:off x="8193024" y="3264408"/>
            <a:ext cx="3063240" cy="475488"/>
          </a:xfrm>
          <a:prstGeom prst="rect">
            <a:avLst/>
          </a:prstGeom>
          <a:solidFill>
            <a:srgbClr val="FFFFFF"/>
          </a:solidFill>
          <a:ln w="9525">
            <a:solidFill>
              <a:srgbClr val="D6DDE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54864" rIns="54864" bIns="54864" rtlCol="0" anchor="ctr">
            <a:noAutofit/>
          </a:bodyPr>
          <a:lstStyle/>
          <a:p>
            <a:pPr algn="l">
              <a:spcAft>
                <a:spcPts val="0"/>
              </a:spcAft>
            </a:pPr>
            <a:r>
              <a:rPr lang="en-US" sz="1400" b="1">
                <a:solidFill>
                  <a:srgbClr val="141B20"/>
                </a:solidFill>
                <a:latin typeface="Aptos"/>
              </a:rPr>
              <a:t>What partnerships and safeguards are needed to turn commitments into investment?</a:t>
            </a:r>
          </a:p>
        </p:txBody>
      </p:sp>
      <p:sp>
        <p:nvSpPr>
          <p:cNvPr id="24" name="Rectangle 23"/>
          <p:cNvSpPr>
            <a:spLocks/>
          </p:cNvSpPr>
          <p:nvPr/>
        </p:nvSpPr>
        <p:spPr>
          <a:xfrm>
            <a:off x="713232" y="5120640"/>
            <a:ext cx="10561320" cy="530352"/>
          </a:xfrm>
          <a:prstGeom prst="rect">
            <a:avLst/>
          </a:prstGeom>
          <a:solidFill>
            <a:srgbClr val="FEF4E0"/>
          </a:solidFill>
          <a:ln w="9525">
            <a:solidFill>
              <a:srgbClr val="F4B1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3152" tIns="73152" rIns="73152" bIns="73152" rtlCol="0" anchor="ctr">
            <a:noAutofit/>
          </a:bodyPr>
          <a:lstStyle/>
          <a:p>
            <a:pPr algn="l">
              <a:spcAft>
                <a:spcPts val="0"/>
              </a:spcAft>
            </a:pPr>
            <a:r>
              <a:rPr lang="en-US" sz="1420" b="1">
                <a:solidFill>
                  <a:srgbClr val="141B20"/>
                </a:solidFill>
                <a:latin typeface="Aptos"/>
              </a:rPr>
              <a:t>Bottom line: the recommendation is to move from broad financing-gap language to targeted fixes for the frictions that keep private capital from entering, staying and scaling.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713232" y="6446520"/>
            <a:ext cx="5029200" cy="201168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>
              <a:spcAft>
                <a:spcPts val="0"/>
              </a:spcAft>
            </a:pPr>
            <a:r>
              <a:rPr sz="880" b="0">
                <a:solidFill>
                  <a:srgbClr val="8A939B"/>
                </a:solidFill>
                <a:latin typeface="Aptos"/>
              </a:rPr>
              <a:t>ECA | Private resource mobilization for SDGs and Agenda 2063</a:t>
            </a:r>
          </a:p>
        </p:txBody>
      </p:sp>
    </p:spTree>
    <p:extLst>
      <p:ext uri="{BB962C8B-B14F-4D97-AF65-F5344CB8AC3E}">
        <p14:creationId xmlns:p14="http://schemas.microsoft.com/office/powerpoint/2010/main" val="3810015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999" cy="6858000"/>
          </a:xfrm>
          <a:prstGeom prst="rect">
            <a:avLst/>
          </a:prstGeom>
          <a:solidFill>
            <a:srgbClr val="FAFB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329184" cy="6858000"/>
          </a:xfrm>
          <a:prstGeom prst="rect">
            <a:avLst/>
          </a:prstGeom>
          <a:solidFill>
            <a:srgbClr val="00377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960120" y="1965960"/>
            <a:ext cx="10149840" cy="713232"/>
          </a:xfrm>
          <a:prstGeom prst="rect">
            <a:avLst/>
          </a:prstGeom>
          <a:noFill/>
        </p:spPr>
        <p:txBody>
          <a:bodyPr wrap="square" lIns="9144" tIns="9144" rIns="9144" bIns="9144" anchor="ctr">
            <a:noAutofit/>
          </a:bodyPr>
          <a:lstStyle/>
          <a:p>
            <a:pPr algn="ctr"/>
            <a:r>
              <a:rPr sz="4400" b="1">
                <a:solidFill>
                  <a:srgbClr val="141B20"/>
                </a:solidFill>
                <a:latin typeface="Aptos Display"/>
              </a:rPr>
              <a:t>Thank you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60120" y="2834640"/>
            <a:ext cx="10149840" cy="384048"/>
          </a:xfrm>
          <a:prstGeom prst="rect">
            <a:avLst/>
          </a:prstGeom>
          <a:noFill/>
        </p:spPr>
        <p:txBody>
          <a:bodyPr wrap="square" lIns="9144" tIns="9144" rIns="9144" bIns="9144" anchor="ctr">
            <a:noAutofit/>
          </a:bodyPr>
          <a:lstStyle/>
          <a:p>
            <a:pPr algn="ctr"/>
            <a:r>
              <a:rPr sz="2000" b="1">
                <a:solidFill>
                  <a:srgbClr val="006A98"/>
                </a:solidFill>
                <a:latin typeface="Aptos"/>
              </a:rPr>
              <a:t>Questions and discussion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60120" y="3822191"/>
            <a:ext cx="10149840" cy="329184"/>
          </a:xfrm>
          <a:prstGeom prst="rect">
            <a:avLst/>
          </a:prstGeom>
          <a:noFill/>
        </p:spPr>
        <p:txBody>
          <a:bodyPr wrap="square" lIns="9144" tIns="9144" rIns="9144" bIns="9144" anchor="t">
            <a:noAutofit/>
          </a:bodyPr>
          <a:lstStyle/>
          <a:p>
            <a:pPr algn="ctr"/>
            <a:r>
              <a:rPr sz="1600" b="1">
                <a:solidFill>
                  <a:srgbClr val="003773"/>
                </a:solidFill>
                <a:latin typeface="Aptos"/>
              </a:rPr>
              <a:t>Sonia Essobmadje, Chief of Section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60120" y="4224528"/>
            <a:ext cx="10149840" cy="566928"/>
          </a:xfrm>
          <a:prstGeom prst="rect">
            <a:avLst/>
          </a:prstGeom>
          <a:noFill/>
        </p:spPr>
        <p:txBody>
          <a:bodyPr wrap="square" lIns="9144" tIns="9144" rIns="9144" bIns="9144" anchor="t">
            <a:noAutofit/>
          </a:bodyPr>
          <a:lstStyle/>
          <a:p>
            <a:pPr algn="ctr"/>
            <a:r>
              <a:rPr lang="en-US" sz="1450">
                <a:latin typeface="Aptos"/>
              </a:rPr>
              <a:t>Economic Commission for Africa (ECA)</a:t>
            </a:r>
          </a:p>
        </p:txBody>
      </p:sp>
      <p:sp>
        <p:nvSpPr>
          <p:cNvPr id="8" name="Rectangle 7"/>
          <p:cNvSpPr/>
          <p:nvPr/>
        </p:nvSpPr>
        <p:spPr>
          <a:xfrm>
            <a:off x="3558539" y="5440680"/>
            <a:ext cx="5074920" cy="50292"/>
          </a:xfrm>
          <a:prstGeom prst="rect">
            <a:avLst/>
          </a:prstGeom>
          <a:solidFill>
            <a:srgbClr val="006A9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/>
          </a:p>
        </p:txBody>
      </p:sp>
      <p:sp>
        <p:nvSpPr>
          <p:cNvPr id="9" name="Rectangle 8"/>
          <p:cNvSpPr/>
          <p:nvPr/>
        </p:nvSpPr>
        <p:spPr>
          <a:xfrm>
            <a:off x="4152899" y="5632704"/>
            <a:ext cx="3886200" cy="50292"/>
          </a:xfrm>
          <a:prstGeom prst="rect">
            <a:avLst/>
          </a:prstGeom>
          <a:solidFill>
            <a:srgbClr val="5FA5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/>
          </a:p>
        </p:txBody>
      </p:sp>
      <p:sp>
        <p:nvSpPr>
          <p:cNvPr id="10" name="Rectangle 9"/>
          <p:cNvSpPr/>
          <p:nvPr/>
        </p:nvSpPr>
        <p:spPr>
          <a:xfrm>
            <a:off x="3878579" y="5824728"/>
            <a:ext cx="4434840" cy="50292"/>
          </a:xfrm>
          <a:prstGeom prst="rect">
            <a:avLst/>
          </a:prstGeom>
          <a:solidFill>
            <a:srgbClr val="F4B1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960120" y="6236208"/>
            <a:ext cx="10149840" cy="256032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ctr"/>
            <a:r>
              <a:rPr sz="1400" b="0">
                <a:solidFill>
                  <a:srgbClr val="6E7A84"/>
                </a:solidFill>
                <a:latin typeface="Aptos"/>
              </a:rPr>
              <a:t>Private resource mobilization for SDGs and Agenda 2063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7eb58d0f-f804-411f-a20e-09ebfae62b4c}" enabled="1" method="Privileged" siteId="{0f9e35db-544f-4f60-bdcc-5ea416e6dc70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251</TotalTime>
  <Words>1440</Words>
  <Application>Microsoft Office PowerPoint</Application>
  <PresentationFormat>Widescreen</PresentationFormat>
  <Paragraphs>179</Paragraphs>
  <Slides>9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Aptos</vt:lpstr>
      <vt:lpstr>Aptos Display</vt:lpstr>
      <vt:lpstr>Arial</vt:lpstr>
      <vt:lpstr>Lucida Sans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Valentine Soumtang Bime</dc:creator>
  <cp:lastModifiedBy>Sonia Essobmadje</cp:lastModifiedBy>
  <cp:revision>8</cp:revision>
  <dcterms:created xsi:type="dcterms:W3CDTF">2026-06-24T19:11:39Z</dcterms:created>
  <dcterms:modified xsi:type="dcterms:W3CDTF">2026-06-25T14:20:35Z</dcterms:modified>
</cp:coreProperties>
</file>