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BEF989-0DEE-43ED-8C6A-00426374A7FD}" v="2" dt="2026-06-25T12:25:41.873"/>
    <p1510:client id="{95D91C3C-D9EE-452D-8B16-C497811EB0EA}" v="16" dt="2026-06-25T08:23:06.35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7A4A8A-CA43-4C55-BABA-3B6385FF1350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C3691535-FF25-4CBF-BFF9-368A088AE321}">
      <dgm:prSet/>
      <dgm:spPr/>
      <dgm:t>
        <a:bodyPr/>
        <a:lstStyle/>
        <a:p>
          <a:r>
            <a:rPr lang="en-US" b="0" i="0" baseline="0"/>
            <a:t>Third Session of the Committee on Economic Governance</a:t>
          </a:r>
          <a:endParaRPr lang="en-US"/>
        </a:p>
      </dgm:t>
    </dgm:pt>
    <dgm:pt modelId="{65BBAB5C-B174-4EAB-B504-97492BE32A7D}" type="parTrans" cxnId="{3779B886-634E-47C6-9DF4-5C3A0874C1F7}">
      <dgm:prSet/>
      <dgm:spPr/>
      <dgm:t>
        <a:bodyPr/>
        <a:lstStyle/>
        <a:p>
          <a:endParaRPr lang="en-US"/>
        </a:p>
      </dgm:t>
    </dgm:pt>
    <dgm:pt modelId="{D9C49305-F7C4-4D67-8F02-9A40542716FF}" type="sibTrans" cxnId="{3779B886-634E-47C6-9DF4-5C3A0874C1F7}">
      <dgm:prSet/>
      <dgm:spPr/>
      <dgm:t>
        <a:bodyPr/>
        <a:lstStyle/>
        <a:p>
          <a:endParaRPr lang="en-US"/>
        </a:p>
      </dgm:t>
    </dgm:pt>
    <dgm:pt modelId="{4543193E-CDA0-491C-BB4E-7F764B8AE0C6}">
      <dgm:prSet/>
      <dgm:spPr/>
      <dgm:t>
        <a:bodyPr/>
        <a:lstStyle/>
        <a:p>
          <a:r>
            <a:rPr lang="en-US" b="0" i="0" baseline="0"/>
            <a:t>29 -30 June 2026</a:t>
          </a:r>
          <a:endParaRPr lang="en-US"/>
        </a:p>
      </dgm:t>
    </dgm:pt>
    <dgm:pt modelId="{E1C6571E-3A2E-43AE-9488-6A8E628017F5}" type="parTrans" cxnId="{1F398CF6-7CDB-4677-9CC2-837D9B993344}">
      <dgm:prSet/>
      <dgm:spPr/>
      <dgm:t>
        <a:bodyPr/>
        <a:lstStyle/>
        <a:p>
          <a:endParaRPr lang="en-US"/>
        </a:p>
      </dgm:t>
    </dgm:pt>
    <dgm:pt modelId="{3F76B857-BCF8-42A3-A184-26932D13FC82}" type="sibTrans" cxnId="{1F398CF6-7CDB-4677-9CC2-837D9B993344}">
      <dgm:prSet/>
      <dgm:spPr/>
      <dgm:t>
        <a:bodyPr/>
        <a:lstStyle/>
        <a:p>
          <a:endParaRPr lang="en-US"/>
        </a:p>
      </dgm:t>
    </dgm:pt>
    <dgm:pt modelId="{4103DC28-BF6F-4B69-B1A6-E9C4E6036CA3}" type="pres">
      <dgm:prSet presAssocID="{CE7A4A8A-CA43-4C55-BABA-3B6385FF135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EA2E8A7-44BF-46D0-9A73-AE2693415B7F}" type="pres">
      <dgm:prSet presAssocID="{C3691535-FF25-4CBF-BFF9-368A088AE321}" presName="hierRoot1" presStyleCnt="0">
        <dgm:presLayoutVars>
          <dgm:hierBranch val="init"/>
        </dgm:presLayoutVars>
      </dgm:prSet>
      <dgm:spPr/>
    </dgm:pt>
    <dgm:pt modelId="{F55D9D18-9D6D-4677-98E1-924F05D67A42}" type="pres">
      <dgm:prSet presAssocID="{C3691535-FF25-4CBF-BFF9-368A088AE321}" presName="rootComposite1" presStyleCnt="0"/>
      <dgm:spPr/>
    </dgm:pt>
    <dgm:pt modelId="{982969F1-6908-46E7-8DFC-850AED70AF24}" type="pres">
      <dgm:prSet presAssocID="{C3691535-FF25-4CBF-BFF9-368A088AE321}" presName="rootText1" presStyleLbl="node0" presStyleIdx="0" presStyleCnt="2">
        <dgm:presLayoutVars>
          <dgm:chPref val="3"/>
        </dgm:presLayoutVars>
      </dgm:prSet>
      <dgm:spPr/>
    </dgm:pt>
    <dgm:pt modelId="{AB77688B-49A1-4E17-8D20-BA883859B944}" type="pres">
      <dgm:prSet presAssocID="{C3691535-FF25-4CBF-BFF9-368A088AE321}" presName="rootConnector1" presStyleLbl="node1" presStyleIdx="0" presStyleCnt="0"/>
      <dgm:spPr/>
    </dgm:pt>
    <dgm:pt modelId="{BB8F4033-39BF-40A6-9ABD-584281BC6799}" type="pres">
      <dgm:prSet presAssocID="{C3691535-FF25-4CBF-BFF9-368A088AE321}" presName="hierChild2" presStyleCnt="0"/>
      <dgm:spPr/>
    </dgm:pt>
    <dgm:pt modelId="{32B4FDC0-3431-4665-8B00-0B6486D760E8}" type="pres">
      <dgm:prSet presAssocID="{C3691535-FF25-4CBF-BFF9-368A088AE321}" presName="hierChild3" presStyleCnt="0"/>
      <dgm:spPr/>
    </dgm:pt>
    <dgm:pt modelId="{540AD221-9F05-4E35-A565-ABA5342DE566}" type="pres">
      <dgm:prSet presAssocID="{4543193E-CDA0-491C-BB4E-7F764B8AE0C6}" presName="hierRoot1" presStyleCnt="0">
        <dgm:presLayoutVars>
          <dgm:hierBranch val="init"/>
        </dgm:presLayoutVars>
      </dgm:prSet>
      <dgm:spPr/>
    </dgm:pt>
    <dgm:pt modelId="{1132A3A0-6FCB-423C-AEEA-7937E7765AFD}" type="pres">
      <dgm:prSet presAssocID="{4543193E-CDA0-491C-BB4E-7F764B8AE0C6}" presName="rootComposite1" presStyleCnt="0"/>
      <dgm:spPr/>
    </dgm:pt>
    <dgm:pt modelId="{488064AA-9F82-446B-9FB0-B785CBC59F8A}" type="pres">
      <dgm:prSet presAssocID="{4543193E-CDA0-491C-BB4E-7F764B8AE0C6}" presName="rootText1" presStyleLbl="node0" presStyleIdx="1" presStyleCnt="2">
        <dgm:presLayoutVars>
          <dgm:chPref val="3"/>
        </dgm:presLayoutVars>
      </dgm:prSet>
      <dgm:spPr/>
    </dgm:pt>
    <dgm:pt modelId="{5CCE3FC0-A2CF-48AA-B2C2-5E1926F94FF3}" type="pres">
      <dgm:prSet presAssocID="{4543193E-CDA0-491C-BB4E-7F764B8AE0C6}" presName="rootConnector1" presStyleLbl="node1" presStyleIdx="0" presStyleCnt="0"/>
      <dgm:spPr/>
    </dgm:pt>
    <dgm:pt modelId="{1C18A3CD-ABC8-45A8-A1A3-8BD93A03F3E8}" type="pres">
      <dgm:prSet presAssocID="{4543193E-CDA0-491C-BB4E-7F764B8AE0C6}" presName="hierChild2" presStyleCnt="0"/>
      <dgm:spPr/>
    </dgm:pt>
    <dgm:pt modelId="{068C396C-3692-4682-8C8B-8AE7302AE1F9}" type="pres">
      <dgm:prSet presAssocID="{4543193E-CDA0-491C-BB4E-7F764B8AE0C6}" presName="hierChild3" presStyleCnt="0"/>
      <dgm:spPr/>
    </dgm:pt>
  </dgm:ptLst>
  <dgm:cxnLst>
    <dgm:cxn modelId="{5F036261-9305-4FE3-A024-F111F3989249}" type="presOf" srcId="{4543193E-CDA0-491C-BB4E-7F764B8AE0C6}" destId="{488064AA-9F82-446B-9FB0-B785CBC59F8A}" srcOrd="0" destOrd="0" presId="urn:microsoft.com/office/officeart/2009/3/layout/HorizontalOrganizationChart"/>
    <dgm:cxn modelId="{3779B886-634E-47C6-9DF4-5C3A0874C1F7}" srcId="{CE7A4A8A-CA43-4C55-BABA-3B6385FF1350}" destId="{C3691535-FF25-4CBF-BFF9-368A088AE321}" srcOrd="0" destOrd="0" parTransId="{65BBAB5C-B174-4EAB-B504-97492BE32A7D}" sibTransId="{D9C49305-F7C4-4D67-8F02-9A40542716FF}"/>
    <dgm:cxn modelId="{443782A1-DEE3-47B0-B95E-060B3551B742}" type="presOf" srcId="{C3691535-FF25-4CBF-BFF9-368A088AE321}" destId="{AB77688B-49A1-4E17-8D20-BA883859B944}" srcOrd="1" destOrd="0" presId="urn:microsoft.com/office/officeart/2009/3/layout/HorizontalOrganizationChart"/>
    <dgm:cxn modelId="{252574D5-EAAD-46D3-A3E1-59F16E372B65}" type="presOf" srcId="{CE7A4A8A-CA43-4C55-BABA-3B6385FF1350}" destId="{4103DC28-BF6F-4B69-B1A6-E9C4E6036CA3}" srcOrd="0" destOrd="0" presId="urn:microsoft.com/office/officeart/2009/3/layout/HorizontalOrganizationChart"/>
    <dgm:cxn modelId="{03602ED7-9934-4A27-A066-898B6876658D}" type="presOf" srcId="{4543193E-CDA0-491C-BB4E-7F764B8AE0C6}" destId="{5CCE3FC0-A2CF-48AA-B2C2-5E1926F94FF3}" srcOrd="1" destOrd="0" presId="urn:microsoft.com/office/officeart/2009/3/layout/HorizontalOrganizationChart"/>
    <dgm:cxn modelId="{10F30BE1-70AE-45FE-9C32-EC97AB85BEDF}" type="presOf" srcId="{C3691535-FF25-4CBF-BFF9-368A088AE321}" destId="{982969F1-6908-46E7-8DFC-850AED70AF24}" srcOrd="0" destOrd="0" presId="urn:microsoft.com/office/officeart/2009/3/layout/HorizontalOrganizationChart"/>
    <dgm:cxn modelId="{1F398CF6-7CDB-4677-9CC2-837D9B993344}" srcId="{CE7A4A8A-CA43-4C55-BABA-3B6385FF1350}" destId="{4543193E-CDA0-491C-BB4E-7F764B8AE0C6}" srcOrd="1" destOrd="0" parTransId="{E1C6571E-3A2E-43AE-9488-6A8E628017F5}" sibTransId="{3F76B857-BCF8-42A3-A184-26932D13FC82}"/>
    <dgm:cxn modelId="{2FB4700D-17BB-4E41-9E26-C509600EA9E0}" type="presParOf" srcId="{4103DC28-BF6F-4B69-B1A6-E9C4E6036CA3}" destId="{5EA2E8A7-44BF-46D0-9A73-AE2693415B7F}" srcOrd="0" destOrd="0" presId="urn:microsoft.com/office/officeart/2009/3/layout/HorizontalOrganizationChart"/>
    <dgm:cxn modelId="{40639A24-CCCD-4CAB-BA2A-53091722E87B}" type="presParOf" srcId="{5EA2E8A7-44BF-46D0-9A73-AE2693415B7F}" destId="{F55D9D18-9D6D-4677-98E1-924F05D67A42}" srcOrd="0" destOrd="0" presId="urn:microsoft.com/office/officeart/2009/3/layout/HorizontalOrganizationChart"/>
    <dgm:cxn modelId="{9B90CCAA-D6C9-4FFC-8A86-DB1B4F9F5C3C}" type="presParOf" srcId="{F55D9D18-9D6D-4677-98E1-924F05D67A42}" destId="{982969F1-6908-46E7-8DFC-850AED70AF24}" srcOrd="0" destOrd="0" presId="urn:microsoft.com/office/officeart/2009/3/layout/HorizontalOrganizationChart"/>
    <dgm:cxn modelId="{1A27E4AF-263F-4069-BDEC-21AD44BBEC25}" type="presParOf" srcId="{F55D9D18-9D6D-4677-98E1-924F05D67A42}" destId="{AB77688B-49A1-4E17-8D20-BA883859B944}" srcOrd="1" destOrd="0" presId="urn:microsoft.com/office/officeart/2009/3/layout/HorizontalOrganizationChart"/>
    <dgm:cxn modelId="{2299AD1C-96D7-43B9-862B-CF66535DF1CB}" type="presParOf" srcId="{5EA2E8A7-44BF-46D0-9A73-AE2693415B7F}" destId="{BB8F4033-39BF-40A6-9ABD-584281BC6799}" srcOrd="1" destOrd="0" presId="urn:microsoft.com/office/officeart/2009/3/layout/HorizontalOrganizationChart"/>
    <dgm:cxn modelId="{6D648A39-A0B8-4AC3-83A0-A1BCF69F09FF}" type="presParOf" srcId="{5EA2E8A7-44BF-46D0-9A73-AE2693415B7F}" destId="{32B4FDC0-3431-4665-8B00-0B6486D760E8}" srcOrd="2" destOrd="0" presId="urn:microsoft.com/office/officeart/2009/3/layout/HorizontalOrganizationChart"/>
    <dgm:cxn modelId="{D9767EA3-043D-49D9-9DB9-E1DEB7FC7349}" type="presParOf" srcId="{4103DC28-BF6F-4B69-B1A6-E9C4E6036CA3}" destId="{540AD221-9F05-4E35-A565-ABA5342DE566}" srcOrd="1" destOrd="0" presId="urn:microsoft.com/office/officeart/2009/3/layout/HorizontalOrganizationChart"/>
    <dgm:cxn modelId="{9A550FB0-5CD9-431F-AF01-0EB60AE87172}" type="presParOf" srcId="{540AD221-9F05-4E35-A565-ABA5342DE566}" destId="{1132A3A0-6FCB-423C-AEEA-7937E7765AFD}" srcOrd="0" destOrd="0" presId="urn:microsoft.com/office/officeart/2009/3/layout/HorizontalOrganizationChart"/>
    <dgm:cxn modelId="{7CA3C6BC-8BF7-4764-B9E9-D5C2D3C7A1D7}" type="presParOf" srcId="{1132A3A0-6FCB-423C-AEEA-7937E7765AFD}" destId="{488064AA-9F82-446B-9FB0-B785CBC59F8A}" srcOrd="0" destOrd="0" presId="urn:microsoft.com/office/officeart/2009/3/layout/HorizontalOrganizationChart"/>
    <dgm:cxn modelId="{3FA98E58-1D48-4871-AD06-A2DAAC19C024}" type="presParOf" srcId="{1132A3A0-6FCB-423C-AEEA-7937E7765AFD}" destId="{5CCE3FC0-A2CF-48AA-B2C2-5E1926F94FF3}" srcOrd="1" destOrd="0" presId="urn:microsoft.com/office/officeart/2009/3/layout/HorizontalOrganizationChart"/>
    <dgm:cxn modelId="{C984F1DF-EB7D-4D9F-9860-D8314DE89671}" type="presParOf" srcId="{540AD221-9F05-4E35-A565-ABA5342DE566}" destId="{1C18A3CD-ABC8-45A8-A1A3-8BD93A03F3E8}" srcOrd="1" destOrd="0" presId="urn:microsoft.com/office/officeart/2009/3/layout/HorizontalOrganizationChart"/>
    <dgm:cxn modelId="{D3503B41-CABF-4616-8BBB-7C13DA65B025}" type="presParOf" srcId="{540AD221-9F05-4E35-A565-ABA5342DE566}" destId="{068C396C-3692-4682-8C8B-8AE7302AE1F9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FC4299A-EF26-4927-BA1E-3E671259B34D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3260C24F-5474-4105-B791-446C07BF1018}">
      <dgm:prSet/>
      <dgm:spPr/>
      <dgm:t>
        <a:bodyPr/>
        <a:lstStyle/>
        <a:p>
          <a:r>
            <a:rPr lang="en-GB" b="0" i="0" baseline="0"/>
            <a:t>Chair: Egypt (North Africa)</a:t>
          </a:r>
          <a:endParaRPr lang="en-US"/>
        </a:p>
      </dgm:t>
    </dgm:pt>
    <dgm:pt modelId="{468AF796-3DBE-4AFE-83C6-335290BAAC89}" type="parTrans" cxnId="{F25C75FB-AF62-4245-BF03-C6756FBD11AC}">
      <dgm:prSet/>
      <dgm:spPr/>
      <dgm:t>
        <a:bodyPr/>
        <a:lstStyle/>
        <a:p>
          <a:endParaRPr lang="en-US"/>
        </a:p>
      </dgm:t>
    </dgm:pt>
    <dgm:pt modelId="{4B593C7C-DB22-4FCC-BC84-397F1B88C04E}" type="sibTrans" cxnId="{F25C75FB-AF62-4245-BF03-C6756FBD11AC}">
      <dgm:prSet/>
      <dgm:spPr/>
      <dgm:t>
        <a:bodyPr/>
        <a:lstStyle/>
        <a:p>
          <a:endParaRPr lang="en-US"/>
        </a:p>
      </dgm:t>
    </dgm:pt>
    <dgm:pt modelId="{0E9C9FFA-01B9-4111-81C9-E8A431F3AE7A}">
      <dgm:prSet/>
      <dgm:spPr/>
      <dgm:t>
        <a:bodyPr/>
        <a:lstStyle/>
        <a:p>
          <a:r>
            <a:rPr lang="en-GB" b="0" i="0" baseline="0"/>
            <a:t>Vice-Chair: Djibouti (East Africa)</a:t>
          </a:r>
          <a:endParaRPr lang="en-US"/>
        </a:p>
      </dgm:t>
    </dgm:pt>
    <dgm:pt modelId="{458FEF9E-5D5B-4BFC-814B-C1610C562F2E}" type="parTrans" cxnId="{3B70A53D-E307-48AD-AC9C-2A201A1D0346}">
      <dgm:prSet/>
      <dgm:spPr/>
      <dgm:t>
        <a:bodyPr/>
        <a:lstStyle/>
        <a:p>
          <a:endParaRPr lang="en-US"/>
        </a:p>
      </dgm:t>
    </dgm:pt>
    <dgm:pt modelId="{8D37ADAF-8EAB-414D-B4D4-C57A372D96B3}" type="sibTrans" cxnId="{3B70A53D-E307-48AD-AC9C-2A201A1D0346}">
      <dgm:prSet/>
      <dgm:spPr/>
      <dgm:t>
        <a:bodyPr/>
        <a:lstStyle/>
        <a:p>
          <a:endParaRPr lang="en-US"/>
        </a:p>
      </dgm:t>
    </dgm:pt>
    <dgm:pt modelId="{619762B8-ADB4-4D70-A185-C39FB4DE3511}">
      <dgm:prSet/>
      <dgm:spPr/>
      <dgm:t>
        <a:bodyPr/>
        <a:lstStyle/>
        <a:p>
          <a:r>
            <a:rPr lang="en-GB" b="0" i="0" baseline="0"/>
            <a:t>Vice-Chair: Zambia (Southern Africa)</a:t>
          </a:r>
          <a:endParaRPr lang="en-US"/>
        </a:p>
      </dgm:t>
    </dgm:pt>
    <dgm:pt modelId="{B28B01F9-48B6-4175-86BD-A993EA06930D}" type="parTrans" cxnId="{DA95C456-F9A3-4608-9F9F-DB3985A70BB1}">
      <dgm:prSet/>
      <dgm:spPr/>
      <dgm:t>
        <a:bodyPr/>
        <a:lstStyle/>
        <a:p>
          <a:endParaRPr lang="en-US"/>
        </a:p>
      </dgm:t>
    </dgm:pt>
    <dgm:pt modelId="{0E937DA6-CFFF-4475-AA53-774EA314DF83}" type="sibTrans" cxnId="{DA95C456-F9A3-4608-9F9F-DB3985A70BB1}">
      <dgm:prSet/>
      <dgm:spPr/>
      <dgm:t>
        <a:bodyPr/>
        <a:lstStyle/>
        <a:p>
          <a:endParaRPr lang="en-US"/>
        </a:p>
      </dgm:t>
    </dgm:pt>
    <dgm:pt modelId="{E3776C64-53D0-4A50-A7B2-9FA6BB96E9F7}">
      <dgm:prSet/>
      <dgm:spPr/>
      <dgm:t>
        <a:bodyPr/>
        <a:lstStyle/>
        <a:p>
          <a:r>
            <a:rPr lang="en-GB" b="0" i="0" baseline="0"/>
            <a:t>Rapporteur: Sierra Leone (West Africa)</a:t>
          </a:r>
          <a:endParaRPr lang="en-US"/>
        </a:p>
      </dgm:t>
    </dgm:pt>
    <dgm:pt modelId="{04658BE3-1E20-4B6E-864C-6ED912C3E5C9}" type="parTrans" cxnId="{93CF814B-4E66-4943-887B-96462499E92D}">
      <dgm:prSet/>
      <dgm:spPr/>
      <dgm:t>
        <a:bodyPr/>
        <a:lstStyle/>
        <a:p>
          <a:endParaRPr lang="en-US"/>
        </a:p>
      </dgm:t>
    </dgm:pt>
    <dgm:pt modelId="{3F969CFA-08F5-4070-AE7C-24DF60C76B52}" type="sibTrans" cxnId="{93CF814B-4E66-4943-887B-96462499E92D}">
      <dgm:prSet/>
      <dgm:spPr/>
      <dgm:t>
        <a:bodyPr/>
        <a:lstStyle/>
        <a:p>
          <a:endParaRPr lang="en-US"/>
        </a:p>
      </dgm:t>
    </dgm:pt>
    <dgm:pt modelId="{14075CE3-DF16-4350-8244-BC84DC7527DD}">
      <dgm:prSet/>
      <dgm:spPr/>
      <dgm:t>
        <a:bodyPr/>
        <a:lstStyle/>
        <a:p>
          <a:r>
            <a:rPr lang="en-GB" b="0" i="0" baseline="0"/>
            <a:t>Rapporteur: Equatorial Guinea (Central Africa)</a:t>
          </a:r>
          <a:endParaRPr lang="en-US"/>
        </a:p>
      </dgm:t>
    </dgm:pt>
    <dgm:pt modelId="{BBFC0CD8-2709-48CF-AB46-7AB24D582116}" type="parTrans" cxnId="{6AA65E65-33C0-4B3F-A551-3F60FD8CDA48}">
      <dgm:prSet/>
      <dgm:spPr/>
      <dgm:t>
        <a:bodyPr/>
        <a:lstStyle/>
        <a:p>
          <a:endParaRPr lang="en-US"/>
        </a:p>
      </dgm:t>
    </dgm:pt>
    <dgm:pt modelId="{46E5A289-EA42-4C8F-9646-BC4518AB34C8}" type="sibTrans" cxnId="{6AA65E65-33C0-4B3F-A551-3F60FD8CDA48}">
      <dgm:prSet/>
      <dgm:spPr/>
      <dgm:t>
        <a:bodyPr/>
        <a:lstStyle/>
        <a:p>
          <a:endParaRPr lang="en-US"/>
        </a:p>
      </dgm:t>
    </dgm:pt>
    <dgm:pt modelId="{C54AC0EA-D130-4E84-865A-6914D8197744}" type="pres">
      <dgm:prSet presAssocID="{4FC4299A-EF26-4927-BA1E-3E671259B34D}" presName="Name0" presStyleCnt="0">
        <dgm:presLayoutVars>
          <dgm:dir/>
          <dgm:resizeHandles val="exact"/>
        </dgm:presLayoutVars>
      </dgm:prSet>
      <dgm:spPr/>
    </dgm:pt>
    <dgm:pt modelId="{2C7BCF45-610E-4A66-A6D9-4D5FC7A0BF7F}" type="pres">
      <dgm:prSet presAssocID="{3260C24F-5474-4105-B791-446C07BF1018}" presName="node" presStyleLbl="node1" presStyleIdx="0" presStyleCnt="5">
        <dgm:presLayoutVars>
          <dgm:bulletEnabled val="1"/>
        </dgm:presLayoutVars>
      </dgm:prSet>
      <dgm:spPr/>
    </dgm:pt>
    <dgm:pt modelId="{D7155686-5CB2-437A-8C69-BF5D22F77B0D}" type="pres">
      <dgm:prSet presAssocID="{4B593C7C-DB22-4FCC-BC84-397F1B88C04E}" presName="sibTrans" presStyleLbl="sibTrans1D1" presStyleIdx="0" presStyleCnt="4"/>
      <dgm:spPr/>
    </dgm:pt>
    <dgm:pt modelId="{1E64AFF0-EB28-460C-B081-8C49B6625A5D}" type="pres">
      <dgm:prSet presAssocID="{4B593C7C-DB22-4FCC-BC84-397F1B88C04E}" presName="connectorText" presStyleLbl="sibTrans1D1" presStyleIdx="0" presStyleCnt="4"/>
      <dgm:spPr/>
    </dgm:pt>
    <dgm:pt modelId="{685A0F8D-CFC8-43C8-9DD4-803BF62F05AF}" type="pres">
      <dgm:prSet presAssocID="{0E9C9FFA-01B9-4111-81C9-E8A431F3AE7A}" presName="node" presStyleLbl="node1" presStyleIdx="1" presStyleCnt="5">
        <dgm:presLayoutVars>
          <dgm:bulletEnabled val="1"/>
        </dgm:presLayoutVars>
      </dgm:prSet>
      <dgm:spPr/>
    </dgm:pt>
    <dgm:pt modelId="{49FAA8A5-5122-411B-AF59-9A64B0D1D076}" type="pres">
      <dgm:prSet presAssocID="{8D37ADAF-8EAB-414D-B4D4-C57A372D96B3}" presName="sibTrans" presStyleLbl="sibTrans1D1" presStyleIdx="1" presStyleCnt="4"/>
      <dgm:spPr/>
    </dgm:pt>
    <dgm:pt modelId="{BECC884B-5972-4EDF-AA54-3D037A1AE45F}" type="pres">
      <dgm:prSet presAssocID="{8D37ADAF-8EAB-414D-B4D4-C57A372D96B3}" presName="connectorText" presStyleLbl="sibTrans1D1" presStyleIdx="1" presStyleCnt="4"/>
      <dgm:spPr/>
    </dgm:pt>
    <dgm:pt modelId="{74F6D032-C33B-404E-A9F3-B8571D5A6172}" type="pres">
      <dgm:prSet presAssocID="{619762B8-ADB4-4D70-A185-C39FB4DE3511}" presName="node" presStyleLbl="node1" presStyleIdx="2" presStyleCnt="5">
        <dgm:presLayoutVars>
          <dgm:bulletEnabled val="1"/>
        </dgm:presLayoutVars>
      </dgm:prSet>
      <dgm:spPr/>
    </dgm:pt>
    <dgm:pt modelId="{83DB0366-6B71-4326-91AE-A047EC721424}" type="pres">
      <dgm:prSet presAssocID="{0E937DA6-CFFF-4475-AA53-774EA314DF83}" presName="sibTrans" presStyleLbl="sibTrans1D1" presStyleIdx="2" presStyleCnt="4"/>
      <dgm:spPr/>
    </dgm:pt>
    <dgm:pt modelId="{D07A3B2C-2927-49AB-8AB9-9058AF193B07}" type="pres">
      <dgm:prSet presAssocID="{0E937DA6-CFFF-4475-AA53-774EA314DF83}" presName="connectorText" presStyleLbl="sibTrans1D1" presStyleIdx="2" presStyleCnt="4"/>
      <dgm:spPr/>
    </dgm:pt>
    <dgm:pt modelId="{7E67D4B9-1008-4265-B895-6FB870A96F97}" type="pres">
      <dgm:prSet presAssocID="{E3776C64-53D0-4A50-A7B2-9FA6BB96E9F7}" presName="node" presStyleLbl="node1" presStyleIdx="3" presStyleCnt="5">
        <dgm:presLayoutVars>
          <dgm:bulletEnabled val="1"/>
        </dgm:presLayoutVars>
      </dgm:prSet>
      <dgm:spPr/>
    </dgm:pt>
    <dgm:pt modelId="{A8567EEE-D43D-4CDE-8D17-C386B7AC1835}" type="pres">
      <dgm:prSet presAssocID="{3F969CFA-08F5-4070-AE7C-24DF60C76B52}" presName="sibTrans" presStyleLbl="sibTrans1D1" presStyleIdx="3" presStyleCnt="4"/>
      <dgm:spPr/>
    </dgm:pt>
    <dgm:pt modelId="{D600CFF0-E087-43D8-B227-95C049A99799}" type="pres">
      <dgm:prSet presAssocID="{3F969CFA-08F5-4070-AE7C-24DF60C76B52}" presName="connectorText" presStyleLbl="sibTrans1D1" presStyleIdx="3" presStyleCnt="4"/>
      <dgm:spPr/>
    </dgm:pt>
    <dgm:pt modelId="{DE9D3173-993E-4BC3-8188-DD514BB24F4F}" type="pres">
      <dgm:prSet presAssocID="{14075CE3-DF16-4350-8244-BC84DC7527DD}" presName="node" presStyleLbl="node1" presStyleIdx="4" presStyleCnt="5">
        <dgm:presLayoutVars>
          <dgm:bulletEnabled val="1"/>
        </dgm:presLayoutVars>
      </dgm:prSet>
      <dgm:spPr/>
    </dgm:pt>
  </dgm:ptLst>
  <dgm:cxnLst>
    <dgm:cxn modelId="{A58E6317-1BA3-47F2-8AE5-FD893E792247}" type="presOf" srcId="{8D37ADAF-8EAB-414D-B4D4-C57A372D96B3}" destId="{49FAA8A5-5122-411B-AF59-9A64B0D1D076}" srcOrd="0" destOrd="0" presId="urn:microsoft.com/office/officeart/2016/7/layout/RepeatingBendingProcessNew"/>
    <dgm:cxn modelId="{CCB2511B-6CDC-465D-94D9-B244E98E9812}" type="presOf" srcId="{0E937DA6-CFFF-4475-AA53-774EA314DF83}" destId="{83DB0366-6B71-4326-91AE-A047EC721424}" srcOrd="0" destOrd="0" presId="urn:microsoft.com/office/officeart/2016/7/layout/RepeatingBendingProcessNew"/>
    <dgm:cxn modelId="{39AEE11E-C296-457E-913F-818809DD2E75}" type="presOf" srcId="{8D37ADAF-8EAB-414D-B4D4-C57A372D96B3}" destId="{BECC884B-5972-4EDF-AA54-3D037A1AE45F}" srcOrd="1" destOrd="0" presId="urn:microsoft.com/office/officeart/2016/7/layout/RepeatingBendingProcessNew"/>
    <dgm:cxn modelId="{F8A6AE31-1D46-4936-BD8E-5E37B691F904}" type="presOf" srcId="{3260C24F-5474-4105-B791-446C07BF1018}" destId="{2C7BCF45-610E-4A66-A6D9-4D5FC7A0BF7F}" srcOrd="0" destOrd="0" presId="urn:microsoft.com/office/officeart/2016/7/layout/RepeatingBendingProcessNew"/>
    <dgm:cxn modelId="{B8B94838-AE39-47F3-AB01-1283F7D60254}" type="presOf" srcId="{0E9C9FFA-01B9-4111-81C9-E8A431F3AE7A}" destId="{685A0F8D-CFC8-43C8-9DD4-803BF62F05AF}" srcOrd="0" destOrd="0" presId="urn:microsoft.com/office/officeart/2016/7/layout/RepeatingBendingProcessNew"/>
    <dgm:cxn modelId="{3B70A53D-E307-48AD-AC9C-2A201A1D0346}" srcId="{4FC4299A-EF26-4927-BA1E-3E671259B34D}" destId="{0E9C9FFA-01B9-4111-81C9-E8A431F3AE7A}" srcOrd="1" destOrd="0" parTransId="{458FEF9E-5D5B-4BFC-814B-C1610C562F2E}" sibTransId="{8D37ADAF-8EAB-414D-B4D4-C57A372D96B3}"/>
    <dgm:cxn modelId="{49894661-1AD9-47D6-8559-AB2EBDFB17F1}" type="presOf" srcId="{E3776C64-53D0-4A50-A7B2-9FA6BB96E9F7}" destId="{7E67D4B9-1008-4265-B895-6FB870A96F97}" srcOrd="0" destOrd="0" presId="urn:microsoft.com/office/officeart/2016/7/layout/RepeatingBendingProcessNew"/>
    <dgm:cxn modelId="{6AA65E65-33C0-4B3F-A551-3F60FD8CDA48}" srcId="{4FC4299A-EF26-4927-BA1E-3E671259B34D}" destId="{14075CE3-DF16-4350-8244-BC84DC7527DD}" srcOrd="4" destOrd="0" parTransId="{BBFC0CD8-2709-48CF-AB46-7AB24D582116}" sibTransId="{46E5A289-EA42-4C8F-9646-BC4518AB34C8}"/>
    <dgm:cxn modelId="{93CF814B-4E66-4943-887B-96462499E92D}" srcId="{4FC4299A-EF26-4927-BA1E-3E671259B34D}" destId="{E3776C64-53D0-4A50-A7B2-9FA6BB96E9F7}" srcOrd="3" destOrd="0" parTransId="{04658BE3-1E20-4B6E-864C-6ED912C3E5C9}" sibTransId="{3F969CFA-08F5-4070-AE7C-24DF60C76B52}"/>
    <dgm:cxn modelId="{3196B44B-7C0F-4C50-81B5-713DB47106E1}" type="presOf" srcId="{4FC4299A-EF26-4927-BA1E-3E671259B34D}" destId="{C54AC0EA-D130-4E84-865A-6914D8197744}" srcOrd="0" destOrd="0" presId="urn:microsoft.com/office/officeart/2016/7/layout/RepeatingBendingProcessNew"/>
    <dgm:cxn modelId="{ED88AB6D-A69D-49A2-ADA8-34648696F933}" type="presOf" srcId="{0E937DA6-CFFF-4475-AA53-774EA314DF83}" destId="{D07A3B2C-2927-49AB-8AB9-9058AF193B07}" srcOrd="1" destOrd="0" presId="urn:microsoft.com/office/officeart/2016/7/layout/RepeatingBendingProcessNew"/>
    <dgm:cxn modelId="{21B3914F-137C-47D0-952D-A516054C7EC2}" type="presOf" srcId="{619762B8-ADB4-4D70-A185-C39FB4DE3511}" destId="{74F6D032-C33B-404E-A9F3-B8571D5A6172}" srcOrd="0" destOrd="0" presId="urn:microsoft.com/office/officeart/2016/7/layout/RepeatingBendingProcessNew"/>
    <dgm:cxn modelId="{50D4FD6F-15D0-487E-957E-5BCA36B91630}" type="presOf" srcId="{4B593C7C-DB22-4FCC-BC84-397F1B88C04E}" destId="{D7155686-5CB2-437A-8C69-BF5D22F77B0D}" srcOrd="0" destOrd="0" presId="urn:microsoft.com/office/officeart/2016/7/layout/RepeatingBendingProcessNew"/>
    <dgm:cxn modelId="{24396C55-3012-456C-8AFC-211A9BA03430}" type="presOf" srcId="{14075CE3-DF16-4350-8244-BC84DC7527DD}" destId="{DE9D3173-993E-4BC3-8188-DD514BB24F4F}" srcOrd="0" destOrd="0" presId="urn:microsoft.com/office/officeart/2016/7/layout/RepeatingBendingProcessNew"/>
    <dgm:cxn modelId="{DA95C456-F9A3-4608-9F9F-DB3985A70BB1}" srcId="{4FC4299A-EF26-4927-BA1E-3E671259B34D}" destId="{619762B8-ADB4-4D70-A185-C39FB4DE3511}" srcOrd="2" destOrd="0" parTransId="{B28B01F9-48B6-4175-86BD-A993EA06930D}" sibTransId="{0E937DA6-CFFF-4475-AA53-774EA314DF83}"/>
    <dgm:cxn modelId="{5F5E839F-4D3A-4910-970F-280A82B8CA13}" type="presOf" srcId="{3F969CFA-08F5-4070-AE7C-24DF60C76B52}" destId="{D600CFF0-E087-43D8-B227-95C049A99799}" srcOrd="1" destOrd="0" presId="urn:microsoft.com/office/officeart/2016/7/layout/RepeatingBendingProcessNew"/>
    <dgm:cxn modelId="{3E49FDC6-9337-4637-9367-C4D5AC8100E9}" type="presOf" srcId="{3F969CFA-08F5-4070-AE7C-24DF60C76B52}" destId="{A8567EEE-D43D-4CDE-8D17-C386B7AC1835}" srcOrd="0" destOrd="0" presId="urn:microsoft.com/office/officeart/2016/7/layout/RepeatingBendingProcessNew"/>
    <dgm:cxn modelId="{3CE9F3E2-BCE4-46C5-AC0B-59B101EF42C3}" type="presOf" srcId="{4B593C7C-DB22-4FCC-BC84-397F1B88C04E}" destId="{1E64AFF0-EB28-460C-B081-8C49B6625A5D}" srcOrd="1" destOrd="0" presId="urn:microsoft.com/office/officeart/2016/7/layout/RepeatingBendingProcessNew"/>
    <dgm:cxn modelId="{F25C75FB-AF62-4245-BF03-C6756FBD11AC}" srcId="{4FC4299A-EF26-4927-BA1E-3E671259B34D}" destId="{3260C24F-5474-4105-B791-446C07BF1018}" srcOrd="0" destOrd="0" parTransId="{468AF796-3DBE-4AFE-83C6-335290BAAC89}" sibTransId="{4B593C7C-DB22-4FCC-BC84-397F1B88C04E}"/>
    <dgm:cxn modelId="{CB61CA88-7467-412E-8769-A98DBEF27531}" type="presParOf" srcId="{C54AC0EA-D130-4E84-865A-6914D8197744}" destId="{2C7BCF45-610E-4A66-A6D9-4D5FC7A0BF7F}" srcOrd="0" destOrd="0" presId="urn:microsoft.com/office/officeart/2016/7/layout/RepeatingBendingProcessNew"/>
    <dgm:cxn modelId="{47C1C7B3-301E-4430-8867-5719FED877E2}" type="presParOf" srcId="{C54AC0EA-D130-4E84-865A-6914D8197744}" destId="{D7155686-5CB2-437A-8C69-BF5D22F77B0D}" srcOrd="1" destOrd="0" presId="urn:microsoft.com/office/officeart/2016/7/layout/RepeatingBendingProcessNew"/>
    <dgm:cxn modelId="{5FFEE8E7-83E7-4C35-AC76-9D2E414577F9}" type="presParOf" srcId="{D7155686-5CB2-437A-8C69-BF5D22F77B0D}" destId="{1E64AFF0-EB28-460C-B081-8C49B6625A5D}" srcOrd="0" destOrd="0" presId="urn:microsoft.com/office/officeart/2016/7/layout/RepeatingBendingProcessNew"/>
    <dgm:cxn modelId="{88B1D2F2-7AB9-4686-9106-C443A562918F}" type="presParOf" srcId="{C54AC0EA-D130-4E84-865A-6914D8197744}" destId="{685A0F8D-CFC8-43C8-9DD4-803BF62F05AF}" srcOrd="2" destOrd="0" presId="urn:microsoft.com/office/officeart/2016/7/layout/RepeatingBendingProcessNew"/>
    <dgm:cxn modelId="{E189BD3F-2F8A-4BEF-98A8-81D740452EF3}" type="presParOf" srcId="{C54AC0EA-D130-4E84-865A-6914D8197744}" destId="{49FAA8A5-5122-411B-AF59-9A64B0D1D076}" srcOrd="3" destOrd="0" presId="urn:microsoft.com/office/officeart/2016/7/layout/RepeatingBendingProcessNew"/>
    <dgm:cxn modelId="{644AE84E-0172-4DE6-88A2-E54E726BBFD7}" type="presParOf" srcId="{49FAA8A5-5122-411B-AF59-9A64B0D1D076}" destId="{BECC884B-5972-4EDF-AA54-3D037A1AE45F}" srcOrd="0" destOrd="0" presId="urn:microsoft.com/office/officeart/2016/7/layout/RepeatingBendingProcessNew"/>
    <dgm:cxn modelId="{4E49CF98-52A8-4082-8DBA-DFBA65A9DCE1}" type="presParOf" srcId="{C54AC0EA-D130-4E84-865A-6914D8197744}" destId="{74F6D032-C33B-404E-A9F3-B8571D5A6172}" srcOrd="4" destOrd="0" presId="urn:microsoft.com/office/officeart/2016/7/layout/RepeatingBendingProcessNew"/>
    <dgm:cxn modelId="{4086D2BA-F524-4569-AA20-6D66A2D07209}" type="presParOf" srcId="{C54AC0EA-D130-4E84-865A-6914D8197744}" destId="{83DB0366-6B71-4326-91AE-A047EC721424}" srcOrd="5" destOrd="0" presId="urn:microsoft.com/office/officeart/2016/7/layout/RepeatingBendingProcessNew"/>
    <dgm:cxn modelId="{DB848A11-8811-41E7-8C2D-A0061411D061}" type="presParOf" srcId="{83DB0366-6B71-4326-91AE-A047EC721424}" destId="{D07A3B2C-2927-49AB-8AB9-9058AF193B07}" srcOrd="0" destOrd="0" presId="urn:microsoft.com/office/officeart/2016/7/layout/RepeatingBendingProcessNew"/>
    <dgm:cxn modelId="{D3E68D17-786F-4358-A7A9-742A594D699B}" type="presParOf" srcId="{C54AC0EA-D130-4E84-865A-6914D8197744}" destId="{7E67D4B9-1008-4265-B895-6FB870A96F97}" srcOrd="6" destOrd="0" presId="urn:microsoft.com/office/officeart/2016/7/layout/RepeatingBendingProcessNew"/>
    <dgm:cxn modelId="{A2B9D7A8-699B-4EA2-A131-C67573051AE0}" type="presParOf" srcId="{C54AC0EA-D130-4E84-865A-6914D8197744}" destId="{A8567EEE-D43D-4CDE-8D17-C386B7AC1835}" srcOrd="7" destOrd="0" presId="urn:microsoft.com/office/officeart/2016/7/layout/RepeatingBendingProcessNew"/>
    <dgm:cxn modelId="{20537412-4C97-4B88-B03F-29A683B724F8}" type="presParOf" srcId="{A8567EEE-D43D-4CDE-8D17-C386B7AC1835}" destId="{D600CFF0-E087-43D8-B227-95C049A99799}" srcOrd="0" destOrd="0" presId="urn:microsoft.com/office/officeart/2016/7/layout/RepeatingBendingProcessNew"/>
    <dgm:cxn modelId="{597C57C9-8C9E-437C-ADBC-0316FF1E3664}" type="presParOf" srcId="{C54AC0EA-D130-4E84-865A-6914D8197744}" destId="{DE9D3173-993E-4BC3-8188-DD514BB24F4F}" srcOrd="8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2969F1-6908-46E7-8DFC-850AED70AF24}">
      <dsp:nvSpPr>
        <dsp:cNvPr id="0" name=""/>
        <dsp:cNvSpPr/>
      </dsp:nvSpPr>
      <dsp:spPr>
        <a:xfrm>
          <a:off x="768" y="453727"/>
          <a:ext cx="6290177" cy="19185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b="0" i="0" kern="1200" baseline="0"/>
            <a:t>Third Session of the Committee on Economic Governance</a:t>
          </a:r>
          <a:endParaRPr lang="en-US" sz="4400" kern="1200"/>
        </a:p>
      </dsp:txBody>
      <dsp:txXfrm>
        <a:off x="768" y="453727"/>
        <a:ext cx="6290177" cy="1918504"/>
      </dsp:txXfrm>
    </dsp:sp>
    <dsp:sp modelId="{488064AA-9F82-446B-9FB0-B785CBC59F8A}">
      <dsp:nvSpPr>
        <dsp:cNvPr id="0" name=""/>
        <dsp:cNvSpPr/>
      </dsp:nvSpPr>
      <dsp:spPr>
        <a:xfrm>
          <a:off x="768" y="3158503"/>
          <a:ext cx="6290177" cy="19185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b="0" i="0" kern="1200" baseline="0"/>
            <a:t>29 -30 June 2026</a:t>
          </a:r>
          <a:endParaRPr lang="en-US" sz="4400" kern="1200"/>
        </a:p>
      </dsp:txBody>
      <dsp:txXfrm>
        <a:off x="768" y="3158503"/>
        <a:ext cx="6290177" cy="191850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155686-5CB2-437A-8C69-BF5D22F77B0D}">
      <dsp:nvSpPr>
        <dsp:cNvPr id="0" name=""/>
        <dsp:cNvSpPr/>
      </dsp:nvSpPr>
      <dsp:spPr>
        <a:xfrm>
          <a:off x="2862834" y="689955"/>
          <a:ext cx="53184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31844" y="4572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114695" y="732863"/>
        <a:ext cx="28122" cy="5624"/>
      </dsp:txXfrm>
    </dsp:sp>
    <dsp:sp modelId="{2C7BCF45-610E-4A66-A6D9-4D5FC7A0BF7F}">
      <dsp:nvSpPr>
        <dsp:cNvPr id="0" name=""/>
        <dsp:cNvSpPr/>
      </dsp:nvSpPr>
      <dsp:spPr>
        <a:xfrm>
          <a:off x="419222" y="2051"/>
          <a:ext cx="2445412" cy="146724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9827" tIns="125780" rIns="119827" bIns="12578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b="0" i="0" kern="1200" baseline="0"/>
            <a:t>Chair: Egypt (North Africa)</a:t>
          </a:r>
          <a:endParaRPr lang="en-US" sz="2200" kern="1200"/>
        </a:p>
      </dsp:txBody>
      <dsp:txXfrm>
        <a:off x="419222" y="2051"/>
        <a:ext cx="2445412" cy="1467247"/>
      </dsp:txXfrm>
    </dsp:sp>
    <dsp:sp modelId="{49FAA8A5-5122-411B-AF59-9A64B0D1D076}">
      <dsp:nvSpPr>
        <dsp:cNvPr id="0" name=""/>
        <dsp:cNvSpPr/>
      </dsp:nvSpPr>
      <dsp:spPr>
        <a:xfrm>
          <a:off x="1641928" y="1467498"/>
          <a:ext cx="3007857" cy="531844"/>
        </a:xfrm>
        <a:custGeom>
          <a:avLst/>
          <a:gdLst/>
          <a:ahLst/>
          <a:cxnLst/>
          <a:rect l="0" t="0" r="0" b="0"/>
          <a:pathLst>
            <a:path>
              <a:moveTo>
                <a:pt x="3007857" y="0"/>
              </a:moveTo>
              <a:lnTo>
                <a:pt x="3007857" y="283022"/>
              </a:lnTo>
              <a:lnTo>
                <a:pt x="0" y="283022"/>
              </a:lnTo>
              <a:lnTo>
                <a:pt x="0" y="531844"/>
              </a:lnTo>
            </a:path>
          </a:pathLst>
        </a:custGeom>
        <a:noFill/>
        <a:ln w="12700" cap="flat" cmpd="sng" algn="ctr">
          <a:solidFill>
            <a:schemeClr val="accent5">
              <a:hueOff val="-4050717"/>
              <a:satOff val="-275"/>
              <a:lumOff val="654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069357" y="1730609"/>
        <a:ext cx="152999" cy="5624"/>
      </dsp:txXfrm>
    </dsp:sp>
    <dsp:sp modelId="{685A0F8D-CFC8-43C8-9DD4-803BF62F05AF}">
      <dsp:nvSpPr>
        <dsp:cNvPr id="0" name=""/>
        <dsp:cNvSpPr/>
      </dsp:nvSpPr>
      <dsp:spPr>
        <a:xfrm>
          <a:off x="3427079" y="2051"/>
          <a:ext cx="2445412" cy="1467247"/>
        </a:xfrm>
        <a:prstGeom prst="rect">
          <a:avLst/>
        </a:prstGeom>
        <a:solidFill>
          <a:schemeClr val="accent5">
            <a:hueOff val="-3038037"/>
            <a:satOff val="-207"/>
            <a:lumOff val="49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9827" tIns="125780" rIns="119827" bIns="12578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b="0" i="0" kern="1200" baseline="0"/>
            <a:t>Vice-Chair: Djibouti (East Africa)</a:t>
          </a:r>
          <a:endParaRPr lang="en-US" sz="2200" kern="1200"/>
        </a:p>
      </dsp:txBody>
      <dsp:txXfrm>
        <a:off x="3427079" y="2051"/>
        <a:ext cx="2445412" cy="1467247"/>
      </dsp:txXfrm>
    </dsp:sp>
    <dsp:sp modelId="{83DB0366-6B71-4326-91AE-A047EC721424}">
      <dsp:nvSpPr>
        <dsp:cNvPr id="0" name=""/>
        <dsp:cNvSpPr/>
      </dsp:nvSpPr>
      <dsp:spPr>
        <a:xfrm>
          <a:off x="2862834" y="2719647"/>
          <a:ext cx="53184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31844" y="45720"/>
              </a:lnTo>
            </a:path>
          </a:pathLst>
        </a:custGeom>
        <a:noFill/>
        <a:ln w="12700" cap="flat" cmpd="sng" algn="ctr">
          <a:solidFill>
            <a:schemeClr val="accent5">
              <a:hueOff val="-8101434"/>
              <a:satOff val="-551"/>
              <a:lumOff val="1307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114695" y="2762555"/>
        <a:ext cx="28122" cy="5624"/>
      </dsp:txXfrm>
    </dsp:sp>
    <dsp:sp modelId="{74F6D032-C33B-404E-A9F3-B8571D5A6172}">
      <dsp:nvSpPr>
        <dsp:cNvPr id="0" name=""/>
        <dsp:cNvSpPr/>
      </dsp:nvSpPr>
      <dsp:spPr>
        <a:xfrm>
          <a:off x="419222" y="2031743"/>
          <a:ext cx="2445412" cy="1467247"/>
        </a:xfrm>
        <a:prstGeom prst="rect">
          <a:avLst/>
        </a:prstGeom>
        <a:solidFill>
          <a:schemeClr val="accent5">
            <a:hueOff val="-6076075"/>
            <a:satOff val="-413"/>
            <a:lumOff val="98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9827" tIns="125780" rIns="119827" bIns="12578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b="0" i="0" kern="1200" baseline="0"/>
            <a:t>Vice-Chair: Zambia (Southern Africa)</a:t>
          </a:r>
          <a:endParaRPr lang="en-US" sz="2200" kern="1200"/>
        </a:p>
      </dsp:txBody>
      <dsp:txXfrm>
        <a:off x="419222" y="2031743"/>
        <a:ext cx="2445412" cy="1467247"/>
      </dsp:txXfrm>
    </dsp:sp>
    <dsp:sp modelId="{A8567EEE-D43D-4CDE-8D17-C386B7AC1835}">
      <dsp:nvSpPr>
        <dsp:cNvPr id="0" name=""/>
        <dsp:cNvSpPr/>
      </dsp:nvSpPr>
      <dsp:spPr>
        <a:xfrm>
          <a:off x="1641928" y="3497191"/>
          <a:ext cx="3007857" cy="531844"/>
        </a:xfrm>
        <a:custGeom>
          <a:avLst/>
          <a:gdLst/>
          <a:ahLst/>
          <a:cxnLst/>
          <a:rect l="0" t="0" r="0" b="0"/>
          <a:pathLst>
            <a:path>
              <a:moveTo>
                <a:pt x="3007857" y="0"/>
              </a:moveTo>
              <a:lnTo>
                <a:pt x="3007857" y="283022"/>
              </a:lnTo>
              <a:lnTo>
                <a:pt x="0" y="283022"/>
              </a:lnTo>
              <a:lnTo>
                <a:pt x="0" y="531844"/>
              </a:lnTo>
            </a:path>
          </a:pathLst>
        </a:custGeom>
        <a:noFill/>
        <a:ln w="12700" cap="flat" cmpd="sng" algn="ctr">
          <a:solidFill>
            <a:schemeClr val="accent5">
              <a:hueOff val="-12152150"/>
              <a:satOff val="-826"/>
              <a:lumOff val="1961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069357" y="3760301"/>
        <a:ext cx="152999" cy="5624"/>
      </dsp:txXfrm>
    </dsp:sp>
    <dsp:sp modelId="{7E67D4B9-1008-4265-B895-6FB870A96F97}">
      <dsp:nvSpPr>
        <dsp:cNvPr id="0" name=""/>
        <dsp:cNvSpPr/>
      </dsp:nvSpPr>
      <dsp:spPr>
        <a:xfrm>
          <a:off x="3427079" y="2031743"/>
          <a:ext cx="2445412" cy="1467247"/>
        </a:xfrm>
        <a:prstGeom prst="rect">
          <a:avLst/>
        </a:prstGeom>
        <a:solidFill>
          <a:schemeClr val="accent5">
            <a:hueOff val="-9114112"/>
            <a:satOff val="-620"/>
            <a:lumOff val="147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9827" tIns="125780" rIns="119827" bIns="12578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b="0" i="0" kern="1200" baseline="0"/>
            <a:t>Rapporteur: Sierra Leone (West Africa)</a:t>
          </a:r>
          <a:endParaRPr lang="en-US" sz="2200" kern="1200"/>
        </a:p>
      </dsp:txBody>
      <dsp:txXfrm>
        <a:off x="3427079" y="2031743"/>
        <a:ext cx="2445412" cy="1467247"/>
      </dsp:txXfrm>
    </dsp:sp>
    <dsp:sp modelId="{DE9D3173-993E-4BC3-8188-DD514BB24F4F}">
      <dsp:nvSpPr>
        <dsp:cNvPr id="0" name=""/>
        <dsp:cNvSpPr/>
      </dsp:nvSpPr>
      <dsp:spPr>
        <a:xfrm>
          <a:off x="419222" y="4061436"/>
          <a:ext cx="2445412" cy="1467247"/>
        </a:xfrm>
        <a:prstGeom prst="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9827" tIns="125780" rIns="119827" bIns="12578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b="0" i="0" kern="1200" baseline="0"/>
            <a:t>Rapporteur: Equatorial Guinea (Central Africa)</a:t>
          </a:r>
          <a:endParaRPr lang="en-US" sz="2200" kern="1200"/>
        </a:p>
      </dsp:txBody>
      <dsp:txXfrm>
        <a:off x="419222" y="4061436"/>
        <a:ext cx="2445412" cy="14672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4AC69-AE34-58E5-29C5-2F4FE83CCDCB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7CC78E-E4B7-2293-A512-2A912709DC2B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5B431D-2D62-5165-80C5-5CA8301A937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EDCC667-DD5B-411B-9C97-67B34D576EF9}" type="datetime1">
              <a:rPr lang="en-GB"/>
              <a:pPr lvl="0"/>
              <a:t>29/06/2026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72EEB9-0CD0-85A3-F458-4C3A7986B51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A551DB-A1EA-D6AE-0F96-14B32BFDA5A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13824EA-CAC0-4AE5-A8FE-A22B3895ED60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8788240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FD842-6C03-FA86-FEE2-DDEDCC716CC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D58685-391E-43FF-CC36-DA8BC93CE182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507954-0FC9-4759-9901-28C49B97C4F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F92760D-C584-4BB9-AF26-2C106F75A591}" type="datetime1">
              <a:rPr lang="en-GB"/>
              <a:pPr lvl="0"/>
              <a:t>29/06/2026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F0A263-9869-2829-7E74-ABC654F3100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5CCA25-72CE-0F7E-FF33-F612FDF323B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B0F67FD-E8A3-4895-8B43-5C779F287B13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1320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CA331B-E57B-EEEA-BD8C-A8D052BEDEB1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6AC1B8-10E4-F797-3665-E3C13AC81873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725421-E654-8090-12C7-67C5E0D057C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A4F4663-C175-4A39-A382-E0CCD5C9AA03}" type="datetime1">
              <a:rPr lang="en-GB"/>
              <a:pPr lvl="0"/>
              <a:t>29/06/2026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87F0F0-6CE8-1475-CBEF-43C6DEC2A0A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C498EC-F00B-4315-072F-1223651F550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80DE535-B902-4DAB-BC4F-F461820E56AB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0522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B0709-D168-5EFC-6128-A12A0056B89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28D59D-8A41-6A39-EA7C-E5E780410D5A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AACDA8-5DD9-4A14-BFCF-A7B1DC087F0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474EF60-23ED-4FB3-B66D-0DFB60B7C8A7}" type="datetime1">
              <a:rPr lang="en-GB"/>
              <a:pPr lvl="0"/>
              <a:t>29/06/2026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ABCF17-1B79-1404-3D5E-857E7715B0A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23B58C-7295-6C9B-0340-9C9A2A295F3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2D3DBB0-5260-4A0B-B7AB-C0DE5703D43D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8800083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3AB88D-3795-794F-2BDC-6C5045A50C5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0C08F4-5034-4F6E-C0FB-98513A271CC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B39A8D-A33D-17BC-A1E0-AB4EB2E84D3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2488D80-6CC9-4CA4-B1DC-F134948DD83F}" type="datetime1">
              <a:rPr lang="en-GB"/>
              <a:pPr lvl="0"/>
              <a:t>29/06/2026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F82E85-23C4-6E95-46A4-37ABF08234D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914CE5-6737-DD9A-4229-8D0179507C9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ACA3766-8F45-49E9-8B5D-4096FD72EF61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4772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2C1DE-16D0-2DDD-F671-2174006885B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FD232F-AC16-E850-A63C-52471170830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4FAB0A-43E9-1025-CB4A-02DE5F9CDFC8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679268-88D4-4701-90B2-77F7C859580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ED9FEF6-B78B-457D-A932-81E1C9334CCD}" type="datetime1">
              <a:rPr lang="en-GB"/>
              <a:pPr lvl="0"/>
              <a:t>29/06/2026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E95EEE-970F-04D2-BC05-60F65EF7C47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271F67-216A-87A7-1B8D-EE893571D7E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40FA5AA-DEA5-4473-A386-6BEEB961FC96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3173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B7FD0-3F87-755D-22FC-F61EAFE42AF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8D0463-865D-06DB-38D7-1678A25802C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2D31FC-04AF-778C-5EC3-7321010909D7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53FF35-0FB5-A3B5-3610-D52BBC5E7CAE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5276A9-1991-E271-0B84-608D91367776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B130782-1D49-20E0-F318-7A69CAA1ACB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A6F5EE6-BBCF-4E8E-9A6A-ED5C1DC4EC81}" type="datetime1">
              <a:rPr lang="en-GB"/>
              <a:pPr lvl="0"/>
              <a:t>29/06/2026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487E555-D6B1-CCF7-0A86-1F015694E0C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CD7C699-FBF4-60A8-5659-5B34012C416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C4A4AD0-4A10-49EA-BD4B-F6C13F8B2CDF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8342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04375-503D-ABA6-76AB-84DFD64D200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4AD6F3-737B-42CC-7A2A-67868306705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6293BC6-63B3-44FA-A2EC-CF73E8F13FDA}" type="datetime1">
              <a:rPr lang="en-GB"/>
              <a:pPr lvl="0"/>
              <a:t>29/06/2026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A31ED8-8BA7-0476-EA6B-A7D684F87B0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1687B3-75ED-8C07-A969-09A0746768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D331BB3-D431-4824-B149-8E75B880E90A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4416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D159BE-596D-5B0E-B025-F327AA0CF2C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AC64125-D14E-451B-9A84-0CAD29AC329F}" type="datetime1">
              <a:rPr lang="en-GB"/>
              <a:pPr lvl="0"/>
              <a:t>29/06/2026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30314F-CAB3-99B3-8C41-7A7FC13F51C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CB0DA0-14A2-CB7F-235C-F926DC97F1E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3D54D50-33FD-4D64-972F-A7C46F773784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6779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75581-4DBF-8BDB-BDA7-9B96BFD81BA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92EF3B-1DFF-1A0A-879A-05B78A320DD3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1AE95C-DFF4-92A5-CA02-E593866CE334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C748C4-E1F1-09A5-19C4-8994BD196AE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CBCAFB1-EDDC-4E2F-9DFB-1C36A2FF4565}" type="datetime1">
              <a:rPr lang="en-GB"/>
              <a:pPr lvl="0"/>
              <a:t>29/06/2026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9FC20D-2308-69D9-69AC-8BB4B4CF9EE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1E583F-6985-E6EC-672C-04EDD6EFEE7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D38CE39-A261-461D-8AF2-F5E1614135E4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0166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710EC-C318-FD11-1198-7E8DB01A96A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C60EA1-480C-5AE5-285E-BE46DE6E9F03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lang="en-GB" sz="3200"/>
            </a:lvl1pPr>
          </a:lstStyle>
          <a:p>
            <a:pPr lvl="0"/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EC86D9-F7F6-5C83-6737-8AAC23C99CE5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C75739-AF00-A15E-6E6C-1A33B2AD03B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80005C2-3E73-48BE-B39D-4E78D05E64B4}" type="datetime1">
              <a:rPr lang="en-GB"/>
              <a:pPr lvl="0"/>
              <a:t>29/06/2026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262CF1-7745-269A-32F7-027C027096C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179337-4A15-52E9-E03D-214CF44083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DBD48BF-9449-46EB-9F70-FC09C5F3EBB9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4794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955CC8-1EA8-13A8-948C-AEB0E7507A0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94F530-B515-436E-59AB-F83250BB0BA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FF8A9E-D619-89AD-A5BA-FA4E79888D0D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33320AFC-B108-49D3-8111-7DD58B7344AA}" type="datetime1">
              <a:rPr lang="en-GB"/>
              <a:pPr lvl="0"/>
              <a:t>29/06/2026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1A25F0-856C-F6EE-59E8-324C4E59504C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A04068-4C75-237E-F9E0-BC82E2305ABB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DA290BB0-6D98-448B-8103-A4BF65D7A483}" type="slidenum"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DBC8166-481C-4473-95F5-9A5B9073B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5A5CE6E-90AF-4D43-A014-1F9EC83EB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512467" cy="6858000"/>
          </a:xfrm>
          <a:custGeom>
            <a:avLst/>
            <a:gdLst>
              <a:gd name="connsiteX0" fmla="*/ 0 w 4512467"/>
              <a:gd name="connsiteY0" fmla="*/ 0 h 6858000"/>
              <a:gd name="connsiteX1" fmla="*/ 2579526 w 4512467"/>
              <a:gd name="connsiteY1" fmla="*/ 0 h 6858000"/>
              <a:gd name="connsiteX2" fmla="*/ 2583267 w 4512467"/>
              <a:gd name="connsiteY2" fmla="*/ 2151 h 6858000"/>
              <a:gd name="connsiteX3" fmla="*/ 4512467 w 4512467"/>
              <a:gd name="connsiteY3" fmla="*/ 3429000 h 6858000"/>
              <a:gd name="connsiteX4" fmla="*/ 2583267 w 4512467"/>
              <a:gd name="connsiteY4" fmla="*/ 6855849 h 6858000"/>
              <a:gd name="connsiteX5" fmla="*/ 2579526 w 4512467"/>
              <a:gd name="connsiteY5" fmla="*/ 6858000 h 6858000"/>
              <a:gd name="connsiteX6" fmla="*/ 0 w 451246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12467" h="6858000">
                <a:moveTo>
                  <a:pt x="0" y="0"/>
                </a:moveTo>
                <a:lnTo>
                  <a:pt x="2579526" y="0"/>
                </a:lnTo>
                <a:lnTo>
                  <a:pt x="2583267" y="2151"/>
                </a:lnTo>
                <a:cubicBezTo>
                  <a:pt x="3739868" y="704919"/>
                  <a:pt x="4512467" y="1976735"/>
                  <a:pt x="4512467" y="3429000"/>
                </a:cubicBezTo>
                <a:cubicBezTo>
                  <a:pt x="4512467" y="4881266"/>
                  <a:pt x="3739868" y="6153081"/>
                  <a:pt x="2583267" y="6855849"/>
                </a:cubicBezTo>
                <a:lnTo>
                  <a:pt x="257952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F58A40-1B96-53F8-0403-D202F96AE2AA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838200" y="643467"/>
            <a:ext cx="2951205" cy="557106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lvl="0" algn="l">
              <a:spcBef>
                <a:spcPct val="0"/>
              </a:spcBef>
            </a:pPr>
            <a:r>
              <a:rPr lang="en-US" sz="44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Election scenario</a:t>
            </a:r>
          </a:p>
        </p:txBody>
      </p:sp>
      <p:graphicFrame>
        <p:nvGraphicFramePr>
          <p:cNvPr id="5" name="Subtitle 2">
            <a:extLst>
              <a:ext uri="{FF2B5EF4-FFF2-40B4-BE49-F238E27FC236}">
                <a16:creationId xmlns:a16="http://schemas.microsoft.com/office/drawing/2014/main" id="{DC736C59-FDFC-48FF-B61C-CA226C79D9A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16344879"/>
              </p:ext>
            </p:extLst>
          </p:nvPr>
        </p:nvGraphicFramePr>
        <p:xfrm>
          <a:off x="5207640" y="643466"/>
          <a:ext cx="6291714" cy="5530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3">
            <a:extLst>
              <a:ext uri="{FF2B5EF4-FFF2-40B4-BE49-F238E27FC236}">
                <a16:creationId xmlns:a16="http://schemas.microsoft.com/office/drawing/2014/main" id="{72F11C5F-DAD7-B979-64C5-915C1D89ABF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4012800"/>
              </p:ext>
            </p:extLst>
          </p:nvPr>
        </p:nvGraphicFramePr>
        <p:xfrm>
          <a:off x="0" y="0"/>
          <a:ext cx="12191999" cy="7323775"/>
        </p:xfrm>
        <a:graphic>
          <a:graphicData uri="http://schemas.openxmlformats.org/drawingml/2006/table">
            <a:tbl>
              <a:tblPr firstRow="1" firstCol="1" bandRow="1">
                <a:effectLst/>
                <a:tableStyleId>{5C22544A-7EE6-4342-B048-85BDC9FD1C3A}</a:tableStyleId>
              </a:tblPr>
              <a:tblGrid>
                <a:gridCol w="2244594">
                  <a:extLst>
                    <a:ext uri="{9D8B030D-6E8A-4147-A177-3AD203B41FA5}">
                      <a16:colId xmlns:a16="http://schemas.microsoft.com/office/drawing/2014/main" val="3435772808"/>
                    </a:ext>
                  </a:extLst>
                </a:gridCol>
                <a:gridCol w="2343477">
                  <a:extLst>
                    <a:ext uri="{9D8B030D-6E8A-4147-A177-3AD203B41FA5}">
                      <a16:colId xmlns:a16="http://schemas.microsoft.com/office/drawing/2014/main" val="635507203"/>
                    </a:ext>
                  </a:extLst>
                </a:gridCol>
                <a:gridCol w="2541236">
                  <a:extLst>
                    <a:ext uri="{9D8B030D-6E8A-4147-A177-3AD203B41FA5}">
                      <a16:colId xmlns:a16="http://schemas.microsoft.com/office/drawing/2014/main" val="3451938632"/>
                    </a:ext>
                  </a:extLst>
                </a:gridCol>
                <a:gridCol w="2720971">
                  <a:extLst>
                    <a:ext uri="{9D8B030D-6E8A-4147-A177-3AD203B41FA5}">
                      <a16:colId xmlns:a16="http://schemas.microsoft.com/office/drawing/2014/main" val="1850955572"/>
                    </a:ext>
                  </a:extLst>
                </a:gridCol>
                <a:gridCol w="2139641">
                  <a:extLst>
                    <a:ext uri="{9D8B030D-6E8A-4147-A177-3AD203B41FA5}">
                      <a16:colId xmlns:a16="http://schemas.microsoft.com/office/drawing/2014/main" val="1852735040"/>
                    </a:ext>
                  </a:extLst>
                </a:gridCol>
                <a:gridCol w="202080">
                  <a:extLst>
                    <a:ext uri="{9D8B030D-6E8A-4147-A177-3AD203B41FA5}">
                      <a16:colId xmlns:a16="http://schemas.microsoft.com/office/drawing/2014/main" val="2481620289"/>
                    </a:ext>
                  </a:extLst>
                </a:gridCol>
              </a:tblGrid>
              <a:tr h="108927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kern="1200" spc="20" dirty="0">
                          <a:solidFill>
                            <a:srgbClr val="FFFFFF"/>
                          </a:solidFill>
                          <a:latin typeface="Calibri"/>
                        </a:rPr>
                        <a:t>Central Africa (Valentine-</a:t>
                      </a:r>
                      <a:r>
                        <a:rPr lang="en-GB" sz="1800" b="1" kern="1200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Caucus Room 1</a:t>
                      </a:r>
                      <a:r>
                        <a:rPr lang="en-GB" sz="2400" b="1" kern="1200" spc="20" dirty="0">
                          <a:solidFill>
                            <a:srgbClr val="FFFFFF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kern="1200" spc="20" dirty="0">
                          <a:solidFill>
                            <a:srgbClr val="FFFFFF"/>
                          </a:solidFill>
                          <a:latin typeface="Calibri"/>
                          <a:ea typeface="+mn-ea"/>
                          <a:cs typeface="+mn-cs"/>
                        </a:rPr>
                        <a:t>East Africa (Douglas-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kern="1200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Caucus Room 2</a:t>
                      </a:r>
                      <a:r>
                        <a:rPr lang="en-GB" sz="2400" b="1" kern="1200" spc="20" dirty="0">
                          <a:solidFill>
                            <a:srgbClr val="FFFFFF"/>
                          </a:solidFill>
                          <a:latin typeface="Calibri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kern="1200" spc="20" dirty="0">
                          <a:solidFill>
                            <a:srgbClr val="FFFFFF"/>
                          </a:solidFill>
                          <a:latin typeface="Calibri"/>
                          <a:ea typeface="+mn-ea"/>
                          <a:cs typeface="+mn-cs"/>
                        </a:rPr>
                        <a:t>North Africa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kern="1200" spc="20" dirty="0">
                          <a:solidFill>
                            <a:srgbClr val="FFFFFF"/>
                          </a:solidFill>
                          <a:latin typeface="Calibri"/>
                          <a:ea typeface="+mn-ea"/>
                          <a:cs typeface="+mn-cs"/>
                        </a:rPr>
                        <a:t>(Gamal</a:t>
                      </a:r>
                      <a:endParaRPr lang="en-US" sz="2400" b="1" kern="1200" spc="20" dirty="0">
                        <a:solidFill>
                          <a:srgbClr val="FFFFFF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 3</a:t>
                      </a:r>
                      <a:r>
                        <a:rPr lang="en-GB" sz="2400" b="1" kern="1200" spc="20" dirty="0">
                          <a:solidFill>
                            <a:srgbClr val="FFFFFF"/>
                          </a:solidFill>
                          <a:latin typeface="Calibri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kern="1200" spc="20" dirty="0">
                          <a:solidFill>
                            <a:srgbClr val="FFFFFF"/>
                          </a:solidFill>
                          <a:latin typeface="Calibri"/>
                          <a:ea typeface="+mn-ea"/>
                          <a:cs typeface="+mn-cs"/>
                        </a:rPr>
                        <a:t>Southern Africa (Farzana –</a:t>
                      </a:r>
                      <a:r>
                        <a:rPr lang="en-US" sz="2400" b="1" kern="1200" spc="20" dirty="0">
                          <a:solidFill>
                            <a:srgbClr val="FFFFFF"/>
                          </a:solidFill>
                          <a:latin typeface="Calibri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kern="1200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Caucus Room 3</a:t>
                      </a:r>
                      <a:r>
                        <a:rPr lang="en-GB" sz="2400" b="1" kern="1200" spc="20" dirty="0">
                          <a:solidFill>
                            <a:srgbClr val="FFFFFF"/>
                          </a:solidFill>
                          <a:latin typeface="Calibri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kern="1200" spc="20" dirty="0">
                          <a:solidFill>
                            <a:srgbClr val="FFFFFF"/>
                          </a:solidFill>
                          <a:latin typeface="Calibri"/>
                          <a:ea typeface="+mn-ea"/>
                          <a:cs typeface="+mn-cs"/>
                        </a:rPr>
                        <a:t>West Africa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kern="1200" spc="20" dirty="0">
                          <a:solidFill>
                            <a:srgbClr val="FFFFFF"/>
                          </a:solidFill>
                          <a:latin typeface="Calibri"/>
                          <a:ea typeface="+mn-ea"/>
                          <a:cs typeface="+mn-cs"/>
                        </a:rPr>
                        <a:t>(Gebre-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kern="1200"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Caucus </a:t>
                      </a:r>
                      <a:r>
                        <a:rPr lang="en-GB" sz="1800" b="1" kern="1200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Room 6</a:t>
                      </a:r>
                      <a:r>
                        <a:rPr lang="en-GB" sz="2400" b="1" kern="1200" spc="20" dirty="0">
                          <a:solidFill>
                            <a:srgbClr val="FFFFFF"/>
                          </a:solidFill>
                          <a:latin typeface="Calibri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6160822"/>
                  </a:ext>
                </a:extLst>
              </a:tr>
              <a:tr h="315085"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GB" sz="1600" b="1" kern="1200" spc="2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Cameroon</a:t>
                      </a:r>
                      <a:endParaRPr lang="en-GB" sz="1600" b="1" kern="12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GB" sz="1600" b="1" kern="1200" spc="2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Burundi</a:t>
                      </a:r>
                      <a:endParaRPr lang="en-GB" sz="1600" b="1" kern="12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it-IT" sz="1600" b="1" kern="1200" spc="2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Algeria</a:t>
                      </a:r>
                      <a:endParaRPr lang="en-GB" sz="1600" b="1" kern="12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/>
                      <a:r>
                        <a:rPr lang="it-IT" sz="1600" b="1" kern="1200" spc="2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Angola</a:t>
                      </a:r>
                      <a:endParaRPr lang="en-GB" sz="1600" b="1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07000"/>
                        </a:lnSpc>
                        <a:spcAft>
                          <a:spcPts val="600"/>
                        </a:spcAft>
                        <a:tabLst>
                          <a:tab pos="990596" algn="l"/>
                        </a:tabLst>
                      </a:pPr>
                      <a:r>
                        <a:rPr lang="en-GB" sz="1600" b="1" kern="1200" spc="2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Benin</a:t>
                      </a:r>
                      <a:endParaRPr lang="en-GB" sz="1600" b="1" kern="12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200"/>
                        <a:t> </a:t>
                      </a:r>
                      <a:endParaRPr lang="en-GB" sz="1100" kern="1200">
                        <a:latin typeface="Aptos" pitchFamily="34"/>
                        <a:ea typeface="Aptos" pitchFamily="34"/>
                        <a:cs typeface="Arial" pitchFamily="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93995626"/>
                  </a:ext>
                </a:extLst>
              </a:tr>
              <a:tr h="411768"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GB" sz="1600" b="1" kern="1200" spc="2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Central African Republic</a:t>
                      </a:r>
                      <a:endParaRPr lang="en-GB" sz="1600" b="1" kern="12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GB" sz="1600" b="1" kern="1200" spc="2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Comoros</a:t>
                      </a:r>
                      <a:endParaRPr lang="en-GB" sz="1600" b="1" kern="12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it-IT" sz="1600" b="1" kern="1200" spc="2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Egypt</a:t>
                      </a:r>
                      <a:endParaRPr lang="en-GB" sz="1600" b="1" kern="12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/>
                      <a:r>
                        <a:rPr lang="it-IT" sz="1600" b="1" kern="1200" spc="2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Botswana</a:t>
                      </a:r>
                      <a:endParaRPr lang="en-GB" sz="1600" b="1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07000"/>
                        </a:lnSpc>
                        <a:spcAft>
                          <a:spcPts val="600"/>
                        </a:spcAft>
                        <a:tabLst>
                          <a:tab pos="990596" algn="l"/>
                        </a:tabLst>
                      </a:pPr>
                      <a:r>
                        <a:rPr lang="en-GB" sz="1600" b="1" kern="1200" spc="2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Burkina Faso</a:t>
                      </a:r>
                      <a:endParaRPr lang="en-GB" sz="1600" b="1" kern="12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200"/>
                        <a:t> </a:t>
                      </a:r>
                      <a:endParaRPr lang="en-GB" sz="1100" kern="1200">
                        <a:latin typeface="Aptos" pitchFamily="34"/>
                        <a:ea typeface="Aptos" pitchFamily="34"/>
                        <a:cs typeface="Arial" pitchFamily="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674377363"/>
                  </a:ext>
                </a:extLst>
              </a:tr>
              <a:tr h="443669"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GB" sz="1600" b="1" kern="1200" spc="2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Chad</a:t>
                      </a:r>
                      <a:endParaRPr lang="en-GB" sz="1600" b="1" kern="12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GB" sz="1600" b="1" kern="1200" spc="2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Democratic Republic of the Congo</a:t>
                      </a:r>
                      <a:endParaRPr lang="en-GB" sz="1600" b="1" kern="12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it-IT" sz="1600" b="1" kern="1200" spc="2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Libya</a:t>
                      </a:r>
                      <a:endParaRPr lang="en-GB" sz="1600" b="1" kern="12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/>
                      <a:r>
                        <a:rPr lang="it-IT" sz="1600" b="1" kern="1200" spc="2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Eswatini</a:t>
                      </a:r>
                      <a:endParaRPr lang="en-GB" sz="1600" b="1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07000"/>
                        </a:lnSpc>
                        <a:spcAft>
                          <a:spcPts val="600"/>
                        </a:spcAft>
                        <a:tabLst>
                          <a:tab pos="990596" algn="l"/>
                        </a:tabLst>
                      </a:pPr>
                      <a:r>
                        <a:rPr lang="fr-FR" sz="1600" b="1" kern="1200" spc="2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Cabo Verde</a:t>
                      </a:r>
                      <a:endParaRPr lang="en-GB" sz="1600" b="1" kern="12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200"/>
                        <a:t> </a:t>
                      </a:r>
                      <a:endParaRPr lang="en-GB" sz="1100" kern="1200">
                        <a:latin typeface="Aptos" pitchFamily="34"/>
                        <a:ea typeface="Aptos" pitchFamily="34"/>
                        <a:cs typeface="Arial" pitchFamily="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62813860"/>
                  </a:ext>
                </a:extLst>
              </a:tr>
              <a:tr h="315085"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GB" sz="1600" b="1" kern="1200" spc="2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Congo</a:t>
                      </a:r>
                      <a:endParaRPr lang="en-GB" sz="1600" b="1" kern="12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GB" sz="1600" b="1" kern="1200" spc="2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Djibouti</a:t>
                      </a:r>
                      <a:endParaRPr lang="en-GB" sz="1600" b="1" kern="12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it-IT" sz="1600" b="1" kern="1200" spc="2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Mauritania</a:t>
                      </a:r>
                      <a:endParaRPr lang="en-GB" sz="1600" b="1" kern="12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/>
                      <a:r>
                        <a:rPr lang="it-IT" sz="1600" b="1" kern="1200" spc="2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Lesotho </a:t>
                      </a:r>
                      <a:endParaRPr lang="en-GB" sz="1600" b="1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07000"/>
                        </a:lnSpc>
                        <a:spcAft>
                          <a:spcPts val="600"/>
                        </a:spcAft>
                        <a:tabLst>
                          <a:tab pos="990596" algn="l"/>
                        </a:tabLst>
                      </a:pPr>
                      <a:r>
                        <a:rPr lang="fr-FR" sz="1600" b="1" kern="1200" spc="2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Côte d’Ivoire</a:t>
                      </a:r>
                      <a:endParaRPr lang="en-GB" sz="1600" b="1" kern="12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200"/>
                        <a:t> </a:t>
                      </a:r>
                      <a:endParaRPr lang="en-GB" sz="1100" kern="1200">
                        <a:latin typeface="Aptos" pitchFamily="34"/>
                        <a:ea typeface="Aptos" pitchFamily="34"/>
                        <a:cs typeface="Arial" pitchFamily="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45268021"/>
                  </a:ext>
                </a:extLst>
              </a:tr>
              <a:tr h="315085"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GB" sz="1600" b="1" kern="1200" spc="2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Equatorial Guinea</a:t>
                      </a:r>
                      <a:endParaRPr lang="en-GB" sz="1600" b="1" kern="12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600"/>
                        </a:spcAft>
                        <a:tabLst>
                          <a:tab pos="990596" algn="l"/>
                        </a:tabLst>
                      </a:pPr>
                      <a:r>
                        <a:rPr lang="en-GB" sz="1600" b="1" kern="1200" spc="2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Ethiopia</a:t>
                      </a:r>
                      <a:endParaRPr lang="en-GB" sz="1600" b="1" kern="12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it-IT" sz="1600" b="1" kern="1200" spc="2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Morocco</a:t>
                      </a:r>
                      <a:endParaRPr lang="en-GB" sz="1600" b="1" kern="12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/>
                      <a:r>
                        <a:rPr lang="it-IT" sz="1600" b="1" kern="1200" spc="2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Malawi</a:t>
                      </a:r>
                      <a:endParaRPr lang="en-GB" sz="1600" b="1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07000"/>
                        </a:lnSpc>
                        <a:spcAft>
                          <a:spcPts val="600"/>
                        </a:spcAft>
                        <a:tabLst>
                          <a:tab pos="990596" algn="l"/>
                        </a:tabLst>
                      </a:pPr>
                      <a:r>
                        <a:rPr lang="fr-FR" sz="1600" b="1" kern="1200" spc="2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Gambia</a:t>
                      </a:r>
                      <a:endParaRPr lang="en-GB" sz="1600" b="1" kern="12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200"/>
                        <a:t> </a:t>
                      </a:r>
                      <a:endParaRPr lang="en-GB" sz="1100" kern="1200">
                        <a:latin typeface="Aptos" pitchFamily="34"/>
                        <a:ea typeface="Aptos" pitchFamily="34"/>
                        <a:cs typeface="Arial" pitchFamily="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841164284"/>
                  </a:ext>
                </a:extLst>
              </a:tr>
              <a:tr h="315085"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GB" sz="1600" b="1" kern="1200" spc="2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Gabon</a:t>
                      </a:r>
                      <a:endParaRPr lang="en-GB" sz="1600" b="1" kern="12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600"/>
                        </a:spcAft>
                        <a:tabLst>
                          <a:tab pos="990596" algn="l"/>
                        </a:tabLst>
                      </a:pPr>
                      <a:r>
                        <a:rPr lang="en-GB" sz="1600" b="1" kern="1200" spc="2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Eritrea</a:t>
                      </a:r>
                      <a:endParaRPr lang="en-GB" sz="1600" b="1" kern="12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GB" sz="1600" b="1" kern="1200" spc="2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Sudan</a:t>
                      </a:r>
                      <a:endParaRPr lang="en-GB" sz="1600" b="1" kern="12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/>
                      <a:r>
                        <a:rPr lang="it-IT" sz="1600" b="1" kern="1200" spc="2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Mauritius</a:t>
                      </a:r>
                      <a:endParaRPr lang="en-GB" sz="1600" b="1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07000"/>
                        </a:lnSpc>
                        <a:spcAft>
                          <a:spcPts val="600"/>
                        </a:spcAft>
                        <a:tabLst>
                          <a:tab pos="990596" algn="l"/>
                        </a:tabLst>
                      </a:pPr>
                      <a:r>
                        <a:rPr lang="fr-FR" sz="1600" b="1" kern="1200" spc="2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Ghana</a:t>
                      </a:r>
                      <a:endParaRPr lang="en-GB" sz="1600" b="1" kern="12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200"/>
                        <a:t> </a:t>
                      </a:r>
                      <a:endParaRPr lang="en-GB" sz="1100" kern="1200">
                        <a:latin typeface="Aptos" pitchFamily="34"/>
                        <a:ea typeface="Aptos" pitchFamily="34"/>
                        <a:cs typeface="Arial" pitchFamily="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3975323"/>
                  </a:ext>
                </a:extLst>
              </a:tr>
              <a:tr h="603719"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GB" sz="1600" b="1" kern="1200" spc="2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Sao Tome and Principe</a:t>
                      </a:r>
                      <a:endParaRPr lang="en-GB" sz="1600" b="1" kern="12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600"/>
                        </a:spcAft>
                        <a:tabLst>
                          <a:tab pos="990596" algn="l"/>
                        </a:tabLst>
                      </a:pPr>
                      <a:r>
                        <a:rPr lang="en-GB" sz="1600" b="1" kern="1200" spc="2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Kenya</a:t>
                      </a:r>
                      <a:endParaRPr lang="en-GB" sz="1600" b="1" kern="12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GB" sz="1600" b="1" kern="1200" spc="2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Tunisia</a:t>
                      </a:r>
                      <a:endParaRPr lang="en-GB" sz="1600" b="1" kern="12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/>
                      <a:r>
                        <a:rPr lang="it-IT" sz="1600" b="1" kern="1200" spc="2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Mozambique</a:t>
                      </a:r>
                      <a:endParaRPr lang="en-GB" sz="1600" b="1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07000"/>
                        </a:lnSpc>
                        <a:spcAft>
                          <a:spcPts val="600"/>
                        </a:spcAft>
                        <a:tabLst>
                          <a:tab pos="990596" algn="l"/>
                        </a:tabLst>
                      </a:pPr>
                      <a:r>
                        <a:rPr lang="en-GB" sz="1600" b="1" kern="1200" spc="2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Guinea</a:t>
                      </a:r>
                      <a:endParaRPr lang="en-GB" sz="1600" b="1" kern="12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200"/>
                        <a:t> </a:t>
                      </a:r>
                      <a:endParaRPr lang="en-GB" sz="1100" kern="1200">
                        <a:latin typeface="Aptos" pitchFamily="34"/>
                        <a:ea typeface="Aptos" pitchFamily="34"/>
                        <a:cs typeface="Arial" pitchFamily="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46959021"/>
                  </a:ext>
                </a:extLst>
              </a:tr>
              <a:tr h="315085">
                <a:tc>
                  <a:txBody>
                    <a:bodyPr/>
                    <a:lstStyle/>
                    <a:p>
                      <a:pPr lvl="0"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GB" sz="1600" b="1" kern="1200" spc="2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600" b="1" kern="12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600"/>
                        </a:spcAft>
                        <a:tabLst>
                          <a:tab pos="990596" algn="l"/>
                        </a:tabLst>
                      </a:pPr>
                      <a:r>
                        <a:rPr lang="en-GB" sz="1600" b="1" kern="1200" spc="2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Madagascar</a:t>
                      </a:r>
                      <a:endParaRPr lang="en-GB" sz="1600" b="1" kern="12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GB" sz="1600" b="1" kern="1200" spc="2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600" b="1" kern="12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/>
                      <a:r>
                        <a:rPr lang="it-IT" sz="1600" b="1" kern="1200" spc="2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Namibia</a:t>
                      </a:r>
                      <a:endParaRPr lang="en-GB" sz="1600" b="1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07000"/>
                        </a:lnSpc>
                        <a:spcAft>
                          <a:spcPts val="600"/>
                        </a:spcAft>
                        <a:tabLst>
                          <a:tab pos="990596" algn="l"/>
                        </a:tabLst>
                      </a:pPr>
                      <a:r>
                        <a:rPr lang="en-GB" sz="1600" b="1" kern="1200" spc="2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Guinea-Bissau</a:t>
                      </a:r>
                      <a:endParaRPr lang="en-GB" sz="1600" b="1" kern="12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200"/>
                        <a:t> </a:t>
                      </a:r>
                      <a:endParaRPr lang="en-GB" sz="1100" kern="1200">
                        <a:latin typeface="Aptos" pitchFamily="34"/>
                        <a:ea typeface="Aptos" pitchFamily="34"/>
                        <a:cs typeface="Arial" pitchFamily="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32295571"/>
                  </a:ext>
                </a:extLst>
              </a:tr>
              <a:tr h="315085"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GB" sz="1600" b="1" kern="1200" spc="2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600" b="1" kern="12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600"/>
                        </a:spcAft>
                        <a:tabLst>
                          <a:tab pos="990596" algn="l"/>
                        </a:tabLst>
                      </a:pPr>
                      <a:r>
                        <a:rPr lang="en-GB" sz="1600" b="1" kern="1200" spc="2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Rwanda</a:t>
                      </a:r>
                      <a:endParaRPr lang="en-GB" sz="1600" b="1" kern="12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GB" sz="1600" b="1" kern="1200" spc="2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600" b="1" kern="12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/>
                      <a:r>
                        <a:rPr lang="it-IT" sz="1600" b="1" kern="1200" spc="2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South Africa</a:t>
                      </a:r>
                      <a:endParaRPr lang="en-GB" sz="1600" b="1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07000"/>
                        </a:lnSpc>
                        <a:spcAft>
                          <a:spcPts val="600"/>
                        </a:spcAft>
                        <a:tabLst>
                          <a:tab pos="990596" algn="l"/>
                        </a:tabLst>
                      </a:pPr>
                      <a:r>
                        <a:rPr lang="en-GB" sz="1600" b="1" kern="1200" spc="2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Liberia</a:t>
                      </a:r>
                      <a:endParaRPr lang="en-GB" sz="1600" b="1" kern="12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200"/>
                        <a:t> </a:t>
                      </a:r>
                      <a:endParaRPr lang="en-GB" sz="1100" kern="1200">
                        <a:latin typeface="Aptos" pitchFamily="34"/>
                        <a:ea typeface="Aptos" pitchFamily="34"/>
                        <a:cs typeface="Arial" pitchFamily="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21754884"/>
                  </a:ext>
                </a:extLst>
              </a:tr>
              <a:tr h="315085"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GB" sz="1600" b="1" kern="1200" spc="2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600" b="1" kern="12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600"/>
                        </a:spcAft>
                        <a:tabLst>
                          <a:tab pos="990596" algn="l"/>
                        </a:tabLst>
                      </a:pPr>
                      <a:r>
                        <a:rPr lang="en-GB" sz="1600" b="1" kern="1200" spc="2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Seychelles</a:t>
                      </a:r>
                      <a:endParaRPr lang="en-GB" sz="1600" b="1" kern="12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GB" sz="1600" b="1" kern="1200" spc="2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600" b="1" kern="12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/>
                      <a:r>
                        <a:rPr lang="it-IT" sz="1600" b="1" kern="1200" spc="2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Zambia</a:t>
                      </a:r>
                      <a:endParaRPr lang="en-GB" sz="1600" b="1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07000"/>
                        </a:lnSpc>
                        <a:spcAft>
                          <a:spcPts val="600"/>
                        </a:spcAft>
                        <a:tabLst>
                          <a:tab pos="990596" algn="l"/>
                        </a:tabLst>
                      </a:pPr>
                      <a:r>
                        <a:rPr lang="en-GB" sz="1600" b="1" kern="1200" spc="2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Mali</a:t>
                      </a:r>
                      <a:endParaRPr lang="en-GB" sz="1600" b="1" kern="12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200"/>
                        <a:t> </a:t>
                      </a:r>
                      <a:endParaRPr lang="en-GB" sz="1100" kern="1200">
                        <a:latin typeface="Aptos" pitchFamily="34"/>
                        <a:ea typeface="Aptos" pitchFamily="34"/>
                        <a:cs typeface="Arial" pitchFamily="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561060399"/>
                  </a:ext>
                </a:extLst>
              </a:tr>
              <a:tr h="315085"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GB" sz="1600" b="1" kern="1200" spc="2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600" b="1" kern="12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600"/>
                        </a:spcAft>
                        <a:tabLst>
                          <a:tab pos="990596" algn="l"/>
                        </a:tabLst>
                      </a:pPr>
                      <a:r>
                        <a:rPr lang="en-GB" sz="1600" b="1" kern="1200" spc="2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Somalia</a:t>
                      </a:r>
                      <a:endParaRPr lang="en-GB" sz="1600" b="1" kern="12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GB" sz="1600" b="1" kern="1200" spc="2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600" b="1" kern="12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/>
                      <a:r>
                        <a:rPr lang="it-IT" sz="1600" b="1" kern="1200" spc="2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Zimbabwe</a:t>
                      </a:r>
                      <a:endParaRPr lang="en-GB" sz="1600" b="1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07000"/>
                        </a:lnSpc>
                        <a:spcAft>
                          <a:spcPts val="600"/>
                        </a:spcAft>
                        <a:tabLst>
                          <a:tab pos="990596" algn="l"/>
                        </a:tabLst>
                      </a:pPr>
                      <a:r>
                        <a:rPr lang="en-GB" sz="1600" b="1" kern="1200" spc="2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Niger</a:t>
                      </a:r>
                      <a:endParaRPr lang="en-GB" sz="1600" b="1" kern="12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200"/>
                        <a:t> </a:t>
                      </a:r>
                      <a:endParaRPr lang="en-GB" sz="1100" kern="1200">
                        <a:latin typeface="Aptos" pitchFamily="34"/>
                        <a:ea typeface="Aptos" pitchFamily="34"/>
                        <a:cs typeface="Arial" pitchFamily="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38533952"/>
                  </a:ext>
                </a:extLst>
              </a:tr>
              <a:tr h="315085"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GB" sz="1600" b="1" kern="1200" spc="2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600" b="1" kern="12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600"/>
                        </a:spcAft>
                        <a:tabLst>
                          <a:tab pos="990596" algn="l"/>
                        </a:tabLst>
                      </a:pPr>
                      <a:r>
                        <a:rPr lang="en-GB" sz="1600" b="1" kern="1200" spc="2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South Sudan</a:t>
                      </a:r>
                      <a:endParaRPr lang="en-GB" sz="1600" b="1" kern="12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GB" sz="1600" b="1" kern="1200" spc="2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600" b="1" kern="12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600" b="1" kern="1200" spc="2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600" b="1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07000"/>
                        </a:lnSpc>
                        <a:spcAft>
                          <a:spcPts val="600"/>
                        </a:spcAft>
                        <a:tabLst>
                          <a:tab pos="990596" algn="l"/>
                        </a:tabLst>
                      </a:pPr>
                      <a:r>
                        <a:rPr lang="en-GB" sz="1600" b="1" kern="1200" spc="2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Nigeria</a:t>
                      </a:r>
                      <a:endParaRPr lang="en-GB" sz="1600" b="1" kern="12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200"/>
                        <a:t> </a:t>
                      </a:r>
                      <a:endParaRPr lang="en-GB" sz="1100" kern="1200">
                        <a:latin typeface="Aptos" pitchFamily="34"/>
                        <a:ea typeface="Aptos" pitchFamily="34"/>
                        <a:cs typeface="Arial" pitchFamily="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39192587"/>
                  </a:ext>
                </a:extLst>
              </a:tr>
              <a:tr h="310176"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GB" sz="1600" b="1" kern="1200" spc="2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600" b="1" kern="12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600"/>
                        </a:spcAft>
                        <a:tabLst>
                          <a:tab pos="990596" algn="l"/>
                        </a:tabLst>
                      </a:pPr>
                      <a:r>
                        <a:rPr lang="en-GB" sz="1600" b="1" kern="1200" spc="2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United Republic of Tanzania</a:t>
                      </a:r>
                      <a:endParaRPr lang="en-GB" sz="1600" b="1" kern="12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GB" sz="1600" b="1" kern="1200" spc="2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600" b="1" kern="12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600" b="1" kern="1200" spc="2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600" b="1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07000"/>
                        </a:lnSpc>
                        <a:spcAft>
                          <a:spcPts val="600"/>
                        </a:spcAft>
                        <a:tabLst>
                          <a:tab pos="990596" algn="l"/>
                        </a:tabLst>
                      </a:pPr>
                      <a:r>
                        <a:rPr lang="en-GB" sz="1600" b="1" kern="1200" spc="2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Senegal</a:t>
                      </a:r>
                      <a:endParaRPr lang="en-GB" sz="1600" b="1" kern="12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200"/>
                        <a:t> </a:t>
                      </a:r>
                      <a:endParaRPr lang="en-GB" sz="1100" kern="1200">
                        <a:latin typeface="Aptos" pitchFamily="34"/>
                        <a:ea typeface="Aptos" pitchFamily="34"/>
                        <a:cs typeface="Arial" pitchFamily="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66046066"/>
                  </a:ext>
                </a:extLst>
              </a:tr>
              <a:tr h="315085"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GB" sz="1600" b="1" kern="1200" spc="2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600" b="1" kern="12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600"/>
                        </a:spcAft>
                        <a:tabLst>
                          <a:tab pos="990596" algn="l"/>
                        </a:tabLst>
                      </a:pPr>
                      <a:r>
                        <a:rPr lang="en-GB" sz="1600" b="1" kern="1200" spc="2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Uganda</a:t>
                      </a:r>
                      <a:endParaRPr lang="en-GB" sz="1600" b="1" kern="12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GB" sz="1600" b="1" kern="1200" spc="2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600" b="1" kern="12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600" b="1" kern="1200" spc="2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600" b="1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07000"/>
                        </a:lnSpc>
                        <a:spcAft>
                          <a:spcPts val="600"/>
                        </a:spcAft>
                        <a:tabLst>
                          <a:tab pos="990596" algn="l"/>
                        </a:tabLst>
                      </a:pPr>
                      <a:r>
                        <a:rPr lang="en-GB" sz="1600" b="1" kern="1200" spc="2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Sierra Leone</a:t>
                      </a:r>
                      <a:endParaRPr lang="en-GB" sz="1600" b="1" kern="12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200"/>
                        <a:t> </a:t>
                      </a:r>
                      <a:endParaRPr lang="en-GB" sz="1100" kern="1200">
                        <a:latin typeface="Aptos" pitchFamily="34"/>
                        <a:ea typeface="Aptos" pitchFamily="34"/>
                        <a:cs typeface="Arial" pitchFamily="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5182961"/>
                  </a:ext>
                </a:extLst>
              </a:tr>
              <a:tr h="675476"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endParaRPr lang="en-GB" sz="1600" b="1" kern="12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600"/>
                        </a:spcAft>
                        <a:tabLst>
                          <a:tab pos="990596" algn="l"/>
                        </a:tabLst>
                      </a:pPr>
                      <a:endParaRPr lang="en-GB" sz="1600" b="1" kern="12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GB" sz="1600" b="1" kern="1200" spc="2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600" b="1" kern="12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600" b="1" kern="1200" spc="2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600" b="1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07000"/>
                        </a:lnSpc>
                        <a:spcAft>
                          <a:spcPts val="600"/>
                        </a:spcAft>
                        <a:tabLst>
                          <a:tab pos="990596" algn="l"/>
                        </a:tabLst>
                      </a:pPr>
                      <a:r>
                        <a:rPr lang="en-GB" sz="1600" b="1" kern="1200" spc="2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Togo</a:t>
                      </a:r>
                      <a:endParaRPr lang="en-GB" sz="1600" b="1" kern="12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200" dirty="0"/>
                        <a:t> </a:t>
                      </a:r>
                      <a:endParaRPr lang="en-GB" sz="1100" kern="1200" dirty="0">
                        <a:latin typeface="Aptos" pitchFamily="34"/>
                        <a:ea typeface="Aptos" pitchFamily="34"/>
                        <a:cs typeface="Arial" pitchFamily="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4693222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EFD86B5-B299-EE98-8E05-9B93F34D0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en-US" sz="3700" b="1">
                <a:solidFill>
                  <a:srgbClr val="FFFFFF"/>
                </a:solidFill>
              </a:rPr>
              <a:t>The ECA rules for the regional rotation for the composition of the Bureau of CEGIII</a:t>
            </a:r>
            <a:endParaRPr lang="en-GB" sz="3700" b="1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95DC7F-2CBB-D0CB-CF6B-F7B2515F58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/>
          </a:bodyPr>
          <a:lstStyle/>
          <a:p>
            <a:pPr lvl="0"/>
            <a:r>
              <a:rPr lang="en-US" sz="2600"/>
              <a:t>Chair: East Africa or Southern Africa (moving up from their roles as vice-chairs).</a:t>
            </a:r>
            <a:endParaRPr lang="en-GB" sz="2600"/>
          </a:p>
          <a:p>
            <a:pPr lvl="0"/>
            <a:r>
              <a:rPr lang="en-US" sz="2600"/>
              <a:t>Vice-Chairs: West Africa, moving up from its role as Rapporteur during the previous session, together with whichever of East Africa or Southern Africa is not selected as Chair.</a:t>
            </a:r>
            <a:endParaRPr lang="en-GB" sz="2600"/>
          </a:p>
          <a:p>
            <a:pPr lvl="0"/>
            <a:r>
              <a:rPr lang="en-US" sz="2600"/>
              <a:t>Rapporteurs</a:t>
            </a:r>
            <a:r>
              <a:rPr lang="en-US" sz="2600" b="1"/>
              <a:t>:</a:t>
            </a:r>
            <a:r>
              <a:rPr lang="en-US" sz="2600"/>
              <a:t> North Africa and Central Africa, as the previous two Chairs.</a:t>
            </a:r>
            <a:endParaRPr lang="en-GB" sz="2600"/>
          </a:p>
          <a:p>
            <a:pPr marL="0" indent="0">
              <a:buNone/>
            </a:pPr>
            <a:endParaRPr lang="en-GB" sz="2600"/>
          </a:p>
        </p:txBody>
      </p:sp>
    </p:spTree>
    <p:extLst>
      <p:ext uri="{BB962C8B-B14F-4D97-AF65-F5344CB8AC3E}">
        <p14:creationId xmlns:p14="http://schemas.microsoft.com/office/powerpoint/2010/main" val="35670667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9DBC8166-481C-4473-95F5-9A5B9073B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A5A5CE6E-90AF-4D43-A014-1F9EC83EB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512467" cy="6858000"/>
          </a:xfrm>
          <a:custGeom>
            <a:avLst/>
            <a:gdLst>
              <a:gd name="connsiteX0" fmla="*/ 0 w 4512467"/>
              <a:gd name="connsiteY0" fmla="*/ 0 h 6858000"/>
              <a:gd name="connsiteX1" fmla="*/ 2579526 w 4512467"/>
              <a:gd name="connsiteY1" fmla="*/ 0 h 6858000"/>
              <a:gd name="connsiteX2" fmla="*/ 2583267 w 4512467"/>
              <a:gd name="connsiteY2" fmla="*/ 2151 h 6858000"/>
              <a:gd name="connsiteX3" fmla="*/ 4512467 w 4512467"/>
              <a:gd name="connsiteY3" fmla="*/ 3429000 h 6858000"/>
              <a:gd name="connsiteX4" fmla="*/ 2583267 w 4512467"/>
              <a:gd name="connsiteY4" fmla="*/ 6855849 h 6858000"/>
              <a:gd name="connsiteX5" fmla="*/ 2579526 w 4512467"/>
              <a:gd name="connsiteY5" fmla="*/ 6858000 h 6858000"/>
              <a:gd name="connsiteX6" fmla="*/ 0 w 451246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12467" h="6858000">
                <a:moveTo>
                  <a:pt x="0" y="0"/>
                </a:moveTo>
                <a:lnTo>
                  <a:pt x="2579526" y="0"/>
                </a:lnTo>
                <a:lnTo>
                  <a:pt x="2583267" y="2151"/>
                </a:lnTo>
                <a:cubicBezTo>
                  <a:pt x="3739868" y="704919"/>
                  <a:pt x="4512467" y="1976735"/>
                  <a:pt x="4512467" y="3429000"/>
                </a:cubicBezTo>
                <a:cubicBezTo>
                  <a:pt x="4512467" y="4881266"/>
                  <a:pt x="3739868" y="6153081"/>
                  <a:pt x="2583267" y="6855849"/>
                </a:cubicBezTo>
                <a:lnTo>
                  <a:pt x="257952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40C95E-3DDD-FF68-4588-EADB41ECF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3467"/>
            <a:ext cx="2951205" cy="5571066"/>
          </a:xfrm>
        </p:spPr>
        <p:txBody>
          <a:bodyPr>
            <a:normAutofit/>
          </a:bodyPr>
          <a:lstStyle/>
          <a:p>
            <a:r>
              <a:rPr lang="en-US" sz="4100" b="1">
                <a:solidFill>
                  <a:srgbClr val="FFFFFF"/>
                </a:solidFill>
              </a:rPr>
              <a:t>Composition of CEG II in 2024</a:t>
            </a:r>
            <a:br>
              <a:rPr lang="en-US" sz="4100" b="1">
                <a:solidFill>
                  <a:srgbClr val="FFFFFF"/>
                </a:solidFill>
              </a:rPr>
            </a:br>
            <a:endParaRPr lang="en-GB" sz="4100" b="1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E553155-9596-8E9D-17EE-0E88938A4C1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092284"/>
              </p:ext>
            </p:extLst>
          </p:nvPr>
        </p:nvGraphicFramePr>
        <p:xfrm>
          <a:off x="5207640" y="643466"/>
          <a:ext cx="6291714" cy="5530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221155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8b77875e-5908-45a0-9cb4-dec9ae074618}" enabled="1" method="Privileged" siteId="{0f9e35db-544f-4f60-bdcc-5ea416e6dc70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1749</TotalTime>
  <Words>282</Words>
  <Application>Microsoft Office PowerPoint</Application>
  <PresentationFormat>Widescreen</PresentationFormat>
  <Paragraphs>112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Arial</vt:lpstr>
      <vt:lpstr>Calibri</vt:lpstr>
      <vt:lpstr>Calibri Light</vt:lpstr>
      <vt:lpstr>Office Theme</vt:lpstr>
      <vt:lpstr>Election scenario</vt:lpstr>
      <vt:lpstr>PowerPoint Presentation</vt:lpstr>
      <vt:lpstr>The ECA rules for the regional rotation for the composition of the Bureau of CEGIII</vt:lpstr>
      <vt:lpstr>Composition of CEG II in 2024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EGPFS</dc:creator>
  <cp:lastModifiedBy>Valentine Soumtang Bime</cp:lastModifiedBy>
  <cp:revision>4</cp:revision>
  <dcterms:created xsi:type="dcterms:W3CDTF">2024-11-14T07:03:30Z</dcterms:created>
  <dcterms:modified xsi:type="dcterms:W3CDTF">2026-06-29T07:14:49Z</dcterms:modified>
</cp:coreProperties>
</file>