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305" r:id="rId3"/>
    <p:sldId id="262"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4C936C-646C-4F21-824F-E0382F9C1B87}" v="1" dt="2026-06-30T18:38:38.9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4397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8EC5DF-25B6-4F34-8AF5-494DB7D4AC8F}" type="datetimeFigureOut">
              <a:rPr lang="en-US" smtClean="0"/>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919A9C-4A15-4AF2-BB72-CC5CD69D3AF7}" type="slidenum">
              <a:rPr lang="en-US" smtClean="0"/>
              <a:t>‹#›</a:t>
            </a:fld>
            <a:endParaRPr lang="en-US"/>
          </a:p>
        </p:txBody>
      </p:sp>
    </p:spTree>
    <p:extLst>
      <p:ext uri="{BB962C8B-B14F-4D97-AF65-F5344CB8AC3E}">
        <p14:creationId xmlns:p14="http://schemas.microsoft.com/office/powerpoint/2010/main" val="3660778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8EC5DF-25B6-4F34-8AF5-494DB7D4AC8F}" type="datetimeFigureOut">
              <a:rPr lang="en-US" smtClean="0"/>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919A9C-4A15-4AF2-BB72-CC5CD69D3AF7}" type="slidenum">
              <a:rPr lang="en-US" smtClean="0"/>
              <a:t>‹#›</a:t>
            </a:fld>
            <a:endParaRPr lang="en-US"/>
          </a:p>
        </p:txBody>
      </p:sp>
    </p:spTree>
    <p:extLst>
      <p:ext uri="{BB962C8B-B14F-4D97-AF65-F5344CB8AC3E}">
        <p14:creationId xmlns:p14="http://schemas.microsoft.com/office/powerpoint/2010/main" val="3481154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8EC5DF-25B6-4F34-8AF5-494DB7D4AC8F}" type="datetimeFigureOut">
              <a:rPr lang="en-US" smtClean="0"/>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919A9C-4A15-4AF2-BB72-CC5CD69D3AF7}" type="slidenum">
              <a:rPr lang="en-US" smtClean="0"/>
              <a:t>‹#›</a:t>
            </a:fld>
            <a:endParaRPr lang="en-US"/>
          </a:p>
        </p:txBody>
      </p:sp>
    </p:spTree>
    <p:extLst>
      <p:ext uri="{BB962C8B-B14F-4D97-AF65-F5344CB8AC3E}">
        <p14:creationId xmlns:p14="http://schemas.microsoft.com/office/powerpoint/2010/main" val="11303579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resentationFro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rcRect/>
          <a:stretch>
            <a:fillRect/>
          </a:stretch>
        </p:blipFill>
        <p:spPr>
          <a:xfrm>
            <a:off x="0" y="0"/>
            <a:ext cx="12192000" cy="2832100"/>
          </a:xfrm>
          <a:prstGeom prst="rect">
            <a:avLst/>
          </a:prstGeom>
        </p:spPr>
      </p:pic>
      <p:sp>
        <p:nvSpPr>
          <p:cNvPr id="2" name="Title 1"/>
          <p:cNvSpPr>
            <a:spLocks noGrp="1"/>
          </p:cNvSpPr>
          <p:nvPr>
            <p:ph type="title" hasCustomPrompt="1"/>
          </p:nvPr>
        </p:nvSpPr>
        <p:spPr>
          <a:xfrm>
            <a:off x="510300" y="2334218"/>
            <a:ext cx="11171400" cy="1366582"/>
          </a:xfrm>
        </p:spPr>
        <p:txBody>
          <a:bodyPr>
            <a:normAutofit/>
          </a:bodyPr>
          <a:lstStyle>
            <a:lvl1pPr algn="ctr">
              <a:defRPr sz="3200" b="1" i="0" baseline="0">
                <a:latin typeface="Lucida Sans" panose="020B0602030504020204" pitchFamily="34" charset="77"/>
              </a:defRPr>
            </a:lvl1pPr>
          </a:lstStyle>
          <a:p>
            <a:r>
              <a:rPr lang="en-US"/>
              <a:t>Cliquez pour modifier le style du titre principal</a:t>
            </a:r>
          </a:p>
        </p:txBody>
      </p:sp>
      <p:pic>
        <p:nvPicPr>
          <p:cNvPr id="8" name="Picture 7"/>
          <p:cNvPicPr>
            <a:picLocks noChangeAspect="1"/>
          </p:cNvPicPr>
          <p:nvPr userDrawn="1"/>
        </p:nvPicPr>
        <p:blipFill rotWithShape="1">
          <a:blip r:embed="rId3"/>
          <a:srcRect b="8520"/>
          <a:stretch>
            <a:fillRect/>
          </a:stretch>
        </p:blipFill>
        <p:spPr>
          <a:xfrm>
            <a:off x="711901" y="5222368"/>
            <a:ext cx="2638951" cy="1250433"/>
          </a:xfrm>
          <a:prstGeom prst="rect">
            <a:avLst/>
          </a:prstGeom>
        </p:spPr>
      </p:pic>
      <p:pic>
        <p:nvPicPr>
          <p:cNvPr id="10" name="Picture 9" descr="A close up of a logo  Description automatically generated"/>
          <p:cNvPicPr>
            <a:picLocks noChangeAspect="1"/>
          </p:cNvPicPr>
          <p:nvPr userDrawn="1"/>
        </p:nvPicPr>
        <p:blipFill>
          <a:blip r:embed="rId4"/>
          <a:stretch>
            <a:fillRect/>
          </a:stretch>
        </p:blipFill>
        <p:spPr>
          <a:xfrm>
            <a:off x="529501" y="433951"/>
            <a:ext cx="4376100" cy="378701"/>
          </a:xfrm>
          <a:prstGeom prst="rect">
            <a:avLst/>
          </a:prstGeom>
        </p:spPr>
      </p:pic>
    </p:spTree>
    <p:extLst>
      <p:ext uri="{BB962C8B-B14F-4D97-AF65-F5344CB8AC3E}">
        <p14:creationId xmlns:p14="http://schemas.microsoft.com/office/powerpoint/2010/main" val="16024021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1200" y="1825625"/>
            <a:ext cx="11289600" cy="4351338"/>
          </a:xfrm>
        </p:spPr>
        <p:txBody>
          <a:bodyPr/>
          <a:lstStyle/>
          <a:p>
            <a:pPr lvl="0"/>
            <a:r>
              <a:rPr lang="en-US"/>
              <a:t>Modifier les styles de texte principaux</a:t>
            </a:r>
          </a:p>
          <a:p>
            <a:pPr lvl="1"/>
            <a:r>
              <a:rPr lang="en-US"/>
              <a:t>Deuxième niveau</a:t>
            </a:r>
          </a:p>
          <a:p>
            <a:pPr lvl="2"/>
            <a:r>
              <a:rPr lang="en-US"/>
              <a:t>Troisième niveau</a:t>
            </a:r>
          </a:p>
          <a:p>
            <a:pPr lvl="3"/>
            <a:r>
              <a:rPr lang="en-US"/>
              <a:t>Quatrième niveau</a:t>
            </a:r>
          </a:p>
          <a:p>
            <a:pPr lvl="4"/>
            <a:r>
              <a:rPr lang="en-US"/>
              <a:t>Cinquième niveau</a:t>
            </a:r>
          </a:p>
        </p:txBody>
      </p:sp>
      <p:pic>
        <p:nvPicPr>
          <p:cNvPr id="7" name="Content Placeholder 4"/>
          <p:cNvPicPr>
            <a:picLocks noChangeAspect="1"/>
          </p:cNvPicPr>
          <p:nvPr userDrawn="1"/>
        </p:nvPicPr>
        <p:blipFill rotWithShape="1">
          <a:blip r:embed="rId2"/>
          <a:srcRect t="94676"/>
          <a:stretch>
            <a:fillRect/>
          </a:stretch>
        </p:blipFill>
        <p:spPr>
          <a:xfrm>
            <a:off x="0" y="6492874"/>
            <a:ext cx="12192000" cy="365127"/>
          </a:xfrm>
          <a:prstGeom prst="rect">
            <a:avLst/>
          </a:prstGeom>
        </p:spPr>
      </p:pic>
    </p:spTree>
    <p:extLst>
      <p:ext uri="{BB962C8B-B14F-4D97-AF65-F5344CB8AC3E}">
        <p14:creationId xmlns:p14="http://schemas.microsoft.com/office/powerpoint/2010/main" val="729586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8EC5DF-25B6-4F34-8AF5-494DB7D4AC8F}" type="datetimeFigureOut">
              <a:rPr lang="en-US" smtClean="0"/>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919A9C-4A15-4AF2-BB72-CC5CD69D3AF7}" type="slidenum">
              <a:rPr lang="en-US" smtClean="0"/>
              <a:t>‹#›</a:t>
            </a:fld>
            <a:endParaRPr lang="en-US"/>
          </a:p>
        </p:txBody>
      </p:sp>
    </p:spTree>
    <p:extLst>
      <p:ext uri="{BB962C8B-B14F-4D97-AF65-F5344CB8AC3E}">
        <p14:creationId xmlns:p14="http://schemas.microsoft.com/office/powerpoint/2010/main" val="4130983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8EC5DF-25B6-4F34-8AF5-494DB7D4AC8F}" type="datetimeFigureOut">
              <a:rPr lang="en-US" smtClean="0"/>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919A9C-4A15-4AF2-BB72-CC5CD69D3AF7}" type="slidenum">
              <a:rPr lang="en-US" smtClean="0"/>
              <a:t>‹#›</a:t>
            </a:fld>
            <a:endParaRPr lang="en-US"/>
          </a:p>
        </p:txBody>
      </p:sp>
    </p:spTree>
    <p:extLst>
      <p:ext uri="{BB962C8B-B14F-4D97-AF65-F5344CB8AC3E}">
        <p14:creationId xmlns:p14="http://schemas.microsoft.com/office/powerpoint/2010/main" val="4284892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8EC5DF-25B6-4F34-8AF5-494DB7D4AC8F}" type="datetimeFigureOut">
              <a:rPr lang="en-US" smtClean="0"/>
              <a:t>7/2/2026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919A9C-4A15-4AF2-BB72-CC5CD69D3AF7}" type="slidenum">
              <a:rPr lang="en-US" smtClean="0"/>
              <a:t>‹#›</a:t>
            </a:fld>
            <a:endParaRPr lang="en-US"/>
          </a:p>
        </p:txBody>
      </p:sp>
    </p:spTree>
    <p:extLst>
      <p:ext uri="{BB962C8B-B14F-4D97-AF65-F5344CB8AC3E}">
        <p14:creationId xmlns:p14="http://schemas.microsoft.com/office/powerpoint/2010/main" val="3685187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8EC5DF-25B6-4F34-8AF5-494DB7D4AC8F}" type="datetimeFigureOut">
              <a:rPr lang="en-US" smtClean="0"/>
              <a:t>7/2/2026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919A9C-4A15-4AF2-BB72-CC5CD69D3AF7}" type="slidenum">
              <a:rPr lang="en-US" smtClean="0"/>
              <a:t>‹#›</a:t>
            </a:fld>
            <a:endParaRPr lang="en-US"/>
          </a:p>
        </p:txBody>
      </p:sp>
    </p:spTree>
    <p:extLst>
      <p:ext uri="{BB962C8B-B14F-4D97-AF65-F5344CB8AC3E}">
        <p14:creationId xmlns:p14="http://schemas.microsoft.com/office/powerpoint/2010/main" val="349614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8EC5DF-25B6-4F34-8AF5-494DB7D4AC8F}" type="datetimeFigureOut">
              <a:rPr lang="en-US" smtClean="0"/>
              <a:t>7/2/2026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919A9C-4A15-4AF2-BB72-CC5CD69D3AF7}" type="slidenum">
              <a:rPr lang="en-US" smtClean="0"/>
              <a:t>‹#›</a:t>
            </a:fld>
            <a:endParaRPr lang="en-US"/>
          </a:p>
        </p:txBody>
      </p:sp>
    </p:spTree>
    <p:extLst>
      <p:ext uri="{BB962C8B-B14F-4D97-AF65-F5344CB8AC3E}">
        <p14:creationId xmlns:p14="http://schemas.microsoft.com/office/powerpoint/2010/main" val="3057963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8EC5DF-25B6-4F34-8AF5-494DB7D4AC8F}" type="datetimeFigureOut">
              <a:rPr lang="en-US" smtClean="0"/>
              <a:t>7/2/2026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919A9C-4A15-4AF2-BB72-CC5CD69D3AF7}" type="slidenum">
              <a:rPr lang="en-US" smtClean="0"/>
              <a:t>‹#›</a:t>
            </a:fld>
            <a:endParaRPr lang="en-US"/>
          </a:p>
        </p:txBody>
      </p:sp>
    </p:spTree>
    <p:extLst>
      <p:ext uri="{BB962C8B-B14F-4D97-AF65-F5344CB8AC3E}">
        <p14:creationId xmlns:p14="http://schemas.microsoft.com/office/powerpoint/2010/main" val="3248853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8EC5DF-25B6-4F34-8AF5-494DB7D4AC8F}" type="datetimeFigureOut">
              <a:rPr lang="en-US" smtClean="0"/>
              <a:t>7/2/2026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919A9C-4A15-4AF2-BB72-CC5CD69D3AF7}" type="slidenum">
              <a:rPr lang="en-US" smtClean="0"/>
              <a:t>‹#›</a:t>
            </a:fld>
            <a:endParaRPr lang="en-US"/>
          </a:p>
        </p:txBody>
      </p:sp>
    </p:spTree>
    <p:extLst>
      <p:ext uri="{BB962C8B-B14F-4D97-AF65-F5344CB8AC3E}">
        <p14:creationId xmlns:p14="http://schemas.microsoft.com/office/powerpoint/2010/main" val="856911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8EC5DF-25B6-4F34-8AF5-494DB7D4AC8F}" type="datetimeFigureOut">
              <a:rPr lang="en-US" smtClean="0"/>
              <a:t>7/2/2026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919A9C-4A15-4AF2-BB72-CC5CD69D3AF7}" type="slidenum">
              <a:rPr lang="en-US" smtClean="0"/>
              <a:t>‹#›</a:t>
            </a:fld>
            <a:endParaRPr lang="en-US"/>
          </a:p>
        </p:txBody>
      </p:sp>
    </p:spTree>
    <p:extLst>
      <p:ext uri="{BB962C8B-B14F-4D97-AF65-F5344CB8AC3E}">
        <p14:creationId xmlns:p14="http://schemas.microsoft.com/office/powerpoint/2010/main" val="57885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8EC5DF-25B6-4F34-8AF5-494DB7D4AC8F}" type="datetimeFigureOut">
              <a:rPr lang="en-US" smtClean="0"/>
              <a:t>7/2/2026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919A9C-4A15-4AF2-BB72-CC5CD69D3AF7}" type="slidenum">
              <a:rPr lang="en-US" smtClean="0"/>
              <a:t>‹#›</a:t>
            </a:fld>
            <a:endParaRPr lang="en-US"/>
          </a:p>
        </p:txBody>
      </p:sp>
    </p:spTree>
    <p:extLst>
      <p:ext uri="{BB962C8B-B14F-4D97-AF65-F5344CB8AC3E}">
        <p14:creationId xmlns:p14="http://schemas.microsoft.com/office/powerpoint/2010/main" val="1761173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UNECA_faded_watermark.png"/>
          <p:cNvPicPr>
            <a:picLocks noChangeAspect="1"/>
          </p:cNvPicPr>
          <p:nvPr/>
        </p:nvPicPr>
        <p:blipFill>
          <a:blip r:embed="rId2">
            <a:alphaModFix amt="50000"/>
          </a:blip>
          <a:stretch>
            <a:fillRect/>
          </a:stretch>
        </p:blipFill>
        <p:spPr>
          <a:xfrm>
            <a:off x="3352800" y="685800"/>
            <a:ext cx="5486400" cy="5486400"/>
          </a:xfrm>
          <a:prstGeom prst="rect">
            <a:avLst/>
          </a:prstGeom>
        </p:spPr>
      </p:pic>
      <p:sp>
        <p:nvSpPr>
          <p:cNvPr id="6" name="Title 1"/>
          <p:cNvSpPr txBox="1"/>
          <p:nvPr/>
        </p:nvSpPr>
        <p:spPr bwMode="auto">
          <a:xfrm>
            <a:off x="820592" y="2091664"/>
            <a:ext cx="10550815" cy="3252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18288" rIns="45720" bIns="18288" numCol="1" anchor="ctr" anchorCtr="0" compatLnSpc="1"/>
          <a:lstStyle>
            <a:lvl1pPr algn="ctr" rtl="0" eaLnBrk="0" fontAlgn="base" hangingPunct="0">
              <a:spcBef>
                <a:spcPct val="0"/>
              </a:spcBef>
              <a:spcAft>
                <a:spcPct val="0"/>
              </a:spcAft>
              <a:defRPr sz="3200" b="1" i="0" baseline="0">
                <a:solidFill>
                  <a:srgbClr val="FFFFFF"/>
                </a:solidFill>
                <a:latin typeface="Lucida Sans" panose="020B0602030504020204" pitchFamily="34" charset="77"/>
                <a:ea typeface="+mj-ea"/>
                <a:cs typeface="+mj-cs"/>
                <a:sym typeface="Lucida Sans" panose="020B0602030504020204" pitchFamily="34" charset="0"/>
              </a:defRPr>
            </a:lvl1pPr>
            <a:lvl2pPr algn="l" rtl="0" eaLnBrk="0" fontAlgn="base" hangingPunct="0">
              <a:spcBef>
                <a:spcPct val="0"/>
              </a:spcBef>
              <a:spcAft>
                <a:spcPct val="0"/>
              </a:spcAft>
              <a:defRPr sz="4000" b="1">
                <a:solidFill>
                  <a:srgbClr val="FFFFFF"/>
                </a:solidFill>
                <a:latin typeface="Lucida Sans" panose="020B0602030504020204" pitchFamily="34" charset="0"/>
                <a:ea typeface="Lucida Sans" panose="020B0602030504020204" pitchFamily="34" charset="0"/>
                <a:cs typeface="Lucida Sans" panose="020B0602030504020204" pitchFamily="34" charset="0"/>
                <a:sym typeface="Lucida Sans" panose="020B0602030504020204" pitchFamily="34" charset="0"/>
              </a:defRPr>
            </a:lvl2pPr>
            <a:lvl3pPr algn="l" rtl="0" eaLnBrk="0" fontAlgn="base" hangingPunct="0">
              <a:spcBef>
                <a:spcPct val="0"/>
              </a:spcBef>
              <a:spcAft>
                <a:spcPct val="0"/>
              </a:spcAft>
              <a:defRPr sz="4000" b="1">
                <a:solidFill>
                  <a:srgbClr val="FFFFFF"/>
                </a:solidFill>
                <a:latin typeface="Lucida Sans" panose="020B0602030504020204" pitchFamily="34" charset="0"/>
                <a:ea typeface="Lucida Sans" panose="020B0602030504020204" pitchFamily="34" charset="0"/>
                <a:cs typeface="Lucida Sans" panose="020B0602030504020204" pitchFamily="34" charset="0"/>
                <a:sym typeface="Lucida Sans" panose="020B0602030504020204" pitchFamily="34" charset="0"/>
              </a:defRPr>
            </a:lvl3pPr>
            <a:lvl4pPr algn="l" rtl="0" eaLnBrk="0" fontAlgn="base" hangingPunct="0">
              <a:spcBef>
                <a:spcPct val="0"/>
              </a:spcBef>
              <a:spcAft>
                <a:spcPct val="0"/>
              </a:spcAft>
              <a:defRPr sz="4000" b="1">
                <a:solidFill>
                  <a:srgbClr val="FFFFFF"/>
                </a:solidFill>
                <a:latin typeface="Lucida Sans" panose="020B0602030504020204" pitchFamily="34" charset="0"/>
                <a:ea typeface="Lucida Sans" panose="020B0602030504020204" pitchFamily="34" charset="0"/>
                <a:cs typeface="Lucida Sans" panose="020B0602030504020204" pitchFamily="34" charset="0"/>
                <a:sym typeface="Lucida Sans" panose="020B0602030504020204" pitchFamily="34" charset="0"/>
              </a:defRPr>
            </a:lvl4pPr>
            <a:lvl5pPr algn="l" rtl="0" eaLnBrk="0" fontAlgn="base" hangingPunct="0">
              <a:spcBef>
                <a:spcPct val="0"/>
              </a:spcBef>
              <a:spcAft>
                <a:spcPct val="0"/>
              </a:spcAft>
              <a:defRPr sz="4000" b="1">
                <a:solidFill>
                  <a:srgbClr val="FFFFFF"/>
                </a:solidFill>
                <a:latin typeface="Lucida Sans" panose="020B0602030504020204" pitchFamily="34" charset="0"/>
                <a:ea typeface="Lucida Sans" panose="020B0602030504020204" pitchFamily="34" charset="0"/>
                <a:cs typeface="Lucida Sans" panose="020B0602030504020204" pitchFamily="34" charset="0"/>
                <a:sym typeface="Lucida Sans" panose="020B0602030504020204" pitchFamily="34" charset="0"/>
              </a:defRPr>
            </a:lvl5pPr>
            <a:lvl6pPr marL="457200" algn="l" rtl="0" fontAlgn="base" hangingPunct="0">
              <a:spcBef>
                <a:spcPct val="0"/>
              </a:spcBef>
              <a:spcAft>
                <a:spcPct val="0"/>
              </a:spcAft>
              <a:defRPr sz="4000" b="1">
                <a:solidFill>
                  <a:srgbClr val="FFFFFF"/>
                </a:solidFill>
                <a:latin typeface="Lucida Sans" panose="020B0602030504020204" pitchFamily="34" charset="0"/>
                <a:ea typeface="Lucida Sans" panose="020B0602030504020204" pitchFamily="34" charset="0"/>
                <a:cs typeface="Lucida Sans" panose="020B0602030504020204" pitchFamily="34" charset="0"/>
                <a:sym typeface="Lucida Sans" panose="020B0602030504020204" pitchFamily="34" charset="0"/>
              </a:defRPr>
            </a:lvl6pPr>
            <a:lvl7pPr marL="914400" algn="l" rtl="0" fontAlgn="base" hangingPunct="0">
              <a:spcBef>
                <a:spcPct val="0"/>
              </a:spcBef>
              <a:spcAft>
                <a:spcPct val="0"/>
              </a:spcAft>
              <a:defRPr sz="4000" b="1">
                <a:solidFill>
                  <a:srgbClr val="FFFFFF"/>
                </a:solidFill>
                <a:latin typeface="Lucida Sans" panose="020B0602030504020204" pitchFamily="34" charset="0"/>
                <a:ea typeface="Lucida Sans" panose="020B0602030504020204" pitchFamily="34" charset="0"/>
                <a:cs typeface="Lucida Sans" panose="020B0602030504020204" pitchFamily="34" charset="0"/>
                <a:sym typeface="Lucida Sans" panose="020B0602030504020204" pitchFamily="34" charset="0"/>
              </a:defRPr>
            </a:lvl7pPr>
            <a:lvl8pPr marL="1371600" algn="l" rtl="0" fontAlgn="base" hangingPunct="0">
              <a:spcBef>
                <a:spcPct val="0"/>
              </a:spcBef>
              <a:spcAft>
                <a:spcPct val="0"/>
              </a:spcAft>
              <a:defRPr sz="4000" b="1">
                <a:solidFill>
                  <a:srgbClr val="FFFFFF"/>
                </a:solidFill>
                <a:latin typeface="Lucida Sans" panose="020B0602030504020204" pitchFamily="34" charset="0"/>
                <a:ea typeface="Lucida Sans" panose="020B0602030504020204" pitchFamily="34" charset="0"/>
                <a:cs typeface="Lucida Sans" panose="020B0602030504020204" pitchFamily="34" charset="0"/>
                <a:sym typeface="Lucida Sans" panose="020B0602030504020204" pitchFamily="34" charset="0"/>
              </a:defRPr>
            </a:lvl8pPr>
            <a:lvl9pPr marL="1828800" algn="l" rtl="0" fontAlgn="base" hangingPunct="0">
              <a:spcBef>
                <a:spcPct val="0"/>
              </a:spcBef>
              <a:spcAft>
                <a:spcPct val="0"/>
              </a:spcAft>
              <a:defRPr sz="4000" b="1">
                <a:solidFill>
                  <a:srgbClr val="FFFFFF"/>
                </a:solidFill>
                <a:latin typeface="Lucida Sans" panose="020B0602030504020204" pitchFamily="34" charset="0"/>
                <a:ea typeface="Lucida Sans" panose="020B0602030504020204" pitchFamily="34" charset="0"/>
                <a:cs typeface="Lucida Sans" panose="020B0602030504020204" pitchFamily="34" charset="0"/>
                <a:sym typeface="Lucida Sans" panose="020B0602030504020204" pitchFamily="34" charset="0"/>
              </a:defRPr>
            </a:lvl9pPr>
          </a:lstStyle>
          <a:p>
            <a:pPr algn="ctr">
              <a:spcAft>
                <a:spcPts val="0"/>
              </a:spcAft>
            </a:pPr>
            <a:endParaRPr lang="en-US" sz="1400" b="1" dirty="0">
              <a:solidFill>
                <a:srgbClr val="006A98"/>
              </a:solidFill>
              <a:latin typeface="Calibri"/>
            </a:endParaRPr>
          </a:p>
        </p:txBody>
      </p:sp>
      <p:sp>
        <p:nvSpPr>
          <p:cNvPr id="8" name="Rectangle 7"/>
          <p:cNvSpPr/>
          <p:nvPr/>
        </p:nvSpPr>
        <p:spPr>
          <a:xfrm>
            <a:off x="320040" y="1051560"/>
            <a:ext cx="8229600" cy="18288"/>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endParaRPr>
              <a:solidFill>
                <a:prstClr val="white"/>
              </a:solidFill>
            </a:endParaRPr>
          </a:p>
        </p:txBody>
      </p:sp>
      <p:sp>
        <p:nvSpPr>
          <p:cNvPr id="2" name="Title 1">
            <a:extLst>
              <a:ext uri="{FF2B5EF4-FFF2-40B4-BE49-F238E27FC236}">
                <a16:creationId xmlns:a16="http://schemas.microsoft.com/office/drawing/2014/main" id="{9836F955-E82E-8DEA-12D3-1E9243EBAD03}"/>
              </a:ext>
            </a:extLst>
          </p:cNvPr>
          <p:cNvSpPr>
            <a:spLocks noGrp="1"/>
          </p:cNvSpPr>
          <p:nvPr>
            <p:ph type="title"/>
          </p:nvPr>
        </p:nvSpPr>
        <p:spPr>
          <a:xfrm>
            <a:off x="578397" y="1760619"/>
            <a:ext cx="11035206" cy="3330366"/>
          </a:xfrm>
        </p:spPr>
        <p:txBody>
          <a:bodyPr anchor="t" anchorCtr="0">
            <a:noAutofit/>
          </a:bodyPr>
          <a:lstStyle/>
          <a:p>
            <a:br>
              <a:rPr lang="en-US" sz="3600" dirty="0"/>
            </a:br>
            <a:br>
              <a:rPr lang="en-US" sz="6000" dirty="0">
                <a:latin typeface="+mn-lt"/>
                <a:ea typeface="Calibri" panose="020F0502020204030204" pitchFamily="34" charset="0"/>
                <a:cs typeface="Calibri" panose="020F0502020204030204" pitchFamily="34" charset="0"/>
              </a:rPr>
            </a:br>
            <a:r>
              <a:rPr lang="en-US" sz="2800" dirty="0">
                <a:latin typeface="+mn-lt"/>
                <a:ea typeface="Calibri"/>
                <a:cs typeface="Calibri"/>
              </a:rPr>
              <a:t>Africa Regional Consultation for the Operationalization of the </a:t>
            </a:r>
            <a:r>
              <a:rPr lang="en-US" sz="2800">
                <a:latin typeface="+mn-lt"/>
                <a:ea typeface="Calibri"/>
                <a:cs typeface="Calibri"/>
              </a:rPr>
              <a:t>Sevilla Commitments</a:t>
            </a:r>
            <a:br>
              <a:rPr lang="en-US" sz="2800">
                <a:latin typeface="+mn-lt"/>
                <a:ea typeface="Calibri"/>
                <a:cs typeface="Calibri"/>
              </a:rPr>
            </a:br>
            <a:br>
              <a:rPr lang="en-US" sz="2800" dirty="0">
                <a:latin typeface="+mn-lt"/>
                <a:ea typeface="Calibri"/>
                <a:cs typeface="Calibri"/>
              </a:rPr>
            </a:br>
            <a:r>
              <a:rPr lang="en-US" sz="2800" dirty="0">
                <a:latin typeface="+mn-lt"/>
                <a:ea typeface="Calibri"/>
                <a:cs typeface="Calibri"/>
              </a:rPr>
              <a:t> 1-2July 2026</a:t>
            </a:r>
            <a:br>
              <a:rPr lang="en-US" sz="2800" dirty="0">
                <a:latin typeface="+mn-lt"/>
                <a:ea typeface="Calibri"/>
                <a:cs typeface="Calibri"/>
              </a:rPr>
            </a:br>
            <a:br>
              <a:rPr lang="en-US" sz="5400" dirty="0">
                <a:latin typeface="Calibri" panose="020F0502020204030204" pitchFamily="34" charset="0"/>
                <a:ea typeface="Calibri" panose="020F0502020204030204" pitchFamily="34" charset="0"/>
                <a:cs typeface="Calibri" panose="020F0502020204030204" pitchFamily="34" charset="0"/>
              </a:rPr>
            </a:br>
            <a:br>
              <a:rPr lang="en-US" sz="6000" dirty="0">
                <a:latin typeface="Calibri" panose="020F0502020204030204" pitchFamily="34" charset="0"/>
                <a:ea typeface="Calibri" panose="020F0502020204030204" pitchFamily="34" charset="0"/>
                <a:cs typeface="Calibri" panose="020F0502020204030204" pitchFamily="34" charset="0"/>
              </a:rPr>
            </a:br>
            <a:br>
              <a:rPr lang="en-US" sz="6000" dirty="0">
                <a:latin typeface="Calibri" panose="020F0502020204030204" pitchFamily="34" charset="0"/>
                <a:ea typeface="Calibri" panose="020F0502020204030204" pitchFamily="34" charset="0"/>
                <a:cs typeface="Calibri" panose="020F0502020204030204" pitchFamily="34" charset="0"/>
              </a:rPr>
            </a:br>
            <a:br>
              <a:rPr lang="fr-FR" dirty="0">
                <a:latin typeface="+mn-lt"/>
              </a:rPr>
            </a:br>
            <a:br>
              <a:rPr lang="en-US" dirty="0">
                <a:latin typeface="+mn-lt"/>
              </a:rPr>
            </a:br>
            <a:r>
              <a:rPr lang="en-US" sz="6000" dirty="0">
                <a:latin typeface="+mn-lt"/>
              </a:rPr>
              <a:t>                     </a:t>
            </a:r>
          </a:p>
        </p:txBody>
      </p:sp>
    </p:spTree>
    <p:extLst>
      <p:ext uri="{BB962C8B-B14F-4D97-AF65-F5344CB8AC3E}">
        <p14:creationId xmlns:p14="http://schemas.microsoft.com/office/powerpoint/2010/main" val="3774849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53CAE31-6078-2C19-57B1-B1DBAB92BB96}"/>
              </a:ext>
            </a:extLst>
          </p:cNvPr>
          <p:cNvSpPr txBox="1"/>
          <p:nvPr/>
        </p:nvSpPr>
        <p:spPr>
          <a:xfrm>
            <a:off x="0" y="1102125"/>
            <a:ext cx="12192000" cy="5397440"/>
          </a:xfrm>
          <a:prstGeom prst="rect">
            <a:avLst/>
          </a:prstGeom>
          <a:noFill/>
        </p:spPr>
        <p:txBody>
          <a:bodyPr wrap="square">
            <a:spAutoFit/>
          </a:bodyPr>
          <a:lstStyle/>
          <a:p>
            <a:pPr marL="0" marR="0" algn="ctr">
              <a:lnSpc>
                <a:spcPct val="115000"/>
              </a:lnSpc>
              <a:spcAft>
                <a:spcPts val="800"/>
              </a:spcAft>
              <a:buNone/>
            </a:pPr>
            <a:r>
              <a:rPr lang="fr-FR" sz="3200" b="1" kern="100" dirty="0">
                <a:effectLst/>
                <a:latin typeface="Times New Roman" panose="02020603050405020304" pitchFamily="18" charset="0"/>
                <a:ea typeface="Aptos" panose="020B0004020202020204" pitchFamily="34" charset="0"/>
                <a:cs typeface="Arial" panose="020B0604020202020204" pitchFamily="34" charset="0"/>
              </a:rPr>
              <a:t>ARC-2026 NEXT STEPS</a:t>
            </a:r>
            <a:endParaRPr lang="en-GB" sz="1400" kern="100" dirty="0">
              <a:effectLst/>
              <a:latin typeface="Aptos" panose="020B0004020202020204" pitchFamily="34" charset="0"/>
              <a:ea typeface="Aptos" panose="020B0004020202020204" pitchFamily="34" charset="0"/>
              <a:cs typeface="Arial" panose="020B0604020202020204" pitchFamily="34" charset="0"/>
            </a:endParaRPr>
          </a:p>
          <a:p>
            <a:pPr marL="0" marR="0" algn="just">
              <a:lnSpc>
                <a:spcPct val="115000"/>
              </a:lnSpc>
              <a:spcAft>
                <a:spcPts val="800"/>
              </a:spcAft>
              <a:buNone/>
            </a:pPr>
            <a:r>
              <a:rPr lang="en-GB" sz="1800" kern="100" dirty="0">
                <a:effectLst/>
                <a:latin typeface="Times New Roman" panose="02020603050405020304" pitchFamily="18" charset="0"/>
                <a:ea typeface="Aptos" panose="020B0004020202020204" pitchFamily="34" charset="0"/>
                <a:cs typeface="Arial" panose="020B0604020202020204" pitchFamily="34" charset="0"/>
              </a:rPr>
              <a:t>Building on the outcomes of this Regional Consultation, participants may wish to:</a:t>
            </a:r>
            <a:endParaRPr lang="en-GB" sz="14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gn="just">
              <a:lnSpc>
                <a:spcPct val="115000"/>
              </a:lnSpc>
              <a:spcAft>
                <a:spcPts val="800"/>
              </a:spcAft>
              <a:buNone/>
              <a:tabLst>
                <a:tab pos="457200" algn="l"/>
              </a:tabLst>
            </a:pPr>
            <a:r>
              <a:rPr lang="en-GB" sz="1800" b="1" kern="100" dirty="0">
                <a:effectLst/>
                <a:latin typeface="Times New Roman" panose="02020603050405020304" pitchFamily="18" charset="0"/>
                <a:ea typeface="Aptos" panose="020B0004020202020204" pitchFamily="34" charset="0"/>
                <a:cs typeface="Arial" panose="020B0604020202020204" pitchFamily="34" charset="0"/>
              </a:rPr>
              <a:t>Establish a representative multi-stakeholder Task Force</a:t>
            </a:r>
            <a:r>
              <a:rPr lang="en-GB" sz="1800" kern="100" dirty="0">
                <a:effectLst/>
                <a:latin typeface="Times New Roman" panose="02020603050405020304" pitchFamily="18" charset="0"/>
                <a:ea typeface="Aptos" panose="020B0004020202020204" pitchFamily="34" charset="0"/>
                <a:cs typeface="Arial" panose="020B0604020202020204" pitchFamily="34" charset="0"/>
              </a:rPr>
              <a:t> to guide the preparation, implementation and periodic review of the Action Plan for operationalizing the Seville Outcome Document.</a:t>
            </a:r>
            <a:endParaRPr lang="en-GB" sz="14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gn="just">
              <a:lnSpc>
                <a:spcPct val="115000"/>
              </a:lnSpc>
              <a:spcAft>
                <a:spcPts val="800"/>
              </a:spcAft>
              <a:buNone/>
              <a:tabLst>
                <a:tab pos="457200" algn="l"/>
              </a:tabLst>
            </a:pPr>
            <a:r>
              <a:rPr lang="en-GB" sz="1800" b="1" kern="100" dirty="0">
                <a:effectLst/>
                <a:latin typeface="Times New Roman" panose="02020603050405020304" pitchFamily="18" charset="0"/>
                <a:ea typeface="Aptos" panose="020B0004020202020204" pitchFamily="34" charset="0"/>
                <a:cs typeface="Arial" panose="020B0604020202020204" pitchFamily="34" charset="0"/>
              </a:rPr>
              <a:t>Secretariat, in collaboration with the Task Force, to develop and circulate a draft Action Plan</a:t>
            </a:r>
            <a:r>
              <a:rPr lang="en-GB" sz="1800" kern="100" dirty="0">
                <a:effectLst/>
                <a:latin typeface="Times New Roman" panose="02020603050405020304" pitchFamily="18" charset="0"/>
                <a:ea typeface="Aptos" panose="020B0004020202020204" pitchFamily="34" charset="0"/>
                <a:cs typeface="Arial" panose="020B0604020202020204" pitchFamily="34" charset="0"/>
              </a:rPr>
              <a:t> within an agreed timeframe for consultation with Member States and relevant stakeholders.</a:t>
            </a:r>
            <a:endParaRPr lang="en-GB" sz="14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gn="just">
              <a:lnSpc>
                <a:spcPct val="115000"/>
              </a:lnSpc>
              <a:spcAft>
                <a:spcPts val="800"/>
              </a:spcAft>
              <a:buNone/>
              <a:tabLst>
                <a:tab pos="457200" algn="l"/>
              </a:tabLst>
            </a:pPr>
            <a:r>
              <a:rPr lang="en-GB" sz="1800" b="1" kern="100" dirty="0">
                <a:effectLst/>
                <a:latin typeface="Times New Roman" panose="02020603050405020304" pitchFamily="18" charset="0"/>
                <a:ea typeface="Aptos" panose="020B0004020202020204" pitchFamily="34" charset="0"/>
                <a:cs typeface="Arial" panose="020B0604020202020204" pitchFamily="34" charset="0"/>
              </a:rPr>
              <a:t>Finalize and validate the Action Plan</a:t>
            </a:r>
            <a:r>
              <a:rPr lang="en-GB" sz="1800" kern="100" dirty="0">
                <a:effectLst/>
                <a:latin typeface="Times New Roman" panose="02020603050405020304" pitchFamily="18" charset="0"/>
                <a:ea typeface="Aptos" panose="020B0004020202020204" pitchFamily="34" charset="0"/>
                <a:cs typeface="Arial" panose="020B0604020202020204" pitchFamily="34" charset="0"/>
              </a:rPr>
              <a:t>, together with a comprehensive Monitoring, Evaluation and Learning Framework that establishes measurable targets, implementation responsibilities and reporting mechanisms.</a:t>
            </a:r>
            <a:endParaRPr lang="en-GB" sz="14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gn="just">
              <a:lnSpc>
                <a:spcPct val="115000"/>
              </a:lnSpc>
              <a:spcAft>
                <a:spcPts val="800"/>
              </a:spcAft>
              <a:buNone/>
              <a:tabLst>
                <a:tab pos="457200" algn="l"/>
              </a:tabLst>
            </a:pPr>
            <a:r>
              <a:rPr lang="en-GB" sz="1800" b="1" kern="100" dirty="0">
                <a:effectLst/>
                <a:latin typeface="Times New Roman" panose="02020603050405020304" pitchFamily="18" charset="0"/>
                <a:ea typeface="Aptos" panose="020B0004020202020204" pitchFamily="34" charset="0"/>
                <a:cs typeface="Arial" panose="020B0604020202020204" pitchFamily="34" charset="0"/>
              </a:rPr>
              <a:t>Support coordinated advocacy, communication and resource mobilization efforts</a:t>
            </a:r>
            <a:r>
              <a:rPr lang="en-GB" sz="1800" kern="100" dirty="0">
                <a:effectLst/>
                <a:latin typeface="Times New Roman" panose="02020603050405020304" pitchFamily="18" charset="0"/>
                <a:ea typeface="Aptos" panose="020B0004020202020204" pitchFamily="34" charset="0"/>
                <a:cs typeface="Arial" panose="020B0604020202020204" pitchFamily="34" charset="0"/>
              </a:rPr>
              <a:t>, led by the Task Force and the Secretariat, to promote broad awareness, stakeholder engagement and effective implementation of the Action Plan.</a:t>
            </a:r>
            <a:endParaRPr lang="en-GB" sz="14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gn="just">
              <a:lnSpc>
                <a:spcPct val="115000"/>
              </a:lnSpc>
              <a:spcAft>
                <a:spcPts val="800"/>
              </a:spcAft>
              <a:buNone/>
              <a:tabLst>
                <a:tab pos="457200" algn="l"/>
              </a:tabLst>
            </a:pPr>
            <a:r>
              <a:rPr lang="en-GB" sz="1800" b="1" kern="100" dirty="0">
                <a:effectLst/>
                <a:latin typeface="Times New Roman" panose="02020603050405020304" pitchFamily="18" charset="0"/>
                <a:ea typeface="Aptos" panose="020B0004020202020204" pitchFamily="34" charset="0"/>
                <a:cs typeface="Arial" panose="020B0604020202020204" pitchFamily="34" charset="0"/>
              </a:rPr>
              <a:t>Institutionalize a regional consultation and review mechanism</a:t>
            </a:r>
            <a:r>
              <a:rPr lang="en-GB" sz="1800" kern="100" dirty="0">
                <a:effectLst/>
                <a:latin typeface="Times New Roman" panose="02020603050405020304" pitchFamily="18" charset="0"/>
                <a:ea typeface="Aptos" panose="020B0004020202020204" pitchFamily="34" charset="0"/>
                <a:cs typeface="Arial" panose="020B0604020202020204" pitchFamily="34" charset="0"/>
              </a:rPr>
              <a:t> by agreeing on the periodicity and modalities of future meetings—including annual or biennial in-person consultations complemented by interim virtual reviews—to assess progress, facilitate peer learning and strengthen accountability. For instance, will it be at mid point, biennial or annual. Will the consultation be virtual or in-person or a combination, etc.</a:t>
            </a:r>
            <a:endParaRPr lang="en-GB" sz="1400" kern="100" dirty="0">
              <a:effectLst/>
              <a:latin typeface="Aptos" panose="020B0004020202020204" pitchFamily="34" charset="0"/>
              <a:ea typeface="Aptos" panose="020B0004020202020204" pitchFamily="34" charset="0"/>
              <a:cs typeface="Arial" panose="020B0604020202020204" pitchFamily="34" charset="0"/>
            </a:endParaRPr>
          </a:p>
        </p:txBody>
      </p:sp>
      <p:pic>
        <p:nvPicPr>
          <p:cNvPr id="6" name="Picture 5" descr="image.png">
            <a:extLst>
              <a:ext uri="{FF2B5EF4-FFF2-40B4-BE49-F238E27FC236}">
                <a16:creationId xmlns:a16="http://schemas.microsoft.com/office/drawing/2014/main" id="{285893A9-0C33-EA6F-895C-5C899F27E8E3}"/>
              </a:ext>
            </a:extLst>
          </p:cNvPr>
          <p:cNvPicPr>
            <a:picLocks noChangeAspect="1"/>
          </p:cNvPicPr>
          <p:nvPr/>
        </p:nvPicPr>
        <p:blipFill>
          <a:blip r:embed="rId2"/>
          <a:stretch>
            <a:fillRect/>
          </a:stretch>
        </p:blipFill>
        <p:spPr>
          <a:xfrm>
            <a:off x="10332720" y="234279"/>
            <a:ext cx="1847088" cy="555569"/>
          </a:xfrm>
          <a:prstGeom prst="rect">
            <a:avLst/>
          </a:prstGeom>
        </p:spPr>
      </p:pic>
    </p:spTree>
    <p:extLst>
      <p:ext uri="{BB962C8B-B14F-4D97-AF65-F5344CB8AC3E}">
        <p14:creationId xmlns:p14="http://schemas.microsoft.com/office/powerpoint/2010/main" val="642485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332210" y="953935"/>
            <a:ext cx="7072821" cy="441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14747112-E030-6C0D-670E-A05CCC42BD12}"/>
              </a:ext>
            </a:extLst>
          </p:cNvPr>
          <p:cNvSpPr txBox="1"/>
          <p:nvPr/>
        </p:nvSpPr>
        <p:spPr>
          <a:xfrm>
            <a:off x="786969" y="2702647"/>
            <a:ext cx="3261360" cy="1452705"/>
          </a:xfrm>
          <a:prstGeom prst="rect">
            <a:avLst/>
          </a:prstGeom>
          <a:noFill/>
        </p:spPr>
        <p:txBody>
          <a:bodyPr wrap="square" lIns="45720" tIns="18288" rIns="45720" bIns="18288" rtlCol="0" anchor="ctr"/>
          <a:lstStyle/>
          <a:p>
            <a:pPr algn="ctr">
              <a:spcAft>
                <a:spcPts val="0"/>
              </a:spcAft>
            </a:pPr>
            <a:r>
              <a:rPr lang="en-US" sz="4600" b="1" dirty="0">
                <a:solidFill>
                  <a:srgbClr val="003E63"/>
                </a:solidFill>
                <a:latin typeface="Calibri"/>
              </a:rPr>
              <a:t>THANK</a:t>
            </a:r>
          </a:p>
          <a:p>
            <a:pPr algn="ctr">
              <a:spcAft>
                <a:spcPts val="0"/>
              </a:spcAft>
            </a:pPr>
            <a:r>
              <a:rPr lang="en-US" sz="4600" b="1" dirty="0">
                <a:solidFill>
                  <a:srgbClr val="003E63"/>
                </a:solidFill>
                <a:latin typeface="Calibri"/>
              </a:rPr>
              <a:t>YOU</a:t>
            </a:r>
          </a:p>
        </p:txBody>
      </p:sp>
      <p:pic>
        <p:nvPicPr>
          <p:cNvPr id="6" name="Picture 5" descr="2nd Decade of Action provides new opportunity to deliver 5-star ...">
            <a:extLst>
              <a:ext uri="{FF2B5EF4-FFF2-40B4-BE49-F238E27FC236}">
                <a16:creationId xmlns:a16="http://schemas.microsoft.com/office/drawing/2014/main" id="{C8CA31CD-DF78-598B-3AD8-8CDFE3553B6A}"/>
              </a:ext>
            </a:extLst>
          </p:cNvPr>
          <p:cNvPicPr>
            <a:picLocks noChangeAspect="1"/>
          </p:cNvPicPr>
          <p:nvPr/>
        </p:nvPicPr>
        <p:blipFill>
          <a:blip r:embed="rId3"/>
          <a:srcRect l="13333" r="29714"/>
          <a:stretch>
            <a:fillRect/>
          </a:stretch>
        </p:blipFill>
        <p:spPr>
          <a:xfrm>
            <a:off x="10331180" y="26667"/>
            <a:ext cx="1845856" cy="972315"/>
          </a:xfrm>
          <a:prstGeom prst="rect">
            <a:avLst/>
          </a:prstGeom>
        </p:spPr>
      </p:pic>
    </p:spTree>
    <p:extLst>
      <p:ext uri="{BB962C8B-B14F-4D97-AF65-F5344CB8AC3E}">
        <p14:creationId xmlns:p14="http://schemas.microsoft.com/office/powerpoint/2010/main" val="120506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8b77875e-5908-45a0-9cb4-dec9ae074618}" enabled="1" method="Privileged" siteId="{0f9e35db-544f-4f60-bdcc-5ea416e6dc70}" removed="0"/>
</clbl:labelList>
</file>

<file path=docProps/app.xml><?xml version="1.0" encoding="utf-8"?>
<Properties xmlns="http://schemas.openxmlformats.org/officeDocument/2006/extended-properties" xmlns:vt="http://schemas.openxmlformats.org/officeDocument/2006/docPropsVTypes">
  <TotalTime>2169</TotalTime>
  <Words>229</Words>
  <Application>Microsoft Office PowerPoint</Application>
  <PresentationFormat>Widescreen</PresentationFormat>
  <Paragraphs>10</Paragraphs>
  <Slides>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Aptos</vt:lpstr>
      <vt:lpstr>Arial</vt:lpstr>
      <vt:lpstr>Calibri</vt:lpstr>
      <vt:lpstr>Calibri Light</vt:lpstr>
      <vt:lpstr>Lucida Sans</vt:lpstr>
      <vt:lpstr>Times New Roman</vt:lpstr>
      <vt:lpstr>Office Theme</vt:lpstr>
      <vt:lpstr>  Africa Regional Consultation for the Operationalization of the Sevilla Commitments   1-2July 2026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Valentine Soumtang Bime</dc:creator>
  <cp:lastModifiedBy>Valentine Soumtang Bime</cp:lastModifiedBy>
  <cp:revision>3</cp:revision>
  <dcterms:created xsi:type="dcterms:W3CDTF">2025-11-26T12:35:24Z</dcterms:created>
  <dcterms:modified xsi:type="dcterms:W3CDTF">2026-07-03T08:06:47Z</dcterms:modified>
</cp:coreProperties>
</file>