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  <p:sldId id="268" r:id="rId3"/>
    <p:sldId id="264" r:id="rId4"/>
    <p:sldId id="266" r:id="rId5"/>
    <p:sldId id="271" r:id="rId6"/>
    <p:sldId id="261" r:id="rId7"/>
    <p:sldId id="262" r:id="rId8"/>
    <p:sldId id="259" r:id="rId9"/>
    <p:sldId id="269" r:id="rId10"/>
    <p:sldId id="270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>
      <p:cViewPr varScale="1">
        <p:scale>
          <a:sx n="66" d="100"/>
          <a:sy n="66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5" Type="http://schemas.openxmlformats.org/officeDocument/2006/relationships/image" Target="../media/image18.jfif"/><Relationship Id="rId4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1114DA-EDC5-9041-8522-F8D1FE11F16A}" type="doc">
      <dgm:prSet loTypeId="urn:microsoft.com/office/officeart/2005/8/layout/StepDownProcess" loCatId="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45939254-93A5-E24B-93C8-5E3934D23F62}">
      <dgm:prSet phldrT="[Texte]" custT="1"/>
      <dgm:spPr/>
      <dgm:t>
        <a:bodyPr/>
        <a:lstStyle/>
        <a:p>
          <a:r>
            <a:rPr lang="fr-FR" sz="3200" b="1" dirty="0" smtClean="0"/>
            <a:t>I. Comment </a:t>
          </a:r>
          <a:endParaRPr lang="fr-FR" sz="3200" b="1" dirty="0"/>
        </a:p>
      </dgm:t>
    </dgm:pt>
    <dgm:pt modelId="{9F9B1A72-EFBC-0B40-9746-025E56962C4E}" type="parTrans" cxnId="{F33198C6-9591-CF44-94C6-FBE355654CB2}">
      <dgm:prSet/>
      <dgm:spPr/>
      <dgm:t>
        <a:bodyPr/>
        <a:lstStyle/>
        <a:p>
          <a:endParaRPr lang="fr-FR" sz="3200"/>
        </a:p>
      </dgm:t>
    </dgm:pt>
    <dgm:pt modelId="{0701ADF1-4323-C045-8009-74495A47D2E7}" type="sibTrans" cxnId="{F33198C6-9591-CF44-94C6-FBE355654CB2}">
      <dgm:prSet/>
      <dgm:spPr/>
      <dgm:t>
        <a:bodyPr/>
        <a:lstStyle/>
        <a:p>
          <a:endParaRPr lang="fr-FR" sz="3200"/>
        </a:p>
      </dgm:t>
    </dgm:pt>
    <dgm:pt modelId="{7C821E34-3319-A544-AB9D-42BD98030632}">
      <dgm:prSet phldrT="[Texte]" custT="1"/>
      <dgm:spPr/>
      <dgm:t>
        <a:bodyPr/>
        <a:lstStyle/>
        <a:p>
          <a:pPr>
            <a:buNone/>
          </a:pPr>
          <a:r>
            <a:rPr lang="fr-FR" sz="3200" b="1" dirty="0" smtClean="0"/>
            <a:t>II. Organisation mise en place</a:t>
          </a:r>
          <a:endParaRPr lang="fr-FR" sz="3200" b="1" dirty="0"/>
        </a:p>
      </dgm:t>
    </dgm:pt>
    <dgm:pt modelId="{60F20598-B9D6-0546-883C-B7CC19BD879E}" type="parTrans" cxnId="{96CDF692-B7AD-E745-8680-D2DCDB0B5B39}">
      <dgm:prSet/>
      <dgm:spPr/>
      <dgm:t>
        <a:bodyPr/>
        <a:lstStyle/>
        <a:p>
          <a:endParaRPr lang="fr-FR" sz="3200"/>
        </a:p>
      </dgm:t>
    </dgm:pt>
    <dgm:pt modelId="{4421D3B1-E5A2-8744-BE4B-36983AB054D1}" type="sibTrans" cxnId="{96CDF692-B7AD-E745-8680-D2DCDB0B5B39}">
      <dgm:prSet/>
      <dgm:spPr/>
      <dgm:t>
        <a:bodyPr/>
        <a:lstStyle/>
        <a:p>
          <a:endParaRPr lang="fr-FR" sz="3200"/>
        </a:p>
      </dgm:t>
    </dgm:pt>
    <dgm:pt modelId="{D86B8137-4B4C-1C44-A6CC-65080F6BAC07}">
      <dgm:prSet phldrT="[Texte]" custT="1"/>
      <dgm:spPr/>
      <dgm:t>
        <a:bodyPr/>
        <a:lstStyle/>
        <a:p>
          <a:pPr>
            <a:buNone/>
          </a:pPr>
          <a:r>
            <a:rPr lang="fr-FR" sz="3200" b="1" dirty="0" smtClean="0"/>
            <a:t>III. Avantages et risques</a:t>
          </a:r>
          <a:endParaRPr lang="fr-FR" sz="3200" b="1" dirty="0"/>
        </a:p>
      </dgm:t>
    </dgm:pt>
    <dgm:pt modelId="{4F1E4600-1ACB-9E41-ADA4-6A7C60BDE4A1}" type="parTrans" cxnId="{9E9A49B8-0431-DE44-83DD-C7AB224EA2F0}">
      <dgm:prSet/>
      <dgm:spPr/>
      <dgm:t>
        <a:bodyPr/>
        <a:lstStyle/>
        <a:p>
          <a:endParaRPr lang="fr-FR" sz="3200"/>
        </a:p>
      </dgm:t>
    </dgm:pt>
    <dgm:pt modelId="{692FE646-E655-2F4E-B363-FC02E5E7A21E}" type="sibTrans" cxnId="{9E9A49B8-0431-DE44-83DD-C7AB224EA2F0}">
      <dgm:prSet/>
      <dgm:spPr/>
      <dgm:t>
        <a:bodyPr/>
        <a:lstStyle/>
        <a:p>
          <a:endParaRPr lang="fr-FR" sz="3200"/>
        </a:p>
      </dgm:t>
    </dgm:pt>
    <dgm:pt modelId="{5504CC2B-3FCC-4A49-BCF3-71FCA8088E0E}">
      <dgm:prSet phldrT="[Texte]" custT="1"/>
      <dgm:spPr/>
      <dgm:t>
        <a:bodyPr/>
        <a:lstStyle/>
        <a:p>
          <a:pPr>
            <a:buNone/>
          </a:pPr>
          <a:r>
            <a:rPr lang="fr-FR" sz="3200" b="1" dirty="0" smtClean="0"/>
            <a:t>IV. Défis</a:t>
          </a:r>
          <a:endParaRPr lang="fr-FR" sz="3200" b="1" dirty="0"/>
        </a:p>
      </dgm:t>
    </dgm:pt>
    <dgm:pt modelId="{AAAD84B0-9CDB-4A36-8A1F-0E750C5A609E}" type="parTrans" cxnId="{B3E9153D-7588-4A6A-901D-20B52D63B0CC}">
      <dgm:prSet/>
      <dgm:spPr/>
      <dgm:t>
        <a:bodyPr/>
        <a:lstStyle/>
        <a:p>
          <a:endParaRPr lang="fr-SN" sz="3200"/>
        </a:p>
      </dgm:t>
    </dgm:pt>
    <dgm:pt modelId="{68A8A657-2EBC-4E56-AF92-C34815A02C0D}" type="sibTrans" cxnId="{B3E9153D-7588-4A6A-901D-20B52D63B0CC}">
      <dgm:prSet/>
      <dgm:spPr/>
      <dgm:t>
        <a:bodyPr/>
        <a:lstStyle/>
        <a:p>
          <a:endParaRPr lang="fr-SN" sz="3200"/>
        </a:p>
      </dgm:t>
    </dgm:pt>
    <dgm:pt modelId="{4E5398A8-9D6D-FD48-A49B-353276D22A57}" type="pres">
      <dgm:prSet presAssocID="{011114DA-EDC5-9041-8522-F8D1FE11F16A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fr-SN"/>
        </a:p>
      </dgm:t>
    </dgm:pt>
    <dgm:pt modelId="{923997DF-1E7B-2E46-BAF9-BEC236E470B7}" type="pres">
      <dgm:prSet presAssocID="{45939254-93A5-E24B-93C8-5E3934D23F62}" presName="composite" presStyleCnt="0"/>
      <dgm:spPr/>
      <dgm:t>
        <a:bodyPr/>
        <a:lstStyle/>
        <a:p>
          <a:endParaRPr lang="fr-SN"/>
        </a:p>
      </dgm:t>
    </dgm:pt>
    <dgm:pt modelId="{81EDF4D7-C8E1-BC4D-990B-EC69EC08AEAE}" type="pres">
      <dgm:prSet presAssocID="{45939254-93A5-E24B-93C8-5E3934D23F62}" presName="bentUpArrow1" presStyleLbl="alignImgPlace1" presStyleIdx="0" presStyleCnt="3" custLinFactNeighborX="-50478" custLinFactNeighborY="-10642"/>
      <dgm:spPr/>
      <dgm:t>
        <a:bodyPr/>
        <a:lstStyle/>
        <a:p>
          <a:endParaRPr lang="fr-SN"/>
        </a:p>
      </dgm:t>
    </dgm:pt>
    <dgm:pt modelId="{DE8B5F11-7491-DE4B-9F3C-220FA370459E}" type="pres">
      <dgm:prSet presAssocID="{45939254-93A5-E24B-93C8-5E3934D23F62}" presName="ParentText" presStyleLbl="node1" presStyleIdx="0" presStyleCnt="4" custScaleX="227031" custScaleY="92335" custLinFactNeighborX="-10807" custLinFactNeighborY="-188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SN"/>
        </a:p>
      </dgm:t>
    </dgm:pt>
    <dgm:pt modelId="{B752CAB4-6041-F944-94D6-0562AA2DE030}" type="pres">
      <dgm:prSet presAssocID="{45939254-93A5-E24B-93C8-5E3934D23F62}" presName="ChildText" presStyleLbl="revTx" presStyleIdx="0" presStyleCnt="3" custFlipHor="1" custScaleX="3096" custScaleY="140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SN"/>
        </a:p>
      </dgm:t>
    </dgm:pt>
    <dgm:pt modelId="{EDEBD855-B7C4-6444-B22C-707977506E83}" type="pres">
      <dgm:prSet presAssocID="{0701ADF1-4323-C045-8009-74495A47D2E7}" presName="sibTrans" presStyleCnt="0"/>
      <dgm:spPr/>
      <dgm:t>
        <a:bodyPr/>
        <a:lstStyle/>
        <a:p>
          <a:endParaRPr lang="fr-SN"/>
        </a:p>
      </dgm:t>
    </dgm:pt>
    <dgm:pt modelId="{74A7B2FD-75E8-5D4B-9B34-3C2857ED24C7}" type="pres">
      <dgm:prSet presAssocID="{7C821E34-3319-A544-AB9D-42BD98030632}" presName="composite" presStyleCnt="0"/>
      <dgm:spPr/>
      <dgm:t>
        <a:bodyPr/>
        <a:lstStyle/>
        <a:p>
          <a:endParaRPr lang="fr-SN"/>
        </a:p>
      </dgm:t>
    </dgm:pt>
    <dgm:pt modelId="{A8D2E79A-2D62-ED41-BAC9-108D4D0EEB7D}" type="pres">
      <dgm:prSet presAssocID="{7C821E34-3319-A544-AB9D-42BD98030632}" presName="bentUpArrow1" presStyleLbl="alignImgPlace1" presStyleIdx="1" presStyleCnt="3" custLinFactNeighborX="-77274" custLinFactNeighborY="-709"/>
      <dgm:spPr/>
      <dgm:t>
        <a:bodyPr/>
        <a:lstStyle/>
        <a:p>
          <a:endParaRPr lang="fr-SN"/>
        </a:p>
      </dgm:t>
    </dgm:pt>
    <dgm:pt modelId="{9F736801-6E49-F14D-A957-CBB59427EDA7}" type="pres">
      <dgm:prSet presAssocID="{7C821E34-3319-A544-AB9D-42BD98030632}" presName="ParentText" presStyleLbl="node1" presStyleIdx="1" presStyleCnt="4" custScaleX="26647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SN"/>
        </a:p>
      </dgm:t>
    </dgm:pt>
    <dgm:pt modelId="{27FC3311-CC3A-A848-826F-9CC851F99F49}" type="pres">
      <dgm:prSet presAssocID="{7C821E34-3319-A544-AB9D-42BD98030632}" presName="ChildText" presStyleLbl="revTx" presStyleIdx="1" presStyleCnt="3" custFlipVert="1" custFlipHor="1" custScaleX="20669" custScaleY="51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SN"/>
        </a:p>
      </dgm:t>
    </dgm:pt>
    <dgm:pt modelId="{5E3612C5-01D2-E144-9DC6-F82AE9DA7487}" type="pres">
      <dgm:prSet presAssocID="{4421D3B1-E5A2-8744-BE4B-36983AB054D1}" presName="sibTrans" presStyleCnt="0"/>
      <dgm:spPr/>
      <dgm:t>
        <a:bodyPr/>
        <a:lstStyle/>
        <a:p>
          <a:endParaRPr lang="fr-SN"/>
        </a:p>
      </dgm:t>
    </dgm:pt>
    <dgm:pt modelId="{30B132D2-7180-FA41-AD90-B1E8687A1C48}" type="pres">
      <dgm:prSet presAssocID="{D86B8137-4B4C-1C44-A6CC-65080F6BAC07}" presName="composite" presStyleCnt="0"/>
      <dgm:spPr/>
      <dgm:t>
        <a:bodyPr/>
        <a:lstStyle/>
        <a:p>
          <a:endParaRPr lang="fr-SN"/>
        </a:p>
      </dgm:t>
    </dgm:pt>
    <dgm:pt modelId="{743BFE3C-EDCE-42C0-AC50-30C5B156066C}" type="pres">
      <dgm:prSet presAssocID="{D86B8137-4B4C-1C44-A6CC-65080F6BAC07}" presName="bentUpArrow1" presStyleLbl="alignImgPlace1" presStyleIdx="2" presStyleCnt="3" custLinFactNeighborX="-80390" custLinFactNeighborY="-2838"/>
      <dgm:spPr/>
      <dgm:t>
        <a:bodyPr/>
        <a:lstStyle/>
        <a:p>
          <a:endParaRPr lang="fr-SN"/>
        </a:p>
      </dgm:t>
    </dgm:pt>
    <dgm:pt modelId="{6776C339-B081-BE46-9171-63712A51E765}" type="pres">
      <dgm:prSet presAssocID="{D86B8137-4B4C-1C44-A6CC-65080F6BAC07}" presName="ParentText" presStyleLbl="node1" presStyleIdx="2" presStyleCnt="4" custScaleX="27015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SN"/>
        </a:p>
      </dgm:t>
    </dgm:pt>
    <dgm:pt modelId="{28889B20-C857-47B3-A7EE-A5D04884D880}" type="pres">
      <dgm:prSet presAssocID="{D86B8137-4B4C-1C44-A6CC-65080F6BAC07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SN"/>
        </a:p>
      </dgm:t>
    </dgm:pt>
    <dgm:pt modelId="{47B2CE1B-6BC5-43F2-BC0E-A020806B20EF}" type="pres">
      <dgm:prSet presAssocID="{692FE646-E655-2F4E-B363-FC02E5E7A21E}" presName="sibTrans" presStyleCnt="0"/>
      <dgm:spPr/>
      <dgm:t>
        <a:bodyPr/>
        <a:lstStyle/>
        <a:p>
          <a:endParaRPr lang="fr-SN"/>
        </a:p>
      </dgm:t>
    </dgm:pt>
    <dgm:pt modelId="{7136B482-2BFB-4F9F-A7C9-776ECDC27FF8}" type="pres">
      <dgm:prSet presAssocID="{5504CC2B-3FCC-4A49-BCF3-71FCA8088E0E}" presName="composite" presStyleCnt="0"/>
      <dgm:spPr/>
      <dgm:t>
        <a:bodyPr/>
        <a:lstStyle/>
        <a:p>
          <a:endParaRPr lang="fr-SN"/>
        </a:p>
      </dgm:t>
    </dgm:pt>
    <dgm:pt modelId="{3DFE63CF-0D26-4FD4-A4D9-F17CF9AE1C45}" type="pres">
      <dgm:prSet presAssocID="{5504CC2B-3FCC-4A49-BCF3-71FCA8088E0E}" presName="ParentText" presStyleLbl="node1" presStyleIdx="3" presStyleCnt="4" custScaleX="27437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SN"/>
        </a:p>
      </dgm:t>
    </dgm:pt>
  </dgm:ptLst>
  <dgm:cxnLst>
    <dgm:cxn modelId="{96CDF692-B7AD-E745-8680-D2DCDB0B5B39}" srcId="{011114DA-EDC5-9041-8522-F8D1FE11F16A}" destId="{7C821E34-3319-A544-AB9D-42BD98030632}" srcOrd="1" destOrd="0" parTransId="{60F20598-B9D6-0546-883C-B7CC19BD879E}" sibTransId="{4421D3B1-E5A2-8744-BE4B-36983AB054D1}"/>
    <dgm:cxn modelId="{BC2382AD-03B9-471A-9F09-D67F21D8E372}" type="presOf" srcId="{D86B8137-4B4C-1C44-A6CC-65080F6BAC07}" destId="{6776C339-B081-BE46-9171-63712A51E765}" srcOrd="0" destOrd="0" presId="urn:microsoft.com/office/officeart/2005/8/layout/StepDownProcess"/>
    <dgm:cxn modelId="{2DC8825E-F1D4-4533-B1F9-476999746CD9}" type="presOf" srcId="{45939254-93A5-E24B-93C8-5E3934D23F62}" destId="{DE8B5F11-7491-DE4B-9F3C-220FA370459E}" srcOrd="0" destOrd="0" presId="urn:microsoft.com/office/officeart/2005/8/layout/StepDownProcess"/>
    <dgm:cxn modelId="{226B937D-0715-497B-9658-58ACD90262AF}" type="presOf" srcId="{5504CC2B-3FCC-4A49-BCF3-71FCA8088E0E}" destId="{3DFE63CF-0D26-4FD4-A4D9-F17CF9AE1C45}" srcOrd="0" destOrd="0" presId="urn:microsoft.com/office/officeart/2005/8/layout/StepDownProcess"/>
    <dgm:cxn modelId="{369D17B5-D3EC-40FA-BD9B-0681439555BF}" type="presOf" srcId="{011114DA-EDC5-9041-8522-F8D1FE11F16A}" destId="{4E5398A8-9D6D-FD48-A49B-353276D22A57}" srcOrd="0" destOrd="0" presId="urn:microsoft.com/office/officeart/2005/8/layout/StepDownProcess"/>
    <dgm:cxn modelId="{9E9A49B8-0431-DE44-83DD-C7AB224EA2F0}" srcId="{011114DA-EDC5-9041-8522-F8D1FE11F16A}" destId="{D86B8137-4B4C-1C44-A6CC-65080F6BAC07}" srcOrd="2" destOrd="0" parTransId="{4F1E4600-1ACB-9E41-ADA4-6A7C60BDE4A1}" sibTransId="{692FE646-E655-2F4E-B363-FC02E5E7A21E}"/>
    <dgm:cxn modelId="{B3E9153D-7588-4A6A-901D-20B52D63B0CC}" srcId="{011114DA-EDC5-9041-8522-F8D1FE11F16A}" destId="{5504CC2B-3FCC-4A49-BCF3-71FCA8088E0E}" srcOrd="3" destOrd="0" parTransId="{AAAD84B0-9CDB-4A36-8A1F-0E750C5A609E}" sibTransId="{68A8A657-2EBC-4E56-AF92-C34815A02C0D}"/>
    <dgm:cxn modelId="{F33198C6-9591-CF44-94C6-FBE355654CB2}" srcId="{011114DA-EDC5-9041-8522-F8D1FE11F16A}" destId="{45939254-93A5-E24B-93C8-5E3934D23F62}" srcOrd="0" destOrd="0" parTransId="{9F9B1A72-EFBC-0B40-9746-025E56962C4E}" sibTransId="{0701ADF1-4323-C045-8009-74495A47D2E7}"/>
    <dgm:cxn modelId="{912C52F4-882A-4530-8C8E-FBF8D7AB47CF}" type="presOf" srcId="{7C821E34-3319-A544-AB9D-42BD98030632}" destId="{9F736801-6E49-F14D-A957-CBB59427EDA7}" srcOrd="0" destOrd="0" presId="urn:microsoft.com/office/officeart/2005/8/layout/StepDownProcess"/>
    <dgm:cxn modelId="{238AA632-A874-45F4-9606-BFAD9864E065}" type="presParOf" srcId="{4E5398A8-9D6D-FD48-A49B-353276D22A57}" destId="{923997DF-1E7B-2E46-BAF9-BEC236E470B7}" srcOrd="0" destOrd="0" presId="urn:microsoft.com/office/officeart/2005/8/layout/StepDownProcess"/>
    <dgm:cxn modelId="{F59AB225-EE0D-4F89-AED3-4C1918859D61}" type="presParOf" srcId="{923997DF-1E7B-2E46-BAF9-BEC236E470B7}" destId="{81EDF4D7-C8E1-BC4D-990B-EC69EC08AEAE}" srcOrd="0" destOrd="0" presId="urn:microsoft.com/office/officeart/2005/8/layout/StepDownProcess"/>
    <dgm:cxn modelId="{AC4343DC-6834-4D29-8B0B-7D8671C4444B}" type="presParOf" srcId="{923997DF-1E7B-2E46-BAF9-BEC236E470B7}" destId="{DE8B5F11-7491-DE4B-9F3C-220FA370459E}" srcOrd="1" destOrd="0" presId="urn:microsoft.com/office/officeart/2005/8/layout/StepDownProcess"/>
    <dgm:cxn modelId="{DC27ABE7-0750-4025-99B5-AB2D98538F7E}" type="presParOf" srcId="{923997DF-1E7B-2E46-BAF9-BEC236E470B7}" destId="{B752CAB4-6041-F944-94D6-0562AA2DE030}" srcOrd="2" destOrd="0" presId="urn:microsoft.com/office/officeart/2005/8/layout/StepDownProcess"/>
    <dgm:cxn modelId="{353561FE-C233-4F22-A6B6-A80213805DF4}" type="presParOf" srcId="{4E5398A8-9D6D-FD48-A49B-353276D22A57}" destId="{EDEBD855-B7C4-6444-B22C-707977506E83}" srcOrd="1" destOrd="0" presId="urn:microsoft.com/office/officeart/2005/8/layout/StepDownProcess"/>
    <dgm:cxn modelId="{B5D485E8-67F2-4C75-A156-AAD7119636C3}" type="presParOf" srcId="{4E5398A8-9D6D-FD48-A49B-353276D22A57}" destId="{74A7B2FD-75E8-5D4B-9B34-3C2857ED24C7}" srcOrd="2" destOrd="0" presId="urn:microsoft.com/office/officeart/2005/8/layout/StepDownProcess"/>
    <dgm:cxn modelId="{10F18F1D-6B01-4C6B-8BCD-2D5E4DCA3C99}" type="presParOf" srcId="{74A7B2FD-75E8-5D4B-9B34-3C2857ED24C7}" destId="{A8D2E79A-2D62-ED41-BAC9-108D4D0EEB7D}" srcOrd="0" destOrd="0" presId="urn:microsoft.com/office/officeart/2005/8/layout/StepDownProcess"/>
    <dgm:cxn modelId="{61EFD627-768E-4611-B21F-8AF16DEA1287}" type="presParOf" srcId="{74A7B2FD-75E8-5D4B-9B34-3C2857ED24C7}" destId="{9F736801-6E49-F14D-A957-CBB59427EDA7}" srcOrd="1" destOrd="0" presId="urn:microsoft.com/office/officeart/2005/8/layout/StepDownProcess"/>
    <dgm:cxn modelId="{96BC67B6-9520-4E40-BB31-E74A843AE57E}" type="presParOf" srcId="{74A7B2FD-75E8-5D4B-9B34-3C2857ED24C7}" destId="{27FC3311-CC3A-A848-826F-9CC851F99F49}" srcOrd="2" destOrd="0" presId="urn:microsoft.com/office/officeart/2005/8/layout/StepDownProcess"/>
    <dgm:cxn modelId="{FC0F30B3-19DE-4195-AC9F-D179FFE8C25F}" type="presParOf" srcId="{4E5398A8-9D6D-FD48-A49B-353276D22A57}" destId="{5E3612C5-01D2-E144-9DC6-F82AE9DA7487}" srcOrd="3" destOrd="0" presId="urn:microsoft.com/office/officeart/2005/8/layout/StepDownProcess"/>
    <dgm:cxn modelId="{F1A5036A-CB41-4ADE-B975-C81740EC319E}" type="presParOf" srcId="{4E5398A8-9D6D-FD48-A49B-353276D22A57}" destId="{30B132D2-7180-FA41-AD90-B1E8687A1C48}" srcOrd="4" destOrd="0" presId="urn:microsoft.com/office/officeart/2005/8/layout/StepDownProcess"/>
    <dgm:cxn modelId="{BBC47C28-B98D-4B06-B5E5-8A6E75AD27AE}" type="presParOf" srcId="{30B132D2-7180-FA41-AD90-B1E8687A1C48}" destId="{743BFE3C-EDCE-42C0-AC50-30C5B156066C}" srcOrd="0" destOrd="0" presId="urn:microsoft.com/office/officeart/2005/8/layout/StepDownProcess"/>
    <dgm:cxn modelId="{A7904DD4-D135-43D8-BBAC-7A7B07ECE231}" type="presParOf" srcId="{30B132D2-7180-FA41-AD90-B1E8687A1C48}" destId="{6776C339-B081-BE46-9171-63712A51E765}" srcOrd="1" destOrd="0" presId="urn:microsoft.com/office/officeart/2005/8/layout/StepDownProcess"/>
    <dgm:cxn modelId="{7D2B4425-20A4-41D3-AA76-388E624D57EA}" type="presParOf" srcId="{30B132D2-7180-FA41-AD90-B1E8687A1C48}" destId="{28889B20-C857-47B3-A7EE-A5D04884D880}" srcOrd="2" destOrd="0" presId="urn:microsoft.com/office/officeart/2005/8/layout/StepDownProcess"/>
    <dgm:cxn modelId="{15212620-9834-4A38-A154-B2E1E37F83FE}" type="presParOf" srcId="{4E5398A8-9D6D-FD48-A49B-353276D22A57}" destId="{47B2CE1B-6BC5-43F2-BC0E-A020806B20EF}" srcOrd="5" destOrd="0" presId="urn:microsoft.com/office/officeart/2005/8/layout/StepDownProcess"/>
    <dgm:cxn modelId="{29FE15B9-BF4A-4F9B-8507-FCEA82C8494F}" type="presParOf" srcId="{4E5398A8-9D6D-FD48-A49B-353276D22A57}" destId="{7136B482-2BFB-4F9F-A7C9-776ECDC27FF8}" srcOrd="6" destOrd="0" presId="urn:microsoft.com/office/officeart/2005/8/layout/StepDownProcess"/>
    <dgm:cxn modelId="{34C70D2E-6620-4C9A-987B-8AB69A48A642}" type="presParOf" srcId="{7136B482-2BFB-4F9F-A7C9-776ECDC27FF8}" destId="{3DFE63CF-0D26-4FD4-A4D9-F17CF9AE1C45}" srcOrd="0" destOrd="0" presId="urn:microsoft.com/office/officeart/2005/8/layout/StepDown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6288AF-57E8-DF4B-81D3-E2068C801433}" type="doc">
      <dgm:prSet loTypeId="urn:microsoft.com/office/officeart/2005/8/layout/radial4" loCatId="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fr-FR"/>
        </a:p>
      </dgm:t>
    </dgm:pt>
    <dgm:pt modelId="{6CCAC9CF-7A7E-C04F-8945-232B5971D7EF}">
      <dgm:prSet phldrT="[Texte]" custT="1"/>
      <dgm:spPr/>
      <dgm:t>
        <a:bodyPr/>
        <a:lstStyle/>
        <a:p>
          <a:r>
            <a:rPr lang="fr-FR" sz="2800" dirty="0"/>
            <a:t>ANSD</a:t>
          </a:r>
        </a:p>
      </dgm:t>
    </dgm:pt>
    <dgm:pt modelId="{705F5FCB-9A72-2649-A990-C1402713E687}" type="parTrans" cxnId="{6F2765B0-E593-C840-BD41-A853D09623CD}">
      <dgm:prSet/>
      <dgm:spPr/>
      <dgm:t>
        <a:bodyPr/>
        <a:lstStyle/>
        <a:p>
          <a:endParaRPr lang="fr-FR"/>
        </a:p>
      </dgm:t>
    </dgm:pt>
    <dgm:pt modelId="{5A0B3220-95DC-574A-8EA2-CB3131944906}" type="sibTrans" cxnId="{6F2765B0-E593-C840-BD41-A853D09623CD}">
      <dgm:prSet/>
      <dgm:spPr/>
      <dgm:t>
        <a:bodyPr/>
        <a:lstStyle/>
        <a:p>
          <a:endParaRPr lang="fr-FR"/>
        </a:p>
      </dgm:t>
    </dgm:pt>
    <dgm:pt modelId="{F1B00F5E-932E-E84D-B54E-C9E93FB41449}">
      <dgm:prSet phldrT="[Texte]" custT="1"/>
      <dgm:spPr/>
      <dgm:t>
        <a:bodyPr/>
        <a:lstStyle/>
        <a:p>
          <a:r>
            <a:rPr lang="fr-FR" sz="28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TWITTER</a:t>
          </a:r>
        </a:p>
        <a:p>
          <a:r>
            <a:rPr lang="fr-FR" sz="18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(L’ANSD EST SUR TWITTER DEPUIS 2015 AVEC PLUS 10 000 FOLLOWERS)</a:t>
          </a:r>
          <a:endParaRPr lang="fr-FR" sz="18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D2D6FF6A-B5D2-DF48-82EA-D55B85E59873}" type="parTrans" cxnId="{A11F23D3-C659-D147-9615-A70648329C40}">
      <dgm:prSet/>
      <dgm:spPr>
        <a:solidFill>
          <a:srgbClr val="0070C0"/>
        </a:solidFill>
      </dgm:spPr>
      <dgm:t>
        <a:bodyPr/>
        <a:lstStyle/>
        <a:p>
          <a:endParaRPr lang="fr-FR"/>
        </a:p>
      </dgm:t>
    </dgm:pt>
    <dgm:pt modelId="{A427DA8B-0DB4-3147-BB57-B50E7F411430}" type="sibTrans" cxnId="{A11F23D3-C659-D147-9615-A70648329C40}">
      <dgm:prSet/>
      <dgm:spPr/>
      <dgm:t>
        <a:bodyPr/>
        <a:lstStyle/>
        <a:p>
          <a:endParaRPr lang="fr-FR"/>
        </a:p>
      </dgm:t>
    </dgm:pt>
    <dgm:pt modelId="{4B0C85EB-37AF-F046-952A-A34FB8D055EB}">
      <dgm:prSet phldrT="[Texte]" custT="1"/>
      <dgm:spPr/>
      <dgm:t>
        <a:bodyPr/>
        <a:lstStyle/>
        <a:p>
          <a:r>
            <a:rPr lang="fr-FR" sz="2800" dirty="0"/>
            <a:t>YOUTUBE</a:t>
          </a:r>
        </a:p>
        <a:p>
          <a:r>
            <a:rPr lang="fr-FR" sz="1800" dirty="0"/>
            <a:t>(L’ANSD EST SUR YOUTUBE DEPUIS 2015 AVEC </a:t>
          </a:r>
          <a:r>
            <a:rPr lang="fr-FR" sz="1800" dirty="0" smtClean="0"/>
            <a:t>641 ABONNÉS 50 000 VUES)</a:t>
          </a:r>
          <a:endParaRPr lang="fr-FR" sz="1800" dirty="0"/>
        </a:p>
      </dgm:t>
    </dgm:pt>
    <dgm:pt modelId="{6E7D0D84-53E9-D544-96FC-E998484880E6}" type="parTrans" cxnId="{EF2D47DE-2297-9E45-9B1D-43A4086A092E}">
      <dgm:prSet/>
      <dgm:spPr>
        <a:solidFill>
          <a:srgbClr val="FF0000"/>
        </a:solidFill>
      </dgm:spPr>
      <dgm:t>
        <a:bodyPr/>
        <a:lstStyle/>
        <a:p>
          <a:endParaRPr lang="fr-FR"/>
        </a:p>
      </dgm:t>
    </dgm:pt>
    <dgm:pt modelId="{26E9DAE3-C886-7544-B432-C095848FD60E}" type="sibTrans" cxnId="{EF2D47DE-2297-9E45-9B1D-43A4086A092E}">
      <dgm:prSet/>
      <dgm:spPr/>
      <dgm:t>
        <a:bodyPr/>
        <a:lstStyle/>
        <a:p>
          <a:endParaRPr lang="fr-FR"/>
        </a:p>
      </dgm:t>
    </dgm:pt>
    <dgm:pt modelId="{5028C64D-656B-5342-A12A-4D306E6E0551}">
      <dgm:prSet phldrT="[Texte]" custT="1"/>
      <dgm:spPr/>
      <dgm:t>
        <a:bodyPr/>
        <a:lstStyle/>
        <a:p>
          <a:r>
            <a:rPr lang="fr-FR" sz="2800" dirty="0"/>
            <a:t>FACEBOOK</a:t>
          </a:r>
        </a:p>
        <a:p>
          <a:r>
            <a:rPr lang="fr-FR" sz="1800" dirty="0"/>
            <a:t>(L’ANSD EST SUR FACEBOOK DEPUIS 2015 AVEC 8,6K </a:t>
          </a:r>
          <a:r>
            <a:rPr lang="fr-FR" sz="1800" dirty="0" smtClean="0"/>
            <a:t>ABONNES)</a:t>
          </a:r>
          <a:endParaRPr lang="fr-FR" sz="1800" dirty="0"/>
        </a:p>
      </dgm:t>
    </dgm:pt>
    <dgm:pt modelId="{983890C5-5120-7847-9CB4-500B254E6750}" type="parTrans" cxnId="{48870B3C-144E-924C-A652-392BF284EA7A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endParaRPr lang="fr-FR"/>
        </a:p>
      </dgm:t>
    </dgm:pt>
    <dgm:pt modelId="{05E0A4B3-2819-0B4C-9A8C-C43963F4F9A9}" type="sibTrans" cxnId="{48870B3C-144E-924C-A652-392BF284EA7A}">
      <dgm:prSet/>
      <dgm:spPr/>
      <dgm:t>
        <a:bodyPr/>
        <a:lstStyle/>
        <a:p>
          <a:endParaRPr lang="fr-FR"/>
        </a:p>
      </dgm:t>
    </dgm:pt>
    <dgm:pt modelId="{C4540368-9F17-4E37-AC20-79C0891D7A78}">
      <dgm:prSet/>
      <dgm:spPr/>
      <dgm:t>
        <a:bodyPr/>
        <a:lstStyle/>
        <a:p>
          <a:endParaRPr lang="fr-FR"/>
        </a:p>
      </dgm:t>
    </dgm:pt>
    <dgm:pt modelId="{6694E73A-AD9A-45F8-99B1-074E670948FE}" type="parTrans" cxnId="{4BCCEFF9-2722-4F5A-BECE-F49F0B816354}">
      <dgm:prSet/>
      <dgm:spPr/>
      <dgm:t>
        <a:bodyPr/>
        <a:lstStyle/>
        <a:p>
          <a:endParaRPr lang="fr-SN"/>
        </a:p>
      </dgm:t>
    </dgm:pt>
    <dgm:pt modelId="{1C6F00E4-6609-4054-A5BC-9D8B33DDFA7B}" type="sibTrans" cxnId="{4BCCEFF9-2722-4F5A-BECE-F49F0B816354}">
      <dgm:prSet/>
      <dgm:spPr/>
      <dgm:t>
        <a:bodyPr/>
        <a:lstStyle/>
        <a:p>
          <a:endParaRPr lang="fr-SN"/>
        </a:p>
      </dgm:t>
    </dgm:pt>
    <dgm:pt modelId="{1603D0B1-3AB1-4640-A15F-0CDCB8BDAD3C}">
      <dgm:prSet phldrT="[Texte]" custT="1"/>
      <dgm:spPr/>
      <dgm:t>
        <a:bodyPr/>
        <a:lstStyle/>
        <a:p>
          <a:r>
            <a:rPr lang="fr-FR" sz="1800" dirty="0" smtClean="0"/>
            <a:t>WHATSAPP</a:t>
          </a:r>
          <a:endParaRPr lang="fr-FR" sz="1800" dirty="0"/>
        </a:p>
      </dgm:t>
    </dgm:pt>
    <dgm:pt modelId="{16E1BAF3-A553-4F72-9409-CD726E5905CA}" type="parTrans" cxnId="{01E6E340-7FCE-4168-AC9A-90FE20E32092}">
      <dgm:prSet/>
      <dgm:spPr>
        <a:solidFill>
          <a:srgbClr val="00B050"/>
        </a:solidFill>
      </dgm:spPr>
      <dgm:t>
        <a:bodyPr/>
        <a:lstStyle/>
        <a:p>
          <a:endParaRPr lang="fr-SN"/>
        </a:p>
      </dgm:t>
    </dgm:pt>
    <dgm:pt modelId="{F1E054EB-CB6D-4C93-99FF-BF66151D81D3}" type="sibTrans" cxnId="{01E6E340-7FCE-4168-AC9A-90FE20E32092}">
      <dgm:prSet/>
      <dgm:spPr/>
      <dgm:t>
        <a:bodyPr/>
        <a:lstStyle/>
        <a:p>
          <a:endParaRPr lang="fr-SN"/>
        </a:p>
      </dgm:t>
    </dgm:pt>
    <dgm:pt modelId="{33E4F6C0-D858-D945-9E9C-8DB790A26B67}" type="pres">
      <dgm:prSet presAssocID="{A06288AF-57E8-DF4B-81D3-E2068C80143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SN"/>
        </a:p>
      </dgm:t>
    </dgm:pt>
    <dgm:pt modelId="{C394BF33-F2F3-DC4E-A115-815728C97375}" type="pres">
      <dgm:prSet presAssocID="{6CCAC9CF-7A7E-C04F-8945-232B5971D7EF}" presName="centerShape" presStyleLbl="node0" presStyleIdx="0" presStyleCnt="1"/>
      <dgm:spPr/>
      <dgm:t>
        <a:bodyPr/>
        <a:lstStyle/>
        <a:p>
          <a:endParaRPr lang="fr-SN"/>
        </a:p>
      </dgm:t>
    </dgm:pt>
    <dgm:pt modelId="{AD3625A9-D49E-ED42-96BC-374EC811EB0F}" type="pres">
      <dgm:prSet presAssocID="{D2D6FF6A-B5D2-DF48-82EA-D55B85E59873}" presName="parTrans" presStyleLbl="bgSibTrans2D1" presStyleIdx="0" presStyleCnt="4"/>
      <dgm:spPr/>
      <dgm:t>
        <a:bodyPr/>
        <a:lstStyle/>
        <a:p>
          <a:endParaRPr lang="fr-SN"/>
        </a:p>
      </dgm:t>
    </dgm:pt>
    <dgm:pt modelId="{253A7B60-9AF0-B64E-B6BA-760464420A4A}" type="pres">
      <dgm:prSet presAssocID="{F1B00F5E-932E-E84D-B54E-C9E93FB41449}" presName="node" presStyleLbl="node1" presStyleIdx="0" presStyleCnt="4" custScaleY="123149">
        <dgm:presLayoutVars>
          <dgm:bulletEnabled val="1"/>
        </dgm:presLayoutVars>
      </dgm:prSet>
      <dgm:spPr/>
      <dgm:t>
        <a:bodyPr/>
        <a:lstStyle/>
        <a:p>
          <a:endParaRPr lang="fr-SN"/>
        </a:p>
      </dgm:t>
    </dgm:pt>
    <dgm:pt modelId="{F1660701-C5D3-954B-AF15-CBF5291C17CC}" type="pres">
      <dgm:prSet presAssocID="{6E7D0D84-53E9-D544-96FC-E998484880E6}" presName="parTrans" presStyleLbl="bgSibTrans2D1" presStyleIdx="1" presStyleCnt="4"/>
      <dgm:spPr/>
      <dgm:t>
        <a:bodyPr/>
        <a:lstStyle/>
        <a:p>
          <a:endParaRPr lang="fr-SN"/>
        </a:p>
      </dgm:t>
    </dgm:pt>
    <dgm:pt modelId="{AD062B3C-3C82-8241-924B-C445DAAFBC09}" type="pres">
      <dgm:prSet presAssocID="{4B0C85EB-37AF-F046-952A-A34FB8D055EB}" presName="node" presStyleLbl="node1" presStyleIdx="1" presStyleCnt="4" custScaleY="119265">
        <dgm:presLayoutVars>
          <dgm:bulletEnabled val="1"/>
        </dgm:presLayoutVars>
      </dgm:prSet>
      <dgm:spPr/>
      <dgm:t>
        <a:bodyPr/>
        <a:lstStyle/>
        <a:p>
          <a:endParaRPr lang="fr-SN"/>
        </a:p>
      </dgm:t>
    </dgm:pt>
    <dgm:pt modelId="{FC1A58AD-0F5C-2E4A-ABAB-F936AD328FF5}" type="pres">
      <dgm:prSet presAssocID="{983890C5-5120-7847-9CB4-500B254E6750}" presName="parTrans" presStyleLbl="bgSibTrans2D1" presStyleIdx="2" presStyleCnt="4"/>
      <dgm:spPr/>
      <dgm:t>
        <a:bodyPr/>
        <a:lstStyle/>
        <a:p>
          <a:endParaRPr lang="fr-SN"/>
        </a:p>
      </dgm:t>
    </dgm:pt>
    <dgm:pt modelId="{BF3A4578-CEAC-6648-BE49-856494F3684B}" type="pres">
      <dgm:prSet presAssocID="{5028C64D-656B-5342-A12A-4D306E6E0551}" presName="node" presStyleLbl="node1" presStyleIdx="2" presStyleCnt="4" custScaleX="111238" custScaleY="111079">
        <dgm:presLayoutVars>
          <dgm:bulletEnabled val="1"/>
        </dgm:presLayoutVars>
      </dgm:prSet>
      <dgm:spPr/>
      <dgm:t>
        <a:bodyPr/>
        <a:lstStyle/>
        <a:p>
          <a:endParaRPr lang="fr-SN"/>
        </a:p>
      </dgm:t>
    </dgm:pt>
    <dgm:pt modelId="{70C569BA-4275-44D9-AD32-F0AAAB5959D9}" type="pres">
      <dgm:prSet presAssocID="{16E1BAF3-A553-4F72-9409-CD726E5905CA}" presName="parTrans" presStyleLbl="bgSibTrans2D1" presStyleIdx="3" presStyleCnt="4"/>
      <dgm:spPr/>
      <dgm:t>
        <a:bodyPr/>
        <a:lstStyle/>
        <a:p>
          <a:endParaRPr lang="fr-SN"/>
        </a:p>
      </dgm:t>
    </dgm:pt>
    <dgm:pt modelId="{CE1206DA-1F51-4D2E-AE62-BA9E4095567C}" type="pres">
      <dgm:prSet presAssocID="{1603D0B1-3AB1-4640-A15F-0CDCB8BDAD3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SN"/>
        </a:p>
      </dgm:t>
    </dgm:pt>
  </dgm:ptLst>
  <dgm:cxnLst>
    <dgm:cxn modelId="{26D6FAA3-41AD-954B-AF39-9F7FFBA72A47}" type="presOf" srcId="{F1B00F5E-932E-E84D-B54E-C9E93FB41449}" destId="{253A7B60-9AF0-B64E-B6BA-760464420A4A}" srcOrd="0" destOrd="0" presId="urn:microsoft.com/office/officeart/2005/8/layout/radial4"/>
    <dgm:cxn modelId="{48870B3C-144E-924C-A652-392BF284EA7A}" srcId="{6CCAC9CF-7A7E-C04F-8945-232B5971D7EF}" destId="{5028C64D-656B-5342-A12A-4D306E6E0551}" srcOrd="2" destOrd="0" parTransId="{983890C5-5120-7847-9CB4-500B254E6750}" sibTransId="{05E0A4B3-2819-0B4C-9A8C-C43963F4F9A9}"/>
    <dgm:cxn modelId="{01E6E340-7FCE-4168-AC9A-90FE20E32092}" srcId="{6CCAC9CF-7A7E-C04F-8945-232B5971D7EF}" destId="{1603D0B1-3AB1-4640-A15F-0CDCB8BDAD3C}" srcOrd="3" destOrd="0" parTransId="{16E1BAF3-A553-4F72-9409-CD726E5905CA}" sibTransId="{F1E054EB-CB6D-4C93-99FF-BF66151D81D3}"/>
    <dgm:cxn modelId="{2487EA34-9A77-1E49-A6DB-F23A49DBF9CE}" type="presOf" srcId="{A06288AF-57E8-DF4B-81D3-E2068C801433}" destId="{33E4F6C0-D858-D945-9E9C-8DB790A26B67}" srcOrd="0" destOrd="0" presId="urn:microsoft.com/office/officeart/2005/8/layout/radial4"/>
    <dgm:cxn modelId="{A11F23D3-C659-D147-9615-A70648329C40}" srcId="{6CCAC9CF-7A7E-C04F-8945-232B5971D7EF}" destId="{F1B00F5E-932E-E84D-B54E-C9E93FB41449}" srcOrd="0" destOrd="0" parTransId="{D2D6FF6A-B5D2-DF48-82EA-D55B85E59873}" sibTransId="{A427DA8B-0DB4-3147-BB57-B50E7F411430}"/>
    <dgm:cxn modelId="{77F22A4D-6EE3-FD49-B5B6-CA97B844C230}" type="presOf" srcId="{6E7D0D84-53E9-D544-96FC-E998484880E6}" destId="{F1660701-C5D3-954B-AF15-CBF5291C17CC}" srcOrd="0" destOrd="0" presId="urn:microsoft.com/office/officeart/2005/8/layout/radial4"/>
    <dgm:cxn modelId="{D8198EA2-E1B2-F249-A811-46E2CCE31E75}" type="presOf" srcId="{4B0C85EB-37AF-F046-952A-A34FB8D055EB}" destId="{AD062B3C-3C82-8241-924B-C445DAAFBC09}" srcOrd="0" destOrd="0" presId="urn:microsoft.com/office/officeart/2005/8/layout/radial4"/>
    <dgm:cxn modelId="{6F2765B0-E593-C840-BD41-A853D09623CD}" srcId="{A06288AF-57E8-DF4B-81D3-E2068C801433}" destId="{6CCAC9CF-7A7E-C04F-8945-232B5971D7EF}" srcOrd="0" destOrd="0" parTransId="{705F5FCB-9A72-2649-A990-C1402713E687}" sibTransId="{5A0B3220-95DC-574A-8EA2-CB3131944906}"/>
    <dgm:cxn modelId="{FB1EC974-B125-274F-A39F-EC50B2081C9C}" type="presOf" srcId="{6CCAC9CF-7A7E-C04F-8945-232B5971D7EF}" destId="{C394BF33-F2F3-DC4E-A115-815728C97375}" srcOrd="0" destOrd="0" presId="urn:microsoft.com/office/officeart/2005/8/layout/radial4"/>
    <dgm:cxn modelId="{778D45A0-CA32-2641-9050-1C01D98AB7B4}" type="presOf" srcId="{5028C64D-656B-5342-A12A-4D306E6E0551}" destId="{BF3A4578-CEAC-6648-BE49-856494F3684B}" srcOrd="0" destOrd="0" presId="urn:microsoft.com/office/officeart/2005/8/layout/radial4"/>
    <dgm:cxn modelId="{53ED2113-BE48-45DD-92EB-01945EE7BF38}" type="presOf" srcId="{1603D0B1-3AB1-4640-A15F-0CDCB8BDAD3C}" destId="{CE1206DA-1F51-4D2E-AE62-BA9E4095567C}" srcOrd="0" destOrd="0" presId="urn:microsoft.com/office/officeart/2005/8/layout/radial4"/>
    <dgm:cxn modelId="{EF2D47DE-2297-9E45-9B1D-43A4086A092E}" srcId="{6CCAC9CF-7A7E-C04F-8945-232B5971D7EF}" destId="{4B0C85EB-37AF-F046-952A-A34FB8D055EB}" srcOrd="1" destOrd="0" parTransId="{6E7D0D84-53E9-D544-96FC-E998484880E6}" sibTransId="{26E9DAE3-C886-7544-B432-C095848FD60E}"/>
    <dgm:cxn modelId="{E70E8541-EC98-A940-9D3A-0424493D41F1}" type="presOf" srcId="{983890C5-5120-7847-9CB4-500B254E6750}" destId="{FC1A58AD-0F5C-2E4A-ABAB-F936AD328FF5}" srcOrd="0" destOrd="0" presId="urn:microsoft.com/office/officeart/2005/8/layout/radial4"/>
    <dgm:cxn modelId="{4BCCEFF9-2722-4F5A-BECE-F49F0B816354}" srcId="{A06288AF-57E8-DF4B-81D3-E2068C801433}" destId="{C4540368-9F17-4E37-AC20-79C0891D7A78}" srcOrd="1" destOrd="0" parTransId="{6694E73A-AD9A-45F8-99B1-074E670948FE}" sibTransId="{1C6F00E4-6609-4054-A5BC-9D8B33DDFA7B}"/>
    <dgm:cxn modelId="{B5C909DD-DC22-43AA-993B-897C8DC21D06}" type="presOf" srcId="{16E1BAF3-A553-4F72-9409-CD726E5905CA}" destId="{70C569BA-4275-44D9-AD32-F0AAAB5959D9}" srcOrd="0" destOrd="0" presId="urn:microsoft.com/office/officeart/2005/8/layout/radial4"/>
    <dgm:cxn modelId="{244B5CD2-4100-8346-907A-EF34B3CD4C17}" type="presOf" srcId="{D2D6FF6A-B5D2-DF48-82EA-D55B85E59873}" destId="{AD3625A9-D49E-ED42-96BC-374EC811EB0F}" srcOrd="0" destOrd="0" presId="urn:microsoft.com/office/officeart/2005/8/layout/radial4"/>
    <dgm:cxn modelId="{9D473F9E-D5AB-4A42-A712-93A68154CDB1}" type="presParOf" srcId="{33E4F6C0-D858-D945-9E9C-8DB790A26B67}" destId="{C394BF33-F2F3-DC4E-A115-815728C97375}" srcOrd="0" destOrd="0" presId="urn:microsoft.com/office/officeart/2005/8/layout/radial4"/>
    <dgm:cxn modelId="{09DEEE23-FBAB-E346-82D5-22944B97D9AB}" type="presParOf" srcId="{33E4F6C0-D858-D945-9E9C-8DB790A26B67}" destId="{AD3625A9-D49E-ED42-96BC-374EC811EB0F}" srcOrd="1" destOrd="0" presId="urn:microsoft.com/office/officeart/2005/8/layout/radial4"/>
    <dgm:cxn modelId="{973F7512-116A-5E49-9190-A65134FE8F71}" type="presParOf" srcId="{33E4F6C0-D858-D945-9E9C-8DB790A26B67}" destId="{253A7B60-9AF0-B64E-B6BA-760464420A4A}" srcOrd="2" destOrd="0" presId="urn:microsoft.com/office/officeart/2005/8/layout/radial4"/>
    <dgm:cxn modelId="{6502705E-CF9C-B143-80B8-9864F9C24AFA}" type="presParOf" srcId="{33E4F6C0-D858-D945-9E9C-8DB790A26B67}" destId="{F1660701-C5D3-954B-AF15-CBF5291C17CC}" srcOrd="3" destOrd="0" presId="urn:microsoft.com/office/officeart/2005/8/layout/radial4"/>
    <dgm:cxn modelId="{671A8463-B563-EF42-8FB3-A96E930E6823}" type="presParOf" srcId="{33E4F6C0-D858-D945-9E9C-8DB790A26B67}" destId="{AD062B3C-3C82-8241-924B-C445DAAFBC09}" srcOrd="4" destOrd="0" presId="urn:microsoft.com/office/officeart/2005/8/layout/radial4"/>
    <dgm:cxn modelId="{53D89F30-1B15-D240-AF8C-6A5116C22A55}" type="presParOf" srcId="{33E4F6C0-D858-D945-9E9C-8DB790A26B67}" destId="{FC1A58AD-0F5C-2E4A-ABAB-F936AD328FF5}" srcOrd="5" destOrd="0" presId="urn:microsoft.com/office/officeart/2005/8/layout/radial4"/>
    <dgm:cxn modelId="{7056D358-B8DA-BA4A-831A-F868F48920EF}" type="presParOf" srcId="{33E4F6C0-D858-D945-9E9C-8DB790A26B67}" destId="{BF3A4578-CEAC-6648-BE49-856494F3684B}" srcOrd="6" destOrd="0" presId="urn:microsoft.com/office/officeart/2005/8/layout/radial4"/>
    <dgm:cxn modelId="{42FD0705-A873-4D74-8582-979772C1436A}" type="presParOf" srcId="{33E4F6C0-D858-D945-9E9C-8DB790A26B67}" destId="{70C569BA-4275-44D9-AD32-F0AAAB5959D9}" srcOrd="7" destOrd="0" presId="urn:microsoft.com/office/officeart/2005/8/layout/radial4"/>
    <dgm:cxn modelId="{328D6320-E33C-40CC-95D8-1EC0202405B7}" type="presParOf" srcId="{33E4F6C0-D858-D945-9E9C-8DB790A26B67}" destId="{CE1206DA-1F51-4D2E-AE62-BA9E4095567C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46AB55-7B39-104B-919E-587B449D6065}" type="doc">
      <dgm:prSet loTypeId="urn:microsoft.com/office/officeart/2009/layout/CirclePictureHierarchy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34103C6-A3D8-3947-8ACE-4D6BE2E4CD9E}">
      <dgm:prSet phldrT="[Texte]" custT="1"/>
      <dgm:spPr/>
      <dgm:t>
        <a:bodyPr/>
        <a:lstStyle/>
        <a:p>
          <a:r>
            <a:rPr lang="fr-FR" sz="1800" dirty="0" smtClean="0"/>
            <a:t>ANIMATION COMPTES TWITTER ET FACEBOOK</a:t>
          </a:r>
          <a:endParaRPr lang="fr-FR" sz="1800" dirty="0"/>
        </a:p>
        <a:p>
          <a:endParaRPr lang="fr-FR" sz="1800" dirty="0"/>
        </a:p>
      </dgm:t>
    </dgm:pt>
    <dgm:pt modelId="{604D073A-62E7-9241-AE0C-D700E2373C3E}" type="parTrans" cxnId="{21FEA010-8027-D041-819E-8F57EDA631AB}">
      <dgm:prSet/>
      <dgm:spPr/>
      <dgm:t>
        <a:bodyPr/>
        <a:lstStyle/>
        <a:p>
          <a:endParaRPr lang="fr-FR"/>
        </a:p>
      </dgm:t>
    </dgm:pt>
    <dgm:pt modelId="{656B8435-8268-304E-870A-0C936DF16295}" type="sibTrans" cxnId="{21FEA010-8027-D041-819E-8F57EDA631AB}">
      <dgm:prSet/>
      <dgm:spPr/>
      <dgm:t>
        <a:bodyPr/>
        <a:lstStyle/>
        <a:p>
          <a:endParaRPr lang="fr-FR"/>
        </a:p>
      </dgm:t>
    </dgm:pt>
    <dgm:pt modelId="{367CEE49-7883-3D4D-A6D6-3C37A93FE087}">
      <dgm:prSet phldrT="[Texte]" custT="1"/>
      <dgm:spPr/>
      <dgm:t>
        <a:bodyPr/>
        <a:lstStyle/>
        <a:p>
          <a:r>
            <a:rPr lang="fr-FR" sz="1800" dirty="0" smtClean="0"/>
            <a:t> DIVISION DE </a:t>
          </a:r>
          <a:r>
            <a:rPr lang="fr-FR" sz="1800" dirty="0"/>
            <a:t>LA DIFFUSION ET DES RELATIONS AVEC LES USAGERS</a:t>
          </a:r>
        </a:p>
      </dgm:t>
    </dgm:pt>
    <dgm:pt modelId="{230D089B-B077-0746-9927-FD6CEBB5899F}" type="parTrans" cxnId="{24413F19-DCA7-2941-8B41-9C07E9333B42}">
      <dgm:prSet/>
      <dgm:spPr/>
      <dgm:t>
        <a:bodyPr/>
        <a:lstStyle/>
        <a:p>
          <a:endParaRPr lang="fr-FR"/>
        </a:p>
      </dgm:t>
    </dgm:pt>
    <dgm:pt modelId="{8EC52B0C-7577-5D48-8EF1-A0A237957611}" type="sibTrans" cxnId="{24413F19-DCA7-2941-8B41-9C07E9333B42}">
      <dgm:prSet/>
      <dgm:spPr/>
      <dgm:t>
        <a:bodyPr/>
        <a:lstStyle/>
        <a:p>
          <a:endParaRPr lang="fr-FR"/>
        </a:p>
      </dgm:t>
    </dgm:pt>
    <dgm:pt modelId="{8B59DC55-3B91-924A-AB4E-4B26CBE1A9F3}">
      <dgm:prSet phldrT="[Texte]" custT="1"/>
      <dgm:spPr/>
      <dgm:t>
        <a:bodyPr/>
        <a:lstStyle/>
        <a:p>
          <a:r>
            <a:rPr lang="fr-FR" sz="1800" dirty="0" smtClean="0"/>
            <a:t>CELLULE </a:t>
          </a:r>
          <a:r>
            <a:rPr lang="fr-FR" sz="1800" dirty="0"/>
            <a:t>DE COMMUNICATION </a:t>
          </a:r>
        </a:p>
      </dgm:t>
    </dgm:pt>
    <dgm:pt modelId="{13132EEC-C427-7B4E-9189-DEE955B0FEDB}" type="parTrans" cxnId="{D328D2CC-83DA-6445-A939-84D05493BD5C}">
      <dgm:prSet/>
      <dgm:spPr/>
      <dgm:t>
        <a:bodyPr/>
        <a:lstStyle/>
        <a:p>
          <a:endParaRPr lang="fr-FR"/>
        </a:p>
      </dgm:t>
    </dgm:pt>
    <dgm:pt modelId="{8024D69F-3868-BF48-AAB0-B44F531AE222}" type="sibTrans" cxnId="{D328D2CC-83DA-6445-A939-84D05493BD5C}">
      <dgm:prSet/>
      <dgm:spPr/>
      <dgm:t>
        <a:bodyPr/>
        <a:lstStyle/>
        <a:p>
          <a:endParaRPr lang="fr-FR"/>
        </a:p>
      </dgm:t>
    </dgm:pt>
    <dgm:pt modelId="{1C9B0D89-64AA-974F-B7C8-3706560DE9E7}">
      <dgm:prSet phldrT="[Texte]" custT="1"/>
      <dgm:spPr/>
      <dgm:t>
        <a:bodyPr/>
        <a:lstStyle/>
        <a:p>
          <a:r>
            <a:rPr lang="fr-FR" sz="1800" dirty="0" smtClean="0"/>
            <a:t>ANIMATION CHAINE YOUTUBE</a:t>
          </a:r>
          <a:endParaRPr lang="fr-FR" sz="1800" dirty="0"/>
        </a:p>
      </dgm:t>
    </dgm:pt>
    <dgm:pt modelId="{ADE7AB74-FF73-EE46-B2EF-C3D44C115D75}" type="parTrans" cxnId="{E7902E35-53C7-2940-B7AD-80E7F5D55F7F}">
      <dgm:prSet/>
      <dgm:spPr/>
      <dgm:t>
        <a:bodyPr/>
        <a:lstStyle/>
        <a:p>
          <a:endParaRPr lang="fr-FR"/>
        </a:p>
      </dgm:t>
    </dgm:pt>
    <dgm:pt modelId="{66086D54-506A-A448-BEF0-4ED6F20FFC68}" type="sibTrans" cxnId="{E7902E35-53C7-2940-B7AD-80E7F5D55F7F}">
      <dgm:prSet/>
      <dgm:spPr/>
      <dgm:t>
        <a:bodyPr/>
        <a:lstStyle/>
        <a:p>
          <a:endParaRPr lang="fr-FR"/>
        </a:p>
      </dgm:t>
    </dgm:pt>
    <dgm:pt modelId="{7FF3F3F0-83AC-BD4C-B4AA-19CE432A029D}">
      <dgm:prSet phldrT="[Texte]" custT="1"/>
      <dgm:spPr/>
      <dgm:t>
        <a:bodyPr/>
        <a:lstStyle/>
        <a:p>
          <a:r>
            <a:rPr lang="fr-FR" sz="1800" dirty="0" smtClean="0"/>
            <a:t>CELLULE DE COMMUNICATION </a:t>
          </a:r>
          <a:endParaRPr lang="fr-FR" sz="1800" dirty="0"/>
        </a:p>
      </dgm:t>
    </dgm:pt>
    <dgm:pt modelId="{6A5EBADD-907D-7748-8D82-07317AEC0D56}" type="parTrans" cxnId="{D73AF8B4-E53B-9141-A1CF-CC30514EC1B5}">
      <dgm:prSet/>
      <dgm:spPr/>
      <dgm:t>
        <a:bodyPr/>
        <a:lstStyle/>
        <a:p>
          <a:endParaRPr lang="fr-FR"/>
        </a:p>
      </dgm:t>
    </dgm:pt>
    <dgm:pt modelId="{672511F4-4DE3-A049-8707-5D8D573C8340}" type="sibTrans" cxnId="{D73AF8B4-E53B-9141-A1CF-CC30514EC1B5}">
      <dgm:prSet/>
      <dgm:spPr/>
      <dgm:t>
        <a:bodyPr/>
        <a:lstStyle/>
        <a:p>
          <a:endParaRPr lang="fr-FR"/>
        </a:p>
      </dgm:t>
    </dgm:pt>
    <dgm:pt modelId="{28127CA0-E995-8F49-9AAA-7448D91ECD51}">
      <dgm:prSet phldrT="[Texte]" custT="1"/>
      <dgm:spPr/>
      <dgm:t>
        <a:bodyPr/>
        <a:lstStyle/>
        <a:p>
          <a:endParaRPr lang="fr-FR" sz="1800" dirty="0"/>
        </a:p>
      </dgm:t>
    </dgm:pt>
    <dgm:pt modelId="{B91BD75C-1ED9-894F-8CAB-68A5126AF60C}" type="sibTrans" cxnId="{9E429680-8DFB-C041-B609-04131C46142D}">
      <dgm:prSet/>
      <dgm:spPr/>
      <dgm:t>
        <a:bodyPr/>
        <a:lstStyle/>
        <a:p>
          <a:endParaRPr lang="fr-FR"/>
        </a:p>
      </dgm:t>
    </dgm:pt>
    <dgm:pt modelId="{C728B97B-78D4-6341-B199-FAACA5FCAB1C}" type="parTrans" cxnId="{9E429680-8DFB-C041-B609-04131C46142D}">
      <dgm:prSet/>
      <dgm:spPr/>
      <dgm:t>
        <a:bodyPr/>
        <a:lstStyle/>
        <a:p>
          <a:endParaRPr lang="fr-FR"/>
        </a:p>
      </dgm:t>
    </dgm:pt>
    <dgm:pt modelId="{0BA7A734-490A-C94B-A0D7-AC46DA842199}" type="pres">
      <dgm:prSet presAssocID="{CC46AB55-7B39-104B-919E-587B449D606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SN"/>
        </a:p>
      </dgm:t>
    </dgm:pt>
    <dgm:pt modelId="{5B2C647F-A67A-2B4E-84C8-3B802E7AFE3D}" type="pres">
      <dgm:prSet presAssocID="{28127CA0-E995-8F49-9AAA-7448D91ECD51}" presName="hierRoot1" presStyleCnt="0"/>
      <dgm:spPr/>
    </dgm:pt>
    <dgm:pt modelId="{D419EEC4-176F-B34B-844F-0F077BD6ED3B}" type="pres">
      <dgm:prSet presAssocID="{28127CA0-E995-8F49-9AAA-7448D91ECD51}" presName="composite" presStyleCnt="0"/>
      <dgm:spPr/>
    </dgm:pt>
    <dgm:pt modelId="{ACA01656-FEFD-2640-BAD7-82C6CCE10CB1}" type="pres">
      <dgm:prSet presAssocID="{28127CA0-E995-8F49-9AAA-7448D91ECD51}" presName="image" presStyleLbl="node0" presStyleIdx="0" presStyleCnt="1" custLinFactNeighborX="-24911" custLinFactNeighborY="712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fr-SN"/>
        </a:p>
      </dgm:t>
    </dgm:pt>
    <dgm:pt modelId="{BAC524CB-1AE5-8244-9C5D-24FC16B288FA}" type="pres">
      <dgm:prSet presAssocID="{28127CA0-E995-8F49-9AAA-7448D91ECD51}" presName="text" presStyleLbl="revTx" presStyleIdx="0" presStyleCnt="6">
        <dgm:presLayoutVars>
          <dgm:chPref val="3"/>
        </dgm:presLayoutVars>
      </dgm:prSet>
      <dgm:spPr/>
      <dgm:t>
        <a:bodyPr/>
        <a:lstStyle/>
        <a:p>
          <a:endParaRPr lang="fr-SN"/>
        </a:p>
      </dgm:t>
    </dgm:pt>
    <dgm:pt modelId="{2BE512E7-EF6B-A54E-B122-D39B2476672F}" type="pres">
      <dgm:prSet presAssocID="{28127CA0-E995-8F49-9AAA-7448D91ECD51}" presName="hierChild2" presStyleCnt="0"/>
      <dgm:spPr/>
    </dgm:pt>
    <dgm:pt modelId="{A3D6823F-E616-D840-9D06-9A811045A54B}" type="pres">
      <dgm:prSet presAssocID="{604D073A-62E7-9241-AE0C-D700E2373C3E}" presName="Name10" presStyleLbl="parChTrans1D2" presStyleIdx="0" presStyleCnt="2"/>
      <dgm:spPr/>
      <dgm:t>
        <a:bodyPr/>
        <a:lstStyle/>
        <a:p>
          <a:endParaRPr lang="fr-SN"/>
        </a:p>
      </dgm:t>
    </dgm:pt>
    <dgm:pt modelId="{6C036EEF-1414-1D42-86CE-AB9867F6A345}" type="pres">
      <dgm:prSet presAssocID="{434103C6-A3D8-3947-8ACE-4D6BE2E4CD9E}" presName="hierRoot2" presStyleCnt="0"/>
      <dgm:spPr/>
    </dgm:pt>
    <dgm:pt modelId="{81A814DB-CC6F-6C4A-9B64-8FFB9C2C529F}" type="pres">
      <dgm:prSet presAssocID="{434103C6-A3D8-3947-8ACE-4D6BE2E4CD9E}" presName="composite2" presStyleCnt="0"/>
      <dgm:spPr/>
    </dgm:pt>
    <dgm:pt modelId="{82E851F2-A258-2446-AA50-072F43888834}" type="pres">
      <dgm:prSet presAssocID="{434103C6-A3D8-3947-8ACE-4D6BE2E4CD9E}" presName="image2" presStyleLbl="node2" presStyleIdx="0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fr-SN"/>
        </a:p>
      </dgm:t>
    </dgm:pt>
    <dgm:pt modelId="{5C615B32-C7E2-0D46-BBFD-930441710998}" type="pres">
      <dgm:prSet presAssocID="{434103C6-A3D8-3947-8ACE-4D6BE2E4CD9E}" presName="text2" presStyleLbl="revTx" presStyleIdx="1" presStyleCnt="6">
        <dgm:presLayoutVars>
          <dgm:chPref val="3"/>
        </dgm:presLayoutVars>
      </dgm:prSet>
      <dgm:spPr/>
      <dgm:t>
        <a:bodyPr/>
        <a:lstStyle/>
        <a:p>
          <a:endParaRPr lang="fr-SN"/>
        </a:p>
      </dgm:t>
    </dgm:pt>
    <dgm:pt modelId="{61872DDE-8E35-B04A-A41C-8BAB5094B9C3}" type="pres">
      <dgm:prSet presAssocID="{434103C6-A3D8-3947-8ACE-4D6BE2E4CD9E}" presName="hierChild3" presStyleCnt="0"/>
      <dgm:spPr/>
    </dgm:pt>
    <dgm:pt modelId="{BE45DEF8-46FF-CE4F-8F35-732EF63DCB40}" type="pres">
      <dgm:prSet presAssocID="{230D089B-B077-0746-9927-FD6CEBB5899F}" presName="Name17" presStyleLbl="parChTrans1D3" presStyleIdx="0" presStyleCnt="3"/>
      <dgm:spPr/>
      <dgm:t>
        <a:bodyPr/>
        <a:lstStyle/>
        <a:p>
          <a:endParaRPr lang="fr-SN"/>
        </a:p>
      </dgm:t>
    </dgm:pt>
    <dgm:pt modelId="{A373B1AE-4363-D94F-BED0-F6A9A8C78AFE}" type="pres">
      <dgm:prSet presAssocID="{367CEE49-7883-3D4D-A6D6-3C37A93FE087}" presName="hierRoot3" presStyleCnt="0"/>
      <dgm:spPr/>
    </dgm:pt>
    <dgm:pt modelId="{BA4F8207-0B60-6042-9905-ECC457A4F4C4}" type="pres">
      <dgm:prSet presAssocID="{367CEE49-7883-3D4D-A6D6-3C37A93FE087}" presName="composite3" presStyleCnt="0"/>
      <dgm:spPr/>
    </dgm:pt>
    <dgm:pt modelId="{6BF59D7F-FDAC-5940-AFF6-00C57E2B6758}" type="pres">
      <dgm:prSet presAssocID="{367CEE49-7883-3D4D-A6D6-3C37A93FE087}" presName="image3" presStyleLbl="node3" presStyleIdx="0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fr-SN"/>
        </a:p>
      </dgm:t>
    </dgm:pt>
    <dgm:pt modelId="{126736E5-9DFA-D84F-81A8-CF742B092C35}" type="pres">
      <dgm:prSet presAssocID="{367CEE49-7883-3D4D-A6D6-3C37A93FE087}" presName="text3" presStyleLbl="revTx" presStyleIdx="2" presStyleCnt="6">
        <dgm:presLayoutVars>
          <dgm:chPref val="3"/>
        </dgm:presLayoutVars>
      </dgm:prSet>
      <dgm:spPr/>
      <dgm:t>
        <a:bodyPr/>
        <a:lstStyle/>
        <a:p>
          <a:endParaRPr lang="fr-SN"/>
        </a:p>
      </dgm:t>
    </dgm:pt>
    <dgm:pt modelId="{BABD54E6-62C3-1A48-BC87-140E64B74046}" type="pres">
      <dgm:prSet presAssocID="{367CEE49-7883-3D4D-A6D6-3C37A93FE087}" presName="hierChild4" presStyleCnt="0"/>
      <dgm:spPr/>
    </dgm:pt>
    <dgm:pt modelId="{1F4CF57D-5EF3-6543-8833-229299C54C63}" type="pres">
      <dgm:prSet presAssocID="{13132EEC-C427-7B4E-9189-DEE955B0FEDB}" presName="Name17" presStyleLbl="parChTrans1D3" presStyleIdx="1" presStyleCnt="3"/>
      <dgm:spPr/>
      <dgm:t>
        <a:bodyPr/>
        <a:lstStyle/>
        <a:p>
          <a:endParaRPr lang="fr-SN"/>
        </a:p>
      </dgm:t>
    </dgm:pt>
    <dgm:pt modelId="{057CA4BC-95B9-B649-AF52-D7245B653342}" type="pres">
      <dgm:prSet presAssocID="{8B59DC55-3B91-924A-AB4E-4B26CBE1A9F3}" presName="hierRoot3" presStyleCnt="0"/>
      <dgm:spPr/>
    </dgm:pt>
    <dgm:pt modelId="{40AB838B-BAF3-4548-A2E7-1799784C21CC}" type="pres">
      <dgm:prSet presAssocID="{8B59DC55-3B91-924A-AB4E-4B26CBE1A9F3}" presName="composite3" presStyleCnt="0"/>
      <dgm:spPr/>
    </dgm:pt>
    <dgm:pt modelId="{B33E1C4C-F284-8B48-9EFF-FD37D57C126A}" type="pres">
      <dgm:prSet presAssocID="{8B59DC55-3B91-924A-AB4E-4B26CBE1A9F3}" presName="image3" presStyleLbl="node3" presStyleIdx="1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fr-SN"/>
        </a:p>
      </dgm:t>
    </dgm:pt>
    <dgm:pt modelId="{1FE4F07B-C1E0-514B-BF66-2FAAABC0A040}" type="pres">
      <dgm:prSet presAssocID="{8B59DC55-3B91-924A-AB4E-4B26CBE1A9F3}" presName="text3" presStyleLbl="revTx" presStyleIdx="3" presStyleCnt="6">
        <dgm:presLayoutVars>
          <dgm:chPref val="3"/>
        </dgm:presLayoutVars>
      </dgm:prSet>
      <dgm:spPr/>
      <dgm:t>
        <a:bodyPr/>
        <a:lstStyle/>
        <a:p>
          <a:endParaRPr lang="fr-SN"/>
        </a:p>
      </dgm:t>
    </dgm:pt>
    <dgm:pt modelId="{F8E71A46-A7E8-E24E-8CCC-0315286AF4E1}" type="pres">
      <dgm:prSet presAssocID="{8B59DC55-3B91-924A-AB4E-4B26CBE1A9F3}" presName="hierChild4" presStyleCnt="0"/>
      <dgm:spPr/>
    </dgm:pt>
    <dgm:pt modelId="{47F5728D-8208-534E-A256-4063C06CA9AC}" type="pres">
      <dgm:prSet presAssocID="{ADE7AB74-FF73-EE46-B2EF-C3D44C115D75}" presName="Name10" presStyleLbl="parChTrans1D2" presStyleIdx="1" presStyleCnt="2"/>
      <dgm:spPr/>
      <dgm:t>
        <a:bodyPr/>
        <a:lstStyle/>
        <a:p>
          <a:endParaRPr lang="fr-SN"/>
        </a:p>
      </dgm:t>
    </dgm:pt>
    <dgm:pt modelId="{68DD479F-F37E-A545-8A31-8DFC0AED7372}" type="pres">
      <dgm:prSet presAssocID="{1C9B0D89-64AA-974F-B7C8-3706560DE9E7}" presName="hierRoot2" presStyleCnt="0"/>
      <dgm:spPr/>
    </dgm:pt>
    <dgm:pt modelId="{D9EBCBB2-0C0F-8945-819A-EC88C69EC79A}" type="pres">
      <dgm:prSet presAssocID="{1C9B0D89-64AA-974F-B7C8-3706560DE9E7}" presName="composite2" presStyleCnt="0"/>
      <dgm:spPr/>
    </dgm:pt>
    <dgm:pt modelId="{FF43DDF8-CD43-644B-90F8-58032B5595FD}" type="pres">
      <dgm:prSet presAssocID="{1C9B0D89-64AA-974F-B7C8-3706560DE9E7}" presName="image2" presStyleLbl="node2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fr-SN"/>
        </a:p>
      </dgm:t>
    </dgm:pt>
    <dgm:pt modelId="{E0DFF844-FD59-684B-9834-8D469CE7D60E}" type="pres">
      <dgm:prSet presAssocID="{1C9B0D89-64AA-974F-B7C8-3706560DE9E7}" presName="text2" presStyleLbl="revTx" presStyleIdx="4" presStyleCnt="6">
        <dgm:presLayoutVars>
          <dgm:chPref val="3"/>
        </dgm:presLayoutVars>
      </dgm:prSet>
      <dgm:spPr/>
      <dgm:t>
        <a:bodyPr/>
        <a:lstStyle/>
        <a:p>
          <a:endParaRPr lang="fr-SN"/>
        </a:p>
      </dgm:t>
    </dgm:pt>
    <dgm:pt modelId="{88CDE7FA-901D-A44C-97CC-24C99CCF065F}" type="pres">
      <dgm:prSet presAssocID="{1C9B0D89-64AA-974F-B7C8-3706560DE9E7}" presName="hierChild3" presStyleCnt="0"/>
      <dgm:spPr/>
    </dgm:pt>
    <dgm:pt modelId="{4E7DBCDC-4CFB-9B4C-B65A-47F3EAB4C110}" type="pres">
      <dgm:prSet presAssocID="{6A5EBADD-907D-7748-8D82-07317AEC0D56}" presName="Name17" presStyleLbl="parChTrans1D3" presStyleIdx="2" presStyleCnt="3"/>
      <dgm:spPr/>
      <dgm:t>
        <a:bodyPr/>
        <a:lstStyle/>
        <a:p>
          <a:endParaRPr lang="fr-SN"/>
        </a:p>
      </dgm:t>
    </dgm:pt>
    <dgm:pt modelId="{1E31F4B9-C268-2442-9355-143BB422C54D}" type="pres">
      <dgm:prSet presAssocID="{7FF3F3F0-83AC-BD4C-B4AA-19CE432A029D}" presName="hierRoot3" presStyleCnt="0"/>
      <dgm:spPr/>
    </dgm:pt>
    <dgm:pt modelId="{15BC2102-5C82-E14D-A0A7-AD3D6BFEF505}" type="pres">
      <dgm:prSet presAssocID="{7FF3F3F0-83AC-BD4C-B4AA-19CE432A029D}" presName="composite3" presStyleCnt="0"/>
      <dgm:spPr/>
    </dgm:pt>
    <dgm:pt modelId="{F7FF776E-2473-5C41-BD20-875960DF29E3}" type="pres">
      <dgm:prSet presAssocID="{7FF3F3F0-83AC-BD4C-B4AA-19CE432A029D}" presName="image3" presStyleLbl="node3" presStyleIdx="2" presStyleCnt="3" custLinFactNeighborX="923" custLinFactNeighborY="108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fr-SN"/>
        </a:p>
      </dgm:t>
    </dgm:pt>
    <dgm:pt modelId="{13EFCB85-C362-7148-A385-54E881F67A47}" type="pres">
      <dgm:prSet presAssocID="{7FF3F3F0-83AC-BD4C-B4AA-19CE432A029D}" presName="text3" presStyleLbl="revTx" presStyleIdx="5" presStyleCnt="6" custScaleX="113803" custScaleY="41560" custLinFactNeighborX="7381" custLinFactNeighborY="-3690">
        <dgm:presLayoutVars>
          <dgm:chPref val="3"/>
        </dgm:presLayoutVars>
      </dgm:prSet>
      <dgm:spPr/>
      <dgm:t>
        <a:bodyPr/>
        <a:lstStyle/>
        <a:p>
          <a:endParaRPr lang="fr-SN"/>
        </a:p>
      </dgm:t>
    </dgm:pt>
    <dgm:pt modelId="{1E537653-F547-0F41-BEA8-45F063156388}" type="pres">
      <dgm:prSet presAssocID="{7FF3F3F0-83AC-BD4C-B4AA-19CE432A029D}" presName="hierChild4" presStyleCnt="0"/>
      <dgm:spPr/>
    </dgm:pt>
  </dgm:ptLst>
  <dgm:cxnLst>
    <dgm:cxn modelId="{24413F19-DCA7-2941-8B41-9C07E9333B42}" srcId="{434103C6-A3D8-3947-8ACE-4D6BE2E4CD9E}" destId="{367CEE49-7883-3D4D-A6D6-3C37A93FE087}" srcOrd="0" destOrd="0" parTransId="{230D089B-B077-0746-9927-FD6CEBB5899F}" sibTransId="{8EC52B0C-7577-5D48-8EF1-A0A237957611}"/>
    <dgm:cxn modelId="{31CCABC5-08AE-9F4F-B76B-DC3EE1950B1C}" type="presOf" srcId="{8B59DC55-3B91-924A-AB4E-4B26CBE1A9F3}" destId="{1FE4F07B-C1E0-514B-BF66-2FAAABC0A040}" srcOrd="0" destOrd="0" presId="urn:microsoft.com/office/officeart/2009/layout/CirclePictureHierarchy"/>
    <dgm:cxn modelId="{1D43D057-3961-944F-9AFF-909D4E335E67}" type="presOf" srcId="{28127CA0-E995-8F49-9AAA-7448D91ECD51}" destId="{BAC524CB-1AE5-8244-9C5D-24FC16B288FA}" srcOrd="0" destOrd="0" presId="urn:microsoft.com/office/officeart/2009/layout/CirclePictureHierarchy"/>
    <dgm:cxn modelId="{4D860B95-1F89-934F-A495-CE5B5B9B071B}" type="presOf" srcId="{CC46AB55-7B39-104B-919E-587B449D6065}" destId="{0BA7A734-490A-C94B-A0D7-AC46DA842199}" srcOrd="0" destOrd="0" presId="urn:microsoft.com/office/officeart/2009/layout/CirclePictureHierarchy"/>
    <dgm:cxn modelId="{9E429680-8DFB-C041-B609-04131C46142D}" srcId="{CC46AB55-7B39-104B-919E-587B449D6065}" destId="{28127CA0-E995-8F49-9AAA-7448D91ECD51}" srcOrd="0" destOrd="0" parTransId="{C728B97B-78D4-6341-B199-FAACA5FCAB1C}" sibTransId="{B91BD75C-1ED9-894F-8CAB-68A5126AF60C}"/>
    <dgm:cxn modelId="{9144E73C-1DC7-2F47-A775-2DB89D1053FA}" type="presOf" srcId="{604D073A-62E7-9241-AE0C-D700E2373C3E}" destId="{A3D6823F-E616-D840-9D06-9A811045A54B}" srcOrd="0" destOrd="0" presId="urn:microsoft.com/office/officeart/2009/layout/CirclePictureHierarchy"/>
    <dgm:cxn modelId="{FCAAC0EE-F110-884F-BB79-D700C36E8A76}" type="presOf" srcId="{13132EEC-C427-7B4E-9189-DEE955B0FEDB}" destId="{1F4CF57D-5EF3-6543-8833-229299C54C63}" srcOrd="0" destOrd="0" presId="urn:microsoft.com/office/officeart/2009/layout/CirclePictureHierarchy"/>
    <dgm:cxn modelId="{3D497928-6D36-7B4E-B7B2-F4BFC9EB7261}" type="presOf" srcId="{367CEE49-7883-3D4D-A6D6-3C37A93FE087}" destId="{126736E5-9DFA-D84F-81A8-CF742B092C35}" srcOrd="0" destOrd="0" presId="urn:microsoft.com/office/officeart/2009/layout/CirclePictureHierarchy"/>
    <dgm:cxn modelId="{458F3573-889C-D84B-99C7-DAEB11FF9625}" type="presOf" srcId="{230D089B-B077-0746-9927-FD6CEBB5899F}" destId="{BE45DEF8-46FF-CE4F-8F35-732EF63DCB40}" srcOrd="0" destOrd="0" presId="urn:microsoft.com/office/officeart/2009/layout/CirclePictureHierarchy"/>
    <dgm:cxn modelId="{78D8170C-B958-2749-AABD-51D97F3A169E}" type="presOf" srcId="{ADE7AB74-FF73-EE46-B2EF-C3D44C115D75}" destId="{47F5728D-8208-534E-A256-4063C06CA9AC}" srcOrd="0" destOrd="0" presId="urn:microsoft.com/office/officeart/2009/layout/CirclePictureHierarchy"/>
    <dgm:cxn modelId="{D328D2CC-83DA-6445-A939-84D05493BD5C}" srcId="{434103C6-A3D8-3947-8ACE-4D6BE2E4CD9E}" destId="{8B59DC55-3B91-924A-AB4E-4B26CBE1A9F3}" srcOrd="1" destOrd="0" parTransId="{13132EEC-C427-7B4E-9189-DEE955B0FEDB}" sibTransId="{8024D69F-3868-BF48-AAB0-B44F531AE222}"/>
    <dgm:cxn modelId="{21FEA010-8027-D041-819E-8F57EDA631AB}" srcId="{28127CA0-E995-8F49-9AAA-7448D91ECD51}" destId="{434103C6-A3D8-3947-8ACE-4D6BE2E4CD9E}" srcOrd="0" destOrd="0" parTransId="{604D073A-62E7-9241-AE0C-D700E2373C3E}" sibTransId="{656B8435-8268-304E-870A-0C936DF16295}"/>
    <dgm:cxn modelId="{C9065C2F-96EF-F241-A696-E6933184764E}" type="presOf" srcId="{434103C6-A3D8-3947-8ACE-4D6BE2E4CD9E}" destId="{5C615B32-C7E2-0D46-BBFD-930441710998}" srcOrd="0" destOrd="0" presId="urn:microsoft.com/office/officeart/2009/layout/CirclePictureHierarchy"/>
    <dgm:cxn modelId="{965B0697-3058-114D-868F-6FF7F736E654}" type="presOf" srcId="{7FF3F3F0-83AC-BD4C-B4AA-19CE432A029D}" destId="{13EFCB85-C362-7148-A385-54E881F67A47}" srcOrd="0" destOrd="0" presId="urn:microsoft.com/office/officeart/2009/layout/CirclePictureHierarchy"/>
    <dgm:cxn modelId="{E42E78EE-CAB3-5745-B026-73D64DE10DA6}" type="presOf" srcId="{6A5EBADD-907D-7748-8D82-07317AEC0D56}" destId="{4E7DBCDC-4CFB-9B4C-B65A-47F3EAB4C110}" srcOrd="0" destOrd="0" presId="urn:microsoft.com/office/officeart/2009/layout/CirclePictureHierarchy"/>
    <dgm:cxn modelId="{42FAF15B-3CD3-2641-BB23-0FE05C483B1E}" type="presOf" srcId="{1C9B0D89-64AA-974F-B7C8-3706560DE9E7}" destId="{E0DFF844-FD59-684B-9834-8D469CE7D60E}" srcOrd="0" destOrd="0" presId="urn:microsoft.com/office/officeart/2009/layout/CirclePictureHierarchy"/>
    <dgm:cxn modelId="{E7902E35-53C7-2940-B7AD-80E7F5D55F7F}" srcId="{28127CA0-E995-8F49-9AAA-7448D91ECD51}" destId="{1C9B0D89-64AA-974F-B7C8-3706560DE9E7}" srcOrd="1" destOrd="0" parTransId="{ADE7AB74-FF73-EE46-B2EF-C3D44C115D75}" sibTransId="{66086D54-506A-A448-BEF0-4ED6F20FFC68}"/>
    <dgm:cxn modelId="{D73AF8B4-E53B-9141-A1CF-CC30514EC1B5}" srcId="{1C9B0D89-64AA-974F-B7C8-3706560DE9E7}" destId="{7FF3F3F0-83AC-BD4C-B4AA-19CE432A029D}" srcOrd="0" destOrd="0" parTransId="{6A5EBADD-907D-7748-8D82-07317AEC0D56}" sibTransId="{672511F4-4DE3-A049-8707-5D8D573C8340}"/>
    <dgm:cxn modelId="{0FD92246-8EA2-ED45-B25F-723FAC3DF7AE}" type="presParOf" srcId="{0BA7A734-490A-C94B-A0D7-AC46DA842199}" destId="{5B2C647F-A67A-2B4E-84C8-3B802E7AFE3D}" srcOrd="0" destOrd="0" presId="urn:microsoft.com/office/officeart/2009/layout/CirclePictureHierarchy"/>
    <dgm:cxn modelId="{AFEBFDDB-003B-4D40-BD62-F909B225414A}" type="presParOf" srcId="{5B2C647F-A67A-2B4E-84C8-3B802E7AFE3D}" destId="{D419EEC4-176F-B34B-844F-0F077BD6ED3B}" srcOrd="0" destOrd="0" presId="urn:microsoft.com/office/officeart/2009/layout/CirclePictureHierarchy"/>
    <dgm:cxn modelId="{CEFE4937-9EF8-2542-9DA5-1BC99C0ABE28}" type="presParOf" srcId="{D419EEC4-176F-B34B-844F-0F077BD6ED3B}" destId="{ACA01656-FEFD-2640-BAD7-82C6CCE10CB1}" srcOrd="0" destOrd="0" presId="urn:microsoft.com/office/officeart/2009/layout/CirclePictureHierarchy"/>
    <dgm:cxn modelId="{0EFCDC78-0797-3F4C-A9D7-A5A7D7F87541}" type="presParOf" srcId="{D419EEC4-176F-B34B-844F-0F077BD6ED3B}" destId="{BAC524CB-1AE5-8244-9C5D-24FC16B288FA}" srcOrd="1" destOrd="0" presId="urn:microsoft.com/office/officeart/2009/layout/CirclePictureHierarchy"/>
    <dgm:cxn modelId="{153FCBF8-A83F-6442-A376-870B9C2122AB}" type="presParOf" srcId="{5B2C647F-A67A-2B4E-84C8-3B802E7AFE3D}" destId="{2BE512E7-EF6B-A54E-B122-D39B2476672F}" srcOrd="1" destOrd="0" presId="urn:microsoft.com/office/officeart/2009/layout/CirclePictureHierarchy"/>
    <dgm:cxn modelId="{62E16894-3329-434E-988A-0DB6526B2AA7}" type="presParOf" srcId="{2BE512E7-EF6B-A54E-B122-D39B2476672F}" destId="{A3D6823F-E616-D840-9D06-9A811045A54B}" srcOrd="0" destOrd="0" presId="urn:microsoft.com/office/officeart/2009/layout/CirclePictureHierarchy"/>
    <dgm:cxn modelId="{A9B20963-DF52-0845-B8DF-76F1EB51FEEF}" type="presParOf" srcId="{2BE512E7-EF6B-A54E-B122-D39B2476672F}" destId="{6C036EEF-1414-1D42-86CE-AB9867F6A345}" srcOrd="1" destOrd="0" presId="urn:microsoft.com/office/officeart/2009/layout/CirclePictureHierarchy"/>
    <dgm:cxn modelId="{EB6A394C-CF22-A14E-B5E5-9FC074EC33CC}" type="presParOf" srcId="{6C036EEF-1414-1D42-86CE-AB9867F6A345}" destId="{81A814DB-CC6F-6C4A-9B64-8FFB9C2C529F}" srcOrd="0" destOrd="0" presId="urn:microsoft.com/office/officeart/2009/layout/CirclePictureHierarchy"/>
    <dgm:cxn modelId="{F65115FC-61CB-3348-9CC2-03DA1967AE28}" type="presParOf" srcId="{81A814DB-CC6F-6C4A-9B64-8FFB9C2C529F}" destId="{82E851F2-A258-2446-AA50-072F43888834}" srcOrd="0" destOrd="0" presId="urn:microsoft.com/office/officeart/2009/layout/CirclePictureHierarchy"/>
    <dgm:cxn modelId="{F7885504-3E80-6542-959D-395E5FFE4839}" type="presParOf" srcId="{81A814DB-CC6F-6C4A-9B64-8FFB9C2C529F}" destId="{5C615B32-C7E2-0D46-BBFD-930441710998}" srcOrd="1" destOrd="0" presId="urn:microsoft.com/office/officeart/2009/layout/CirclePictureHierarchy"/>
    <dgm:cxn modelId="{B5F9E7A8-787D-C04F-8E81-C47D3A993989}" type="presParOf" srcId="{6C036EEF-1414-1D42-86CE-AB9867F6A345}" destId="{61872DDE-8E35-B04A-A41C-8BAB5094B9C3}" srcOrd="1" destOrd="0" presId="urn:microsoft.com/office/officeart/2009/layout/CirclePictureHierarchy"/>
    <dgm:cxn modelId="{CB30E939-D597-E04F-A9E5-3CBA9E0E43A8}" type="presParOf" srcId="{61872DDE-8E35-B04A-A41C-8BAB5094B9C3}" destId="{BE45DEF8-46FF-CE4F-8F35-732EF63DCB40}" srcOrd="0" destOrd="0" presId="urn:microsoft.com/office/officeart/2009/layout/CirclePictureHierarchy"/>
    <dgm:cxn modelId="{F9FFFDD7-34DF-5A49-8CBF-1F867A9B5C2E}" type="presParOf" srcId="{61872DDE-8E35-B04A-A41C-8BAB5094B9C3}" destId="{A373B1AE-4363-D94F-BED0-F6A9A8C78AFE}" srcOrd="1" destOrd="0" presId="urn:microsoft.com/office/officeart/2009/layout/CirclePictureHierarchy"/>
    <dgm:cxn modelId="{CE436C71-94A8-4843-829D-91C410BCB898}" type="presParOf" srcId="{A373B1AE-4363-D94F-BED0-F6A9A8C78AFE}" destId="{BA4F8207-0B60-6042-9905-ECC457A4F4C4}" srcOrd="0" destOrd="0" presId="urn:microsoft.com/office/officeart/2009/layout/CirclePictureHierarchy"/>
    <dgm:cxn modelId="{90BE5FF7-87EC-6D4C-9E84-FD4F159B43F2}" type="presParOf" srcId="{BA4F8207-0B60-6042-9905-ECC457A4F4C4}" destId="{6BF59D7F-FDAC-5940-AFF6-00C57E2B6758}" srcOrd="0" destOrd="0" presId="urn:microsoft.com/office/officeart/2009/layout/CirclePictureHierarchy"/>
    <dgm:cxn modelId="{E29D2340-CCA8-AB4B-B320-7D74F78295EA}" type="presParOf" srcId="{BA4F8207-0B60-6042-9905-ECC457A4F4C4}" destId="{126736E5-9DFA-D84F-81A8-CF742B092C35}" srcOrd="1" destOrd="0" presId="urn:microsoft.com/office/officeart/2009/layout/CirclePictureHierarchy"/>
    <dgm:cxn modelId="{6F486115-E138-F944-A6D2-789F91E03118}" type="presParOf" srcId="{A373B1AE-4363-D94F-BED0-F6A9A8C78AFE}" destId="{BABD54E6-62C3-1A48-BC87-140E64B74046}" srcOrd="1" destOrd="0" presId="urn:microsoft.com/office/officeart/2009/layout/CirclePictureHierarchy"/>
    <dgm:cxn modelId="{965EF220-21AA-BE43-BBE0-D16C171BFB9E}" type="presParOf" srcId="{61872DDE-8E35-B04A-A41C-8BAB5094B9C3}" destId="{1F4CF57D-5EF3-6543-8833-229299C54C63}" srcOrd="2" destOrd="0" presId="urn:microsoft.com/office/officeart/2009/layout/CirclePictureHierarchy"/>
    <dgm:cxn modelId="{0D3BDAA0-A9A1-F24E-9B67-54AFAA20C801}" type="presParOf" srcId="{61872DDE-8E35-B04A-A41C-8BAB5094B9C3}" destId="{057CA4BC-95B9-B649-AF52-D7245B653342}" srcOrd="3" destOrd="0" presId="urn:microsoft.com/office/officeart/2009/layout/CirclePictureHierarchy"/>
    <dgm:cxn modelId="{96E9A1B4-62DA-9C48-88D5-20BC2794AF6F}" type="presParOf" srcId="{057CA4BC-95B9-B649-AF52-D7245B653342}" destId="{40AB838B-BAF3-4548-A2E7-1799784C21CC}" srcOrd="0" destOrd="0" presId="urn:microsoft.com/office/officeart/2009/layout/CirclePictureHierarchy"/>
    <dgm:cxn modelId="{50A93584-24A5-6A4A-847A-29C86EE7C598}" type="presParOf" srcId="{40AB838B-BAF3-4548-A2E7-1799784C21CC}" destId="{B33E1C4C-F284-8B48-9EFF-FD37D57C126A}" srcOrd="0" destOrd="0" presId="urn:microsoft.com/office/officeart/2009/layout/CirclePictureHierarchy"/>
    <dgm:cxn modelId="{68CD7FEB-B433-744C-9C94-3D952C2C5332}" type="presParOf" srcId="{40AB838B-BAF3-4548-A2E7-1799784C21CC}" destId="{1FE4F07B-C1E0-514B-BF66-2FAAABC0A040}" srcOrd="1" destOrd="0" presId="urn:microsoft.com/office/officeart/2009/layout/CirclePictureHierarchy"/>
    <dgm:cxn modelId="{2538584C-AB5B-E449-BC38-BC23EA487CCE}" type="presParOf" srcId="{057CA4BC-95B9-B649-AF52-D7245B653342}" destId="{F8E71A46-A7E8-E24E-8CCC-0315286AF4E1}" srcOrd="1" destOrd="0" presId="urn:microsoft.com/office/officeart/2009/layout/CirclePictureHierarchy"/>
    <dgm:cxn modelId="{B09363B4-882A-5843-9FC8-039C7B23CCB7}" type="presParOf" srcId="{2BE512E7-EF6B-A54E-B122-D39B2476672F}" destId="{47F5728D-8208-534E-A256-4063C06CA9AC}" srcOrd="2" destOrd="0" presId="urn:microsoft.com/office/officeart/2009/layout/CirclePictureHierarchy"/>
    <dgm:cxn modelId="{18B24A23-B98C-2A4E-AC49-EB11E3F36856}" type="presParOf" srcId="{2BE512E7-EF6B-A54E-B122-D39B2476672F}" destId="{68DD479F-F37E-A545-8A31-8DFC0AED7372}" srcOrd="3" destOrd="0" presId="urn:microsoft.com/office/officeart/2009/layout/CirclePictureHierarchy"/>
    <dgm:cxn modelId="{AF83CE7A-DF22-1C4A-A6E3-826B519A08E0}" type="presParOf" srcId="{68DD479F-F37E-A545-8A31-8DFC0AED7372}" destId="{D9EBCBB2-0C0F-8945-819A-EC88C69EC79A}" srcOrd="0" destOrd="0" presId="urn:microsoft.com/office/officeart/2009/layout/CirclePictureHierarchy"/>
    <dgm:cxn modelId="{C0671822-7CA8-4A45-8892-70F23C361C9E}" type="presParOf" srcId="{D9EBCBB2-0C0F-8945-819A-EC88C69EC79A}" destId="{FF43DDF8-CD43-644B-90F8-58032B5595FD}" srcOrd="0" destOrd="0" presId="urn:microsoft.com/office/officeart/2009/layout/CirclePictureHierarchy"/>
    <dgm:cxn modelId="{000A96BE-D30A-C043-AE55-B46E60D13E0A}" type="presParOf" srcId="{D9EBCBB2-0C0F-8945-819A-EC88C69EC79A}" destId="{E0DFF844-FD59-684B-9834-8D469CE7D60E}" srcOrd="1" destOrd="0" presId="urn:microsoft.com/office/officeart/2009/layout/CirclePictureHierarchy"/>
    <dgm:cxn modelId="{CD3F63DD-7D54-624E-BAE1-FC22BBD0AFED}" type="presParOf" srcId="{68DD479F-F37E-A545-8A31-8DFC0AED7372}" destId="{88CDE7FA-901D-A44C-97CC-24C99CCF065F}" srcOrd="1" destOrd="0" presId="urn:microsoft.com/office/officeart/2009/layout/CirclePictureHierarchy"/>
    <dgm:cxn modelId="{191574B6-D8CE-8748-B492-D70405AAD05D}" type="presParOf" srcId="{88CDE7FA-901D-A44C-97CC-24C99CCF065F}" destId="{4E7DBCDC-4CFB-9B4C-B65A-47F3EAB4C110}" srcOrd="0" destOrd="0" presId="urn:microsoft.com/office/officeart/2009/layout/CirclePictureHierarchy"/>
    <dgm:cxn modelId="{9A89561E-1BC9-A44E-B87C-F5A17FED042E}" type="presParOf" srcId="{88CDE7FA-901D-A44C-97CC-24C99CCF065F}" destId="{1E31F4B9-C268-2442-9355-143BB422C54D}" srcOrd="1" destOrd="0" presId="urn:microsoft.com/office/officeart/2009/layout/CirclePictureHierarchy"/>
    <dgm:cxn modelId="{071BB821-1259-0D4D-BFF9-13044824D724}" type="presParOf" srcId="{1E31F4B9-C268-2442-9355-143BB422C54D}" destId="{15BC2102-5C82-E14D-A0A7-AD3D6BFEF505}" srcOrd="0" destOrd="0" presId="urn:microsoft.com/office/officeart/2009/layout/CirclePictureHierarchy"/>
    <dgm:cxn modelId="{0AD9AEEB-D057-2142-B08B-4BD508C69E69}" type="presParOf" srcId="{15BC2102-5C82-E14D-A0A7-AD3D6BFEF505}" destId="{F7FF776E-2473-5C41-BD20-875960DF29E3}" srcOrd="0" destOrd="0" presId="urn:microsoft.com/office/officeart/2009/layout/CirclePictureHierarchy"/>
    <dgm:cxn modelId="{2D35930C-CEF3-004E-B1A1-83483CA310CF}" type="presParOf" srcId="{15BC2102-5C82-E14D-A0A7-AD3D6BFEF505}" destId="{13EFCB85-C362-7148-A385-54E881F67A47}" srcOrd="1" destOrd="0" presId="urn:microsoft.com/office/officeart/2009/layout/CirclePictureHierarchy"/>
    <dgm:cxn modelId="{2E062CA0-2C85-8347-83AF-77DDCA435AFB}" type="presParOf" srcId="{1E31F4B9-C268-2442-9355-143BB422C54D}" destId="{1E537653-F547-0F41-BEA8-45F063156388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EA5DEFA-104A-12FE-B1C0-5CC3B3D64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5FA7EEAA-07BA-AD3A-0CFD-2E8CF01995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59A5A0D2-0AA0-1694-3A6C-1C3421D02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5214B-7A31-7144-B9B3-2CEA66644399}" type="datetimeFigureOut">
              <a:rPr lang="fr-FR" smtClean="0"/>
              <a:t>14/02/2023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448F31B-D97A-8F05-E397-0208FBB7D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EEE6FED2-92FD-8EE0-90CF-EE171E8A7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7B69C-EB15-E447-8D47-591566CDBF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7435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82D7AF7-16DB-C3DF-9B21-3C7BE3B6B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DAE22D3D-D39A-FBC6-BC0A-274E2479FB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A0C9737A-0F65-5066-6F3C-34EF6F8F6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5214B-7A31-7144-B9B3-2CEA66644399}" type="datetimeFigureOut">
              <a:rPr lang="fr-FR" smtClean="0"/>
              <a:t>14/02/2023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39AD7DC0-E2BC-4CF6-60AD-323822438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3BB6DE3D-93AE-EFB1-8947-A376859F9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7B69C-EB15-E447-8D47-591566CDBF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064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91BB64A9-66F3-831F-5A55-5A9F9A5A64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46542851-C4BF-7576-AD3D-E78D7683D1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10002F86-5F6D-5A0F-E78E-9FA5AABD1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5214B-7A31-7144-B9B3-2CEA66644399}" type="datetimeFigureOut">
              <a:rPr lang="fr-FR" smtClean="0"/>
              <a:t>14/02/2023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B642926-ECF7-5B4C-CFC8-35876A641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794B6633-832B-5004-C061-E711A2692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7B69C-EB15-E447-8D47-591566CDBF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6750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DD67A5D-4CF6-0AD7-3753-F4756CFA4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501287E9-FC3A-4EA7-DDE0-8B4CD50B9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B4517515-704B-6D15-3EA6-8B280AA84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5214B-7A31-7144-B9B3-2CEA66644399}" type="datetimeFigureOut">
              <a:rPr lang="fr-FR" smtClean="0"/>
              <a:t>14/02/2023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E845B658-7E0B-8C94-F9D1-76BC84017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7035C18F-BECB-90EF-C993-D4F3BA490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7B69C-EB15-E447-8D47-591566CDBF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7867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20F5ABB-0FC7-B03B-AD2E-00F12DA0B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D9E0AB7A-F3D6-DCED-844F-872A8E46B6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7693153E-5756-9CAB-CDAB-2D2CDAF53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5214B-7A31-7144-B9B3-2CEA66644399}" type="datetimeFigureOut">
              <a:rPr lang="fr-FR" smtClean="0"/>
              <a:t>14/02/2023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727E9D65-183C-952D-A973-7B81E276E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D2A27162-0976-93C1-2744-2BAC604B3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7B69C-EB15-E447-8D47-591566CDBF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239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837FCE1-50F3-CC70-A2E1-B1951802D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6CF8CDE-156C-2A4A-19AF-BEAD523798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B6C31D9F-FB02-F631-D697-FEEA41EB70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CDFE5686-AC3F-850E-CB88-C0B489523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5214B-7A31-7144-B9B3-2CEA66644399}" type="datetimeFigureOut">
              <a:rPr lang="fr-FR" smtClean="0"/>
              <a:t>14/02/2023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54EF41DB-1EDA-7A4B-1482-562DE35E5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BBACC7C6-51A0-3733-3F24-F7DD1D5D7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7B69C-EB15-E447-8D47-591566CDBF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5303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EA2605A-6843-6A60-17F4-033B8ADBE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724FE8FA-F4DB-3DC7-1811-977F292C99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29DF5BB8-8AA0-6077-CD7C-48A5E4A611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E01624B2-8EF9-D691-8A2B-D73F2B7F16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B520CF48-961E-590F-3F7B-206B2FE27D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CE44308A-6E14-43B4-9C59-F962C580E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5214B-7A31-7144-B9B3-2CEA66644399}" type="datetimeFigureOut">
              <a:rPr lang="fr-FR" smtClean="0"/>
              <a:t>14/02/2023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5BE722B4-A76A-B0E1-94D5-DF3417B4E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BCBA66C2-5DA1-253D-38A9-B8F5C9CCE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7B69C-EB15-E447-8D47-591566CDBF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8566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688C37D-6A74-A9AA-795C-3A8C50160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38B2717A-CFD2-FEDF-40B2-9426C074D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5214B-7A31-7144-B9B3-2CEA66644399}" type="datetimeFigureOut">
              <a:rPr lang="fr-FR" smtClean="0"/>
              <a:t>14/02/2023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D635B738-D38A-3C9D-9F30-0201EDEF8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74747723-9E8D-4618-E0B7-9278BD511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7B69C-EB15-E447-8D47-591566CDBF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087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FEB00C43-0A6E-03CD-E830-773206964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5214B-7A31-7144-B9B3-2CEA66644399}" type="datetimeFigureOut">
              <a:rPr lang="fr-FR" smtClean="0"/>
              <a:t>14/02/2023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8FEE1726-70CC-F67C-CAE6-76CD6A4CB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B23A3D14-97C1-0E18-7923-49FDD3F56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7B69C-EB15-E447-8D47-591566CDBF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1477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C433056-493F-256D-06AA-40EB95858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B46BF2B-3F3F-6463-5191-9FB5DF3CA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1E491093-332B-E7F5-3CAE-BCAE481128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C582A6FF-5875-38A8-13FB-140433E18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5214B-7A31-7144-B9B3-2CEA66644399}" type="datetimeFigureOut">
              <a:rPr lang="fr-FR" smtClean="0"/>
              <a:t>14/02/2023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0A6EA207-80F0-23A4-39D9-DB30D71B4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10E884DD-095F-ED7F-A647-AD53A8836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7B69C-EB15-E447-8D47-591566CDBF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5860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8541190-4FDE-8015-CB86-3076D8179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36153C69-8DD1-5385-27A1-04B83C0B13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6905811D-989D-76B2-F2F2-86614ADD86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11C2F7A9-6454-8E8C-23C7-A8DED273B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5214B-7A31-7144-B9B3-2CEA66644399}" type="datetimeFigureOut">
              <a:rPr lang="fr-FR" smtClean="0"/>
              <a:t>14/02/2023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83F72774-F2BF-25DD-F29B-AF50DFE73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B2529A45-5813-6043-7BC0-C0B8C83F7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7B69C-EB15-E447-8D47-591566CDBF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0695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C37D1DF9-0C30-6D9A-9ED9-B81A73C72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08CC63F9-3707-90A9-C501-BDEF7C85B2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96827955-3759-0D8F-B233-B08475F05F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5214B-7A31-7144-B9B3-2CEA66644399}" type="datetimeFigureOut">
              <a:rPr lang="fr-FR" smtClean="0"/>
              <a:t>14/02/2023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2D3B735D-6F0A-D676-A7C6-9D4FB85AE8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013D801D-9CD1-2617-B63B-91A469B085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7B69C-EB15-E447-8D47-591566CDBFF6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E5AF3FEF-A11A-94C2-57AF-85C786F2A47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207587" y="0"/>
            <a:ext cx="984413" cy="89212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7906" y="6523799"/>
            <a:ext cx="1332660" cy="33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972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20.png"/><Relationship Id="rId7" Type="http://schemas.openxmlformats.org/officeDocument/2006/relationships/image" Target="../media/image1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fif"/><Relationship Id="rId5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hyperlink" Target="mailto:awa.diop@ansd.s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9.png"/><Relationship Id="rId7" Type="http://schemas.openxmlformats.org/officeDocument/2006/relationships/diagramLayout" Target="../diagrams/layout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11.png"/><Relationship Id="rId10" Type="http://schemas.microsoft.com/office/2007/relationships/diagramDrawing" Target="../diagrams/drawing2.xml"/><Relationship Id="rId4" Type="http://schemas.openxmlformats.org/officeDocument/2006/relationships/image" Target="../media/image10.png"/><Relationship Id="rId9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ion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6811063-0C28-A41C-F070-63B33D55F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775" y="260481"/>
            <a:ext cx="11696289" cy="4523275"/>
          </a:xfrm>
        </p:spPr>
        <p:txBody>
          <a:bodyPr>
            <a:noAutofit/>
          </a:bodyPr>
          <a:lstStyle/>
          <a:p>
            <a:pPr indent="2330450" algn="ctr"/>
            <a:r>
              <a:rPr lang="fr-FR" sz="3600" b="1" dirty="0" smtClean="0">
                <a:solidFill>
                  <a:srgbClr val="C00000"/>
                </a:solidFill>
              </a:rPr>
              <a:t/>
            </a:r>
            <a:br>
              <a:rPr lang="fr-FR" sz="3600" b="1" dirty="0" smtClean="0">
                <a:solidFill>
                  <a:srgbClr val="C00000"/>
                </a:solidFill>
              </a:rPr>
            </a:br>
            <a:r>
              <a:rPr lang="fr-FR" sz="3600" b="1" dirty="0">
                <a:solidFill>
                  <a:srgbClr val="C00000"/>
                </a:solidFill>
              </a:rPr>
              <a:t/>
            </a:r>
            <a:br>
              <a:rPr lang="fr-FR" sz="3600" b="1" dirty="0">
                <a:solidFill>
                  <a:srgbClr val="C00000"/>
                </a:solidFill>
              </a:rPr>
            </a:br>
            <a:r>
              <a:rPr lang="fr-FR" sz="3600" b="1" dirty="0" smtClean="0">
                <a:solidFill>
                  <a:srgbClr val="C00000"/>
                </a:solidFill>
              </a:rPr>
              <a:t/>
            </a:r>
            <a:br>
              <a:rPr lang="fr-FR" sz="3600" b="1" dirty="0" smtClean="0">
                <a:solidFill>
                  <a:srgbClr val="C00000"/>
                </a:solidFill>
              </a:rPr>
            </a:br>
            <a:r>
              <a:rPr lang="fr-FR" sz="3600" b="1" dirty="0" smtClean="0">
                <a:solidFill>
                  <a:srgbClr val="C00000"/>
                </a:solidFill>
              </a:rPr>
              <a:t>DIFFUSION </a:t>
            </a:r>
            <a:r>
              <a:rPr lang="fr-FR" sz="3600" b="1" dirty="0">
                <a:solidFill>
                  <a:srgbClr val="C00000"/>
                </a:solidFill>
              </a:rPr>
              <a:t>ET ALPHABÉTISATION STATISTIQUES À L’AIDE DES NOUVEAUX  </a:t>
            </a:r>
            <a:r>
              <a:rPr lang="fr-FR" sz="3600" b="1" dirty="0" smtClean="0">
                <a:solidFill>
                  <a:srgbClr val="C00000"/>
                </a:solidFill>
              </a:rPr>
              <a:t>MÉDIAS : </a:t>
            </a:r>
            <a:r>
              <a:rPr lang="fr-FR" sz="3600" b="1" dirty="0">
                <a:solidFill>
                  <a:srgbClr val="C00000"/>
                </a:solidFill>
              </a:rPr>
              <a:t>COMMENT, AVANTAGES ET </a:t>
            </a:r>
            <a:r>
              <a:rPr lang="fr-FR" sz="3600" b="1" dirty="0" smtClean="0">
                <a:solidFill>
                  <a:srgbClr val="C00000"/>
                </a:solidFill>
              </a:rPr>
              <a:t>DÉFIS</a:t>
            </a:r>
            <a:br>
              <a:rPr lang="fr-FR" sz="3600" b="1" dirty="0" smtClean="0">
                <a:solidFill>
                  <a:srgbClr val="C00000"/>
                </a:solidFill>
              </a:rPr>
            </a:br>
            <a:r>
              <a:rPr lang="fr-FR" sz="3600" b="1" dirty="0" smtClean="0">
                <a:solidFill>
                  <a:srgbClr val="C00000"/>
                </a:solidFill>
              </a:rPr>
              <a:t/>
            </a:r>
            <a:br>
              <a:rPr lang="fr-FR" sz="3600" b="1" dirty="0" smtClean="0">
                <a:solidFill>
                  <a:srgbClr val="C00000"/>
                </a:solidFill>
              </a:rPr>
            </a:br>
            <a:r>
              <a:rPr lang="fr-FR" sz="3600" b="1" dirty="0" smtClean="0">
                <a:solidFill>
                  <a:srgbClr val="C00000"/>
                </a:solidFill>
              </a:rPr>
              <a:t/>
            </a:r>
            <a:br>
              <a:rPr lang="fr-FR" sz="3600" b="1" dirty="0" smtClean="0">
                <a:solidFill>
                  <a:srgbClr val="C00000"/>
                </a:solidFill>
              </a:rPr>
            </a:br>
            <a:r>
              <a:rPr lang="fr-FR" sz="3600" b="1" dirty="0" smtClean="0">
                <a:solidFill>
                  <a:srgbClr val="C00000"/>
                </a:solidFill>
              </a:rPr>
              <a:t>L’expérience de l’Agence nationale de la Statistique et de la démographie du Sénégal</a:t>
            </a:r>
            <a:endParaRPr lang="fr-FR" sz="3600" b="1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282" y="6287636"/>
            <a:ext cx="2520315" cy="288925"/>
          </a:xfrm>
          <a:prstGeom prst="rect">
            <a:avLst/>
          </a:prstGeom>
        </p:spPr>
      </p:pic>
      <p:pic>
        <p:nvPicPr>
          <p:cNvPr id="6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9300546" y="6147372"/>
            <a:ext cx="539750" cy="450850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7" name="Picture 1" descr="C:\Users\dahir_s\AppData\Local\Microsoft\Windows\INetCache\Content.Outlook\91S0CLZ7\INSEE_1.2_SIGNATURE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10161535" y="6126981"/>
            <a:ext cx="449580" cy="449580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9" name="Picture 4"/>
          <p:cNvPicPr/>
          <p:nvPr/>
        </p:nvPicPr>
        <p:blipFill rotWithShape="1">
          <a:blip r:embed="rId5"/>
          <a:srcRect t="17822" b="23762"/>
          <a:stretch/>
        </p:blipFill>
        <p:spPr bwMode="auto">
          <a:xfrm>
            <a:off x="10737064" y="6121583"/>
            <a:ext cx="1270000" cy="3746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921928" y="3244334"/>
            <a:ext cx="23481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Zoom |16 février </a:t>
            </a:r>
            <a:r>
              <a:rPr lang="en-GB" dirty="0" smtClean="0"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2023 </a:t>
            </a:r>
            <a:endParaRPr lang="fr-SN" dirty="0"/>
          </a:p>
        </p:txBody>
      </p:sp>
      <p:pic>
        <p:nvPicPr>
          <p:cNvPr id="11" name="Picture 2" descr="D:\BDRU\Comites_Comissions\Coord_DG\Flash-COM\header-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2192000" cy="1374588"/>
          </a:xfrm>
          <a:prstGeom prst="rect">
            <a:avLst/>
          </a:prstGeom>
          <a:noFill/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4135F181-E70B-8DD8-668F-BE12DB5D06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47" y="43628"/>
            <a:ext cx="1302511" cy="118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98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735" y="4910714"/>
            <a:ext cx="4232210" cy="1694047"/>
          </a:xfrm>
          <a:prstGeom prst="rect">
            <a:avLst/>
          </a:prstGeom>
        </p:spPr>
      </p:pic>
      <p:pic>
        <p:nvPicPr>
          <p:cNvPr id="5" name="Graphic 11" descr="Graphic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29665" y="76813"/>
            <a:ext cx="316346" cy="316346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extBox 17"/>
          <p:cNvSpPr txBox="1"/>
          <p:nvPr/>
        </p:nvSpPr>
        <p:spPr>
          <a:xfrm>
            <a:off x="7032830" y="673579"/>
            <a:ext cx="2310016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600">
                <a:solidFill>
                  <a:srgbClr val="4F0D1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fr-FR" sz="1600" dirty="0">
                <a:sym typeface="Open Sans"/>
              </a:rPr>
              <a:t>Rocade </a:t>
            </a:r>
            <a:r>
              <a:rPr lang="fr-FR" sz="1600" dirty="0" err="1">
                <a:sym typeface="Open Sans"/>
              </a:rPr>
              <a:t>Fann</a:t>
            </a:r>
            <a:r>
              <a:rPr lang="fr-FR" sz="1600" dirty="0">
                <a:sym typeface="Open Sans"/>
              </a:rPr>
              <a:t> </a:t>
            </a:r>
            <a:r>
              <a:rPr lang="fr-FR" sz="1600" dirty="0" err="1">
                <a:sym typeface="Open Sans"/>
              </a:rPr>
              <a:t>Bel-air</a:t>
            </a:r>
            <a:r>
              <a:rPr lang="fr-FR" sz="1600" dirty="0">
                <a:sym typeface="Open Sans"/>
              </a:rPr>
              <a:t> Cerf-volant. BP 116 Dakar RP</a:t>
            </a:r>
            <a:r>
              <a:rPr dirty="0" smtClean="0"/>
              <a:t>, </a:t>
            </a:r>
            <a:r>
              <a:rPr dirty="0"/>
              <a:t>Dakar, </a:t>
            </a:r>
          </a:p>
          <a:p>
            <a:pPr algn="ctr">
              <a:defRPr sz="1600">
                <a:solidFill>
                  <a:srgbClr val="4F0D1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 err="1"/>
              <a:t>Sénégal</a:t>
            </a:r>
            <a:r>
              <a:rPr dirty="0"/>
              <a:t> </a:t>
            </a:r>
          </a:p>
        </p:txBody>
      </p:sp>
      <p:sp>
        <p:nvSpPr>
          <p:cNvPr id="12" name="TextBox 20"/>
          <p:cNvSpPr txBox="1"/>
          <p:nvPr/>
        </p:nvSpPr>
        <p:spPr>
          <a:xfrm>
            <a:off x="6784050" y="3137572"/>
            <a:ext cx="2310016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600">
                <a:solidFill>
                  <a:srgbClr val="4F0D1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fr-FR" dirty="0" smtClean="0"/>
              <a:t>Suivez-nous</a:t>
            </a:r>
            <a:endParaRPr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927" y="2325520"/>
            <a:ext cx="550773" cy="50135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221" y="2903160"/>
            <a:ext cx="849334" cy="796157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16" b="15413"/>
          <a:stretch/>
        </p:blipFill>
        <p:spPr>
          <a:xfrm>
            <a:off x="9268521" y="3627728"/>
            <a:ext cx="883034" cy="788894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10022605" y="3828155"/>
            <a:ext cx="1966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SN" dirty="0" smtClean="0"/>
              <a:t>@</a:t>
            </a:r>
            <a:r>
              <a:rPr lang="fr-SN" dirty="0" err="1" smtClean="0"/>
              <a:t>ANSDSenegal</a:t>
            </a:r>
            <a:endParaRPr lang="fr-SN" dirty="0"/>
          </a:p>
        </p:txBody>
      </p:sp>
      <p:sp>
        <p:nvSpPr>
          <p:cNvPr id="16" name="ZoneTexte 15"/>
          <p:cNvSpPr txBox="1"/>
          <p:nvPr/>
        </p:nvSpPr>
        <p:spPr>
          <a:xfrm>
            <a:off x="10022605" y="3129558"/>
            <a:ext cx="1859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SN" dirty="0" smtClean="0"/>
              <a:t>@</a:t>
            </a:r>
            <a:r>
              <a:rPr lang="fr-SN" dirty="0" err="1" smtClean="0"/>
              <a:t>ANSD.Senegal</a:t>
            </a:r>
            <a:endParaRPr lang="fr-SN" dirty="0" smtClean="0"/>
          </a:p>
        </p:txBody>
      </p:sp>
      <p:sp>
        <p:nvSpPr>
          <p:cNvPr id="14" name="ZoneTexte 13"/>
          <p:cNvSpPr txBox="1"/>
          <p:nvPr/>
        </p:nvSpPr>
        <p:spPr>
          <a:xfrm>
            <a:off x="9980700" y="2338249"/>
            <a:ext cx="1859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SN" dirty="0" smtClean="0"/>
              <a:t>@</a:t>
            </a:r>
            <a:r>
              <a:rPr lang="fr-SN" dirty="0" err="1" smtClean="0"/>
              <a:t>Statenegal</a:t>
            </a:r>
            <a:endParaRPr lang="fr-SN" dirty="0" smtClean="0"/>
          </a:p>
        </p:txBody>
      </p:sp>
      <p:sp>
        <p:nvSpPr>
          <p:cNvPr id="17" name="Accolade fermante 16"/>
          <p:cNvSpPr/>
          <p:nvPr/>
        </p:nvSpPr>
        <p:spPr>
          <a:xfrm rot="10800000">
            <a:off x="8721963" y="2140974"/>
            <a:ext cx="744205" cy="2346499"/>
          </a:xfrm>
          <a:prstGeom prst="rightBrace">
            <a:avLst>
              <a:gd name="adj1" fmla="val 56941"/>
              <a:gd name="adj2" fmla="val 50000"/>
            </a:avLst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059863BB-F5FC-86C5-D670-7736B8C154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13816" y="0"/>
            <a:ext cx="2078184" cy="188335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" y="3228"/>
            <a:ext cx="2469979" cy="356421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0" y="3606676"/>
            <a:ext cx="2575859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600">
                <a:solidFill>
                  <a:srgbClr val="4F0D1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fr-FR" sz="1400" dirty="0" smtClean="0">
                <a:sym typeface="Open Sans"/>
              </a:rPr>
              <a:t>Mme Awa DIOP GAYE,</a:t>
            </a:r>
          </a:p>
          <a:p>
            <a:pPr algn="ctr">
              <a:defRPr sz="1600">
                <a:solidFill>
                  <a:srgbClr val="4F0D1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fr-FR" sz="1400" dirty="0" smtClean="0">
                <a:sym typeface="Open Sans"/>
              </a:rPr>
              <a:t>Conseiller </a:t>
            </a:r>
            <a:r>
              <a:rPr lang="fr-FR" sz="1400" dirty="0">
                <a:sym typeface="Open Sans"/>
              </a:rPr>
              <a:t>du DG de l’ANSD, en charge de la </a:t>
            </a:r>
            <a:r>
              <a:rPr lang="fr-FR" sz="1400" dirty="0" smtClean="0">
                <a:sym typeface="Open Sans"/>
              </a:rPr>
              <a:t>communication</a:t>
            </a:r>
          </a:p>
          <a:p>
            <a:pPr algn="ctr">
              <a:defRPr sz="1600">
                <a:solidFill>
                  <a:srgbClr val="4F0D1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fr-FR" sz="1400" dirty="0" smtClean="0">
                <a:sym typeface="Open Sans"/>
                <a:hlinkClick r:id="rId9"/>
              </a:rPr>
              <a:t>awa.diop@ansd.sn</a:t>
            </a:r>
            <a:r>
              <a:rPr lang="fr-FR" sz="1400" dirty="0" smtClean="0">
                <a:sym typeface="Open Sans"/>
              </a:rPr>
              <a:t> </a:t>
            </a: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295354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0670" y="102160"/>
            <a:ext cx="10515600" cy="1325563"/>
          </a:xfrm>
        </p:spPr>
        <p:txBody>
          <a:bodyPr>
            <a:normAutofit/>
          </a:bodyPr>
          <a:lstStyle/>
          <a:p>
            <a:r>
              <a:rPr lang="fr-SN" sz="6000" b="1" dirty="0" smtClean="0">
                <a:latin typeface="+mn-lt"/>
              </a:rPr>
              <a:t>PLAN </a:t>
            </a:r>
            <a:endParaRPr lang="fr-SN" sz="6000" b="1" dirty="0">
              <a:latin typeface="+mn-lt"/>
            </a:endParaRP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xmlns="" id="{621E0F38-F891-4B8D-4E19-482773B110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1317294"/>
              </p:ext>
            </p:extLst>
          </p:nvPr>
        </p:nvGraphicFramePr>
        <p:xfrm>
          <a:off x="838199" y="1825625"/>
          <a:ext cx="1052307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061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https://upload.wikimedia.org/wikipedia/commons/thumb/6/6b/WhatsApp.svg/640px-WhatsApp.svg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237" y="2695501"/>
            <a:ext cx="2134510" cy="2142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84"/>
          <a:stretch/>
        </p:blipFill>
        <p:spPr>
          <a:xfrm>
            <a:off x="7561383" y="1049348"/>
            <a:ext cx="1672265" cy="164615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43" b="14232"/>
          <a:stretch/>
        </p:blipFill>
        <p:spPr>
          <a:xfrm>
            <a:off x="2946603" y="1208564"/>
            <a:ext cx="1996882" cy="144227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53" y="3318044"/>
            <a:ext cx="1935350" cy="159842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F6811063-0C28-A41C-F070-63B33D55F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058211" cy="1325563"/>
          </a:xfrm>
        </p:spPr>
        <p:txBody>
          <a:bodyPr>
            <a:noAutofit/>
          </a:bodyPr>
          <a:lstStyle/>
          <a:p>
            <a:r>
              <a:rPr lang="fr-FR" sz="4800" b="1" dirty="0" smtClean="0">
                <a:solidFill>
                  <a:srgbClr val="C00000"/>
                </a:solidFill>
                <a:latin typeface="+mn-lt"/>
              </a:rPr>
              <a:t>I. COMMENT</a:t>
            </a:r>
            <a:endParaRPr lang="fr-FR" sz="4800" b="1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xmlns="" id="{F046344F-7B8A-5911-8CE7-1BD33601E8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0756610"/>
              </p:ext>
            </p:extLst>
          </p:nvPr>
        </p:nvGraphicFramePr>
        <p:xfrm>
          <a:off x="2444579" y="2179130"/>
          <a:ext cx="7490253" cy="4552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73175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xmlns="" id="{429E70D3-7A2D-D2C5-5A73-97F055AF55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2371579"/>
              </p:ext>
            </p:extLst>
          </p:nvPr>
        </p:nvGraphicFramePr>
        <p:xfrm>
          <a:off x="682811" y="1945153"/>
          <a:ext cx="11186460" cy="4288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86460">
                  <a:extLst>
                    <a:ext uri="{9D8B030D-6E8A-4147-A177-3AD203B41FA5}">
                      <a16:colId xmlns:a16="http://schemas.microsoft.com/office/drawing/2014/main" xmlns="" val="2122101718"/>
                    </a:ext>
                  </a:extLst>
                </a:gridCol>
              </a:tblGrid>
              <a:tr h="428830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99172064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AE42FF52-A102-CB5E-BF20-AD03B9D97F23}"/>
              </a:ext>
            </a:extLst>
          </p:cNvPr>
          <p:cNvSpPr txBox="1"/>
          <p:nvPr/>
        </p:nvSpPr>
        <p:spPr>
          <a:xfrm>
            <a:off x="799615" y="2332522"/>
            <a:ext cx="1095285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fr-FR" sz="2000" b="1" dirty="0" smtClean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La présence de l’ANSD sur les médias sociaux a augmenté ces dernières années, et elle travaille </a:t>
            </a:r>
            <a:r>
              <a:rPr lang="fr-FR" sz="2000" b="1" dirty="0" smtClean="0">
                <a:solidFill>
                  <a:schemeClr val="lt1"/>
                </a:solidFill>
              </a:rPr>
              <a:t>à améliorer son contenu</a:t>
            </a:r>
            <a:r>
              <a:rPr lang="fr-FR" sz="2000" b="1" dirty="0" smtClean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;</a:t>
            </a:r>
          </a:p>
          <a:p>
            <a:pPr lvl="0" algn="just"/>
            <a:endParaRPr lang="fr-FR" sz="2000" b="1" dirty="0">
              <a:solidFill>
                <a:schemeClr val="lt1"/>
              </a:solidFill>
              <a:effectLst/>
              <a:latin typeface="+mn-lt"/>
              <a:ea typeface="+mn-ea"/>
              <a:cs typeface="+mn-cs"/>
            </a:endParaRPr>
          </a:p>
          <a:p>
            <a:pPr lvl="0" algn="just"/>
            <a:r>
              <a:rPr lang="fr-FR" sz="2000" b="1" dirty="0" smtClean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Pour l’ANSD, TWITTER, </a:t>
            </a:r>
            <a:r>
              <a:rPr lang="fr-FR" sz="2000" b="1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FACEBOOK OU </a:t>
            </a:r>
            <a:r>
              <a:rPr lang="fr-FR" sz="2000" b="1" dirty="0" smtClean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YOUTUBE servent de plateformes de diffusion et de vulgarisation de l’information statistique, </a:t>
            </a:r>
            <a:r>
              <a:rPr lang="fr-FR" sz="2000" b="1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mais aussi </a:t>
            </a:r>
            <a:r>
              <a:rPr lang="fr-FR" sz="2000" b="1" dirty="0" smtClean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comme canal d’information et de sensibilisation pour nos activités;</a:t>
            </a:r>
          </a:p>
          <a:p>
            <a:pPr lvl="0" algn="just"/>
            <a:endParaRPr lang="fr-FR" sz="2000" b="1" dirty="0">
              <a:solidFill>
                <a:schemeClr val="lt1"/>
              </a:solidFill>
            </a:endParaRPr>
          </a:p>
          <a:p>
            <a:pPr lvl="0" algn="just"/>
            <a:r>
              <a:rPr lang="fr-FR" sz="2000" b="1" dirty="0" smtClean="0">
                <a:solidFill>
                  <a:schemeClr val="lt1"/>
                </a:solidFill>
              </a:rPr>
              <a:t>Ces plateformes permettent de diffuser l’information statistique de manière plus digeste, à travers des  courts messages (tweets, </a:t>
            </a:r>
            <a:r>
              <a:rPr lang="fr-FR" sz="2000" b="1" dirty="0" err="1" smtClean="0">
                <a:solidFill>
                  <a:schemeClr val="lt1"/>
                </a:solidFill>
              </a:rPr>
              <a:t>posts</a:t>
            </a:r>
            <a:r>
              <a:rPr lang="fr-FR" sz="2000" b="1" dirty="0" smtClean="0">
                <a:solidFill>
                  <a:schemeClr val="lt1"/>
                </a:solidFill>
              </a:rPr>
              <a:t>) mais aussi des vidéos.</a:t>
            </a:r>
          </a:p>
          <a:p>
            <a:pPr lvl="0" algn="just"/>
            <a:endParaRPr lang="fr-FR" sz="2000" b="1" dirty="0">
              <a:solidFill>
                <a:schemeClr val="lt1"/>
              </a:solidFill>
            </a:endParaRPr>
          </a:p>
          <a:p>
            <a:pPr lvl="0" algn="just"/>
            <a:r>
              <a:rPr lang="fr-FR" sz="2000" b="1" dirty="0" smtClean="0">
                <a:solidFill>
                  <a:schemeClr val="lt1"/>
                </a:solidFill>
              </a:rPr>
              <a:t>Elles permettent de renforcer la culture statistique des différentes cibles que sont le grand public, les décideurs, les médias, les chercheurs.</a:t>
            </a:r>
          </a:p>
          <a:p>
            <a:pPr lvl="0" algn="just"/>
            <a:endParaRPr lang="fr-FR" sz="2000" b="1" dirty="0">
              <a:solidFill>
                <a:schemeClr val="lt1"/>
              </a:solidFill>
            </a:endParaRPr>
          </a:p>
          <a:p>
            <a:pPr lvl="0" algn="just"/>
            <a:endParaRPr lang="fr-FR" sz="2000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xmlns="" id="{F6811063-0C28-A41C-F070-63B33D55FEF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70582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800" b="1" dirty="0" smtClean="0">
                <a:solidFill>
                  <a:srgbClr val="C00000"/>
                </a:solidFill>
                <a:latin typeface="+mn-lt"/>
              </a:rPr>
              <a:t>I. COMMENT</a:t>
            </a:r>
            <a:endParaRPr lang="fr-FR" sz="48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6156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65" y="988295"/>
            <a:ext cx="5238500" cy="5434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6"/>
          <a:stretch/>
        </p:blipFill>
        <p:spPr>
          <a:xfrm>
            <a:off x="6317129" y="188981"/>
            <a:ext cx="4667625" cy="6296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xmlns="" id="{F6811063-0C28-A41C-F070-63B33D55FEF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70582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800" b="1" dirty="0" smtClean="0">
                <a:solidFill>
                  <a:srgbClr val="C00000"/>
                </a:solidFill>
                <a:latin typeface="+mn-lt"/>
              </a:rPr>
              <a:t>I. COMMENT</a:t>
            </a:r>
            <a:endParaRPr lang="fr-FR" sz="4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6855012" y="2551953"/>
            <a:ext cx="4189506" cy="179294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38100">
                <a:solidFill>
                  <a:srgbClr val="C00000"/>
                </a:solidFill>
              </a:ln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8558306" y="3609788"/>
            <a:ext cx="1255059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142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7B91D99-E406-B1D2-95D7-F4FB3D0E2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869082" cy="1325563"/>
          </a:xfrm>
        </p:spPr>
        <p:txBody>
          <a:bodyPr>
            <a:noAutofit/>
          </a:bodyPr>
          <a:lstStyle/>
          <a:p>
            <a:pPr algn="ctr"/>
            <a:r>
              <a:rPr lang="fr-FR" sz="4800" b="1" dirty="0" smtClean="0">
                <a:solidFill>
                  <a:srgbClr val="C00000"/>
                </a:solidFill>
                <a:latin typeface="+mn-lt"/>
              </a:rPr>
              <a:t>II. ORGANISATION </a:t>
            </a:r>
            <a:r>
              <a:rPr lang="fr-FR" sz="4800" b="1" dirty="0">
                <a:solidFill>
                  <a:srgbClr val="C00000"/>
                </a:solidFill>
                <a:latin typeface="+mn-lt"/>
              </a:rPr>
              <a:t>MISE EN </a:t>
            </a:r>
            <a:r>
              <a:rPr lang="fr-FR" sz="4800" b="1" dirty="0" smtClean="0">
                <a:solidFill>
                  <a:srgbClr val="C00000"/>
                </a:solidFill>
                <a:latin typeface="+mn-lt"/>
              </a:rPr>
              <a:t>PLACE</a:t>
            </a:r>
            <a:endParaRPr lang="fr-FR" sz="4800" b="1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xmlns="" id="{E2C51E60-4E50-4B71-3891-DC8DF6FEA2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9377342"/>
              </p:ext>
            </p:extLst>
          </p:nvPr>
        </p:nvGraphicFramePr>
        <p:xfrm>
          <a:off x="363515" y="1325563"/>
          <a:ext cx="11701848" cy="4957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301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717176" y="1325563"/>
            <a:ext cx="1079948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SN" sz="2400" dirty="0" smtClean="0"/>
              <a:t>Contenus directement postés par les personnes en charge ;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SN" sz="2400" dirty="0" smtClean="0"/>
              <a:t>Ils assurent également la gestion des interactions avec les abonnés, les réponses aux commentaires et aux DM;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400" dirty="0" smtClean="0"/>
              <a:t>Seules certaines publications (communiqués de la Direction générale, gestion d’une polémique ou d’une crise) passent par la validation de la Direction générale ;</a:t>
            </a:r>
            <a:endParaRPr lang="fr-FR" sz="2400" dirty="0"/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SN" sz="2400" dirty="0" smtClean="0"/>
              <a:t>Le recrutement d’un </a:t>
            </a:r>
            <a:r>
              <a:rPr lang="fr-SN" sz="2400" dirty="0" err="1"/>
              <a:t>C</a:t>
            </a:r>
            <a:r>
              <a:rPr lang="fr-SN" sz="2400" dirty="0" err="1" smtClean="0"/>
              <a:t>ommunity</a:t>
            </a:r>
            <a:r>
              <a:rPr lang="fr-SN" sz="2400" dirty="0" smtClean="0"/>
              <a:t> manager est en cours ;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SN" sz="2400" dirty="0" smtClean="0"/>
              <a:t>Une plateforme de veille des médias sociaux a été acquise pour une meilleure gestion de notre </a:t>
            </a:r>
            <a:r>
              <a:rPr lang="fr-SN" sz="2400" dirty="0"/>
              <a:t>e-réputation (</a:t>
            </a:r>
            <a:r>
              <a:rPr lang="fr-SN" sz="2400" dirty="0">
                <a:hlinkClick r:id="rId2"/>
              </a:rPr>
              <a:t>https://</a:t>
            </a:r>
            <a:r>
              <a:rPr lang="fr-SN" sz="2400" dirty="0" smtClean="0">
                <a:hlinkClick r:id="rId2"/>
              </a:rPr>
              <a:t>mention.com</a:t>
            </a:r>
            <a:r>
              <a:rPr lang="fr-SN" sz="2400" dirty="0" smtClean="0"/>
              <a:t>)	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SN" dirty="0"/>
          </a:p>
        </p:txBody>
      </p:sp>
      <p:sp>
        <p:nvSpPr>
          <p:cNvPr id="7" name="Rectangle 6"/>
          <p:cNvSpPr/>
          <p:nvPr/>
        </p:nvSpPr>
        <p:spPr>
          <a:xfrm>
            <a:off x="986481" y="1690688"/>
            <a:ext cx="10219038" cy="4176583"/>
          </a:xfrm>
          <a:prstGeom prst="rect">
            <a:avLst/>
          </a:prstGeom>
        </p:spPr>
        <p:txBody>
          <a:bodyPr/>
          <a:lstStyle/>
          <a:p>
            <a:pPr lvl="0">
              <a:buChar char="•"/>
            </a:pPr>
            <a:endParaRPr lang="fr-SN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xmlns="" id="{47B91D99-E406-B1D2-95D7-F4FB3D0E292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8690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800" b="1" dirty="0" smtClean="0">
                <a:solidFill>
                  <a:srgbClr val="C00000"/>
                </a:solidFill>
                <a:latin typeface="+mn-lt"/>
              </a:rPr>
              <a:t>II. ORGANISATION MISE EN PLACE</a:t>
            </a:r>
            <a:endParaRPr lang="fr-FR" sz="48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070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CD62933-046A-FF92-58A9-936AF892E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164294" cy="1325563"/>
          </a:xfrm>
        </p:spPr>
        <p:txBody>
          <a:bodyPr>
            <a:normAutofit/>
          </a:bodyPr>
          <a:lstStyle/>
          <a:p>
            <a:pPr algn="ctr"/>
            <a:r>
              <a:rPr lang="fr-FR" sz="4800" b="1" dirty="0" smtClean="0">
                <a:solidFill>
                  <a:srgbClr val="C00000"/>
                </a:solidFill>
                <a:latin typeface="+mn-lt"/>
              </a:rPr>
              <a:t>III. AVANTAGES </a:t>
            </a:r>
            <a:r>
              <a:rPr lang="fr-FR" sz="4800" b="1" dirty="0">
                <a:solidFill>
                  <a:srgbClr val="C00000"/>
                </a:solidFill>
                <a:latin typeface="+mn-lt"/>
              </a:rPr>
              <a:t>ET </a:t>
            </a:r>
            <a:r>
              <a:rPr lang="fr-FR" sz="4800" b="1" dirty="0" smtClean="0">
                <a:solidFill>
                  <a:srgbClr val="C00000"/>
                </a:solidFill>
                <a:latin typeface="+mn-lt"/>
              </a:rPr>
              <a:t>RISQUES </a:t>
            </a:r>
            <a:endParaRPr lang="fr-FR" sz="4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81741" y="907216"/>
            <a:ext cx="10434918" cy="59507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z="3600" b="1" dirty="0" smtClean="0"/>
              <a:t>AVANTAGES </a:t>
            </a:r>
            <a:endParaRPr lang="fr-FR" sz="3600" b="1" dirty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800" dirty="0" smtClean="0"/>
              <a:t>LARGE AUDIENCE</a:t>
            </a:r>
            <a:endParaRPr lang="fr-FR" dirty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800" dirty="0" smtClean="0"/>
              <a:t>RAPIDITÉ </a:t>
            </a:r>
            <a:r>
              <a:rPr lang="fr-FR" sz="1800" dirty="0"/>
              <a:t>DANS LA DIFFUSION DE </a:t>
            </a:r>
            <a:r>
              <a:rPr lang="fr-FR" sz="1800" dirty="0" smtClean="0"/>
              <a:t>L’INFORMATION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800" dirty="0" smtClean="0"/>
              <a:t>CONNEXION DIRECTE AVEC NOTRE AUDIENCE</a:t>
            </a:r>
            <a:endParaRPr lang="fr-FR" dirty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800" dirty="0" smtClean="0"/>
              <a:t>GRATUITE POUR DU CONTENU QUI PEUT DEVENIR VIRAL</a:t>
            </a:r>
            <a:endParaRPr lang="fr-FR" dirty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800" dirty="0" smtClean="0"/>
              <a:t>PERMET DE FIDELISER L’AUDIENCE </a:t>
            </a:r>
            <a:endParaRPr lang="fr-FR" dirty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800" dirty="0" smtClean="0"/>
              <a:t>INFORMATIONS PUBLIEES ONT UN CACHET OFFICIEL</a:t>
            </a:r>
          </a:p>
          <a:p>
            <a:pPr lvl="1"/>
            <a:endParaRPr lang="fr-FR" sz="800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lvl="1" indent="-457200"/>
            <a:r>
              <a:rPr lang="fr-FR" sz="3600" b="1" dirty="0" smtClean="0"/>
              <a:t>RISQUES</a:t>
            </a:r>
            <a:endParaRPr lang="fr-FR" sz="3600" b="1" dirty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800" dirty="0" smtClean="0"/>
              <a:t>UN BAD BUZZ OU UNE FAKE NEWS DEVIENT VITE VIRAL. Ex : Polémiques sur les données démographiques durant les dernières élections législatives (février 2022) </a:t>
            </a:r>
            <a:endParaRPr lang="fr-FR" dirty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800" dirty="0" smtClean="0"/>
              <a:t>LES </a:t>
            </a:r>
            <a:r>
              <a:rPr lang="fr-FR" sz="1800" dirty="0"/>
              <a:t>TROLLS SONT PLUS NOMBREUX SUR TWITTER ET </a:t>
            </a:r>
            <a:r>
              <a:rPr lang="fr-FR" sz="1800" dirty="0" smtClean="0"/>
              <a:t>YOUTUBE( PLUS DE </a:t>
            </a:r>
            <a:r>
              <a:rPr lang="fr-FR" sz="1800" dirty="0"/>
              <a:t>COMMENTAIRES NÉGATIFS ET EFFET DE MASSE</a:t>
            </a:r>
            <a:r>
              <a:rPr lang="fr-FR" sz="1800" dirty="0" smtClean="0"/>
              <a:t>)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800" dirty="0" smtClean="0"/>
              <a:t>DEMANDE DU TEMPS POUR UN CONTENU DE QUALITE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50991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CD62933-046A-FF92-58A9-936AF892E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170082" cy="1325563"/>
          </a:xfrm>
        </p:spPr>
        <p:txBody>
          <a:bodyPr>
            <a:normAutofit/>
          </a:bodyPr>
          <a:lstStyle/>
          <a:p>
            <a:pPr algn="ctr"/>
            <a:r>
              <a:rPr lang="fr-FR" b="1" dirty="0" smtClean="0">
                <a:solidFill>
                  <a:srgbClr val="C00000"/>
                </a:solidFill>
                <a:latin typeface="+mn-lt"/>
              </a:rPr>
              <a:t>III. DEFIS</a:t>
            </a:r>
            <a:endParaRPr lang="fr-FR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27200" y="1277591"/>
            <a:ext cx="10022541" cy="3390033"/>
          </a:xfrm>
          <a:prstGeom prst="rect">
            <a:avLst/>
          </a:prstGeom>
        </p:spPr>
        <p:txBody>
          <a:bodyPr/>
          <a:lstStyle/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fr-FR" sz="2000" dirty="0" smtClean="0"/>
              <a:t>FIDELISER ET AGRANDIR SA COMMUNAUTE</a:t>
            </a:r>
            <a:endParaRPr lang="fr-FR" sz="2000" dirty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fr-FR" sz="2000" dirty="0" smtClean="0"/>
              <a:t>DISPOSER D’UN PERSONNEL QUALIFIE DANS LE DOMAINE DE LA COMMUNICATION DIGITALE</a:t>
            </a:r>
            <a:endParaRPr lang="fr-FR" sz="2000" dirty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fr-FR" sz="2000" dirty="0" smtClean="0"/>
              <a:t>DISPOSER D’UN PERSONNEL DEDIE A LA GESTION ET L’ANIMATION DES MEDIAS SOCIAUX AFIN D’AUGMENTER NOTRE AUDIENCE ET AVOIR PLUS D’IMPACT</a:t>
            </a:r>
            <a:endParaRPr lang="fr-FR" sz="2000" dirty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fr-FR" sz="2000" dirty="0" smtClean="0"/>
              <a:t>ELARGIR NOTRE PRESENCE SUR D’AUTRES MEDIAS SOCIAUX (LINKEDIN, BLOGS, WIKI, …)</a:t>
            </a:r>
            <a:endParaRPr lang="fr-FR" sz="2000" dirty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fr-FR" sz="2000" dirty="0" smtClean="0"/>
              <a:t>MIEUX UTILISER LES TECHNIQUES DE VISUALISATION ET LES ANIMATIONS AFIN DE RENFORCER LA CULTURE STATISTIQUE DES DIFFERENTS PUBLICS CIBLES</a:t>
            </a:r>
            <a:endParaRPr lang="fr-FR" sz="2000" dirty="0"/>
          </a:p>
        </p:txBody>
      </p:sp>
      <p:sp>
        <p:nvSpPr>
          <p:cNvPr id="6" name="Flèche vers le bas 5"/>
          <p:cNvSpPr/>
          <p:nvPr/>
        </p:nvSpPr>
        <p:spPr>
          <a:xfrm rot="16200000">
            <a:off x="2549717" y="4982141"/>
            <a:ext cx="485008" cy="1157016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3453625" y="5249789"/>
            <a:ext cx="7841905" cy="5533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anchor="ctr" anchorCtr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fr-FR" sz="4000" b="1" dirty="0" smtClean="0"/>
              <a:t>Être présent là où on parle de vous !</a:t>
            </a:r>
            <a:endParaRPr lang="fr-FR" sz="3600" b="1" i="1" dirty="0"/>
          </a:p>
        </p:txBody>
      </p:sp>
    </p:spTree>
    <p:extLst>
      <p:ext uri="{BB962C8B-B14F-4D97-AF65-F5344CB8AC3E}">
        <p14:creationId xmlns:p14="http://schemas.microsoft.com/office/powerpoint/2010/main" val="145004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6056</TotalTime>
  <Words>514</Words>
  <Application>Microsoft Office PowerPoint</Application>
  <PresentationFormat>Grand écran</PresentationFormat>
  <Paragraphs>67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DengXian</vt:lpstr>
      <vt:lpstr>Open Sans</vt:lpstr>
      <vt:lpstr>Wingdings</vt:lpstr>
      <vt:lpstr>Thème Office</vt:lpstr>
      <vt:lpstr>   DIFFUSION ET ALPHABÉTISATION STATISTIQUES À L’AIDE DES NOUVEAUX  MÉDIAS : COMMENT, AVANTAGES ET DÉFIS   L’expérience de l’Agence nationale de la Statistique et de la démographie du Sénégal</vt:lpstr>
      <vt:lpstr>PLAN </vt:lpstr>
      <vt:lpstr>I. COMMENT</vt:lpstr>
      <vt:lpstr>Présentation PowerPoint</vt:lpstr>
      <vt:lpstr>Présentation PowerPoint</vt:lpstr>
      <vt:lpstr>II. ORGANISATION MISE EN PLACE</vt:lpstr>
      <vt:lpstr>Présentation PowerPoint</vt:lpstr>
      <vt:lpstr>III. AVANTAGES ET RISQUES </vt:lpstr>
      <vt:lpstr>III. DEFIS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MÉDIAS SOCIAUX ET DIFFUSION  STATISTIQUE TWITTER- FACEBOOK-YOUTUBE</dc:title>
  <dc:creator>Microsoft Office User</dc:creator>
  <cp:lastModifiedBy>Awa DIOP</cp:lastModifiedBy>
  <cp:revision>61</cp:revision>
  <dcterms:created xsi:type="dcterms:W3CDTF">2023-02-08T09:12:49Z</dcterms:created>
  <dcterms:modified xsi:type="dcterms:W3CDTF">2023-02-14T17:39:04Z</dcterms:modified>
</cp:coreProperties>
</file>