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0"/>
  </p:notesMasterIdLst>
  <p:sldIdLst>
    <p:sldId id="258" r:id="rId6"/>
    <p:sldId id="4100" r:id="rId7"/>
    <p:sldId id="4101" r:id="rId8"/>
    <p:sldId id="4103" r:id="rId9"/>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B8586-90C8-491A-A89D-C59C83E3139A}" v="30" dt="2023-02-15T17:25:15.687"/>
    <p1510:client id="{A3D0337F-8204-4420-A05F-DD0E99F9FF27}" v="13" dt="2023-02-16T14:32:59.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0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dre Foster Ngogang Wandji" userId="66280f7f-72af-4382-a4f1-11d359970bc7" providerId="ADAL" clId="{A3D0337F-8204-4420-A05F-DD0E99F9FF27}"/>
    <pc:docChg chg="custSel addSld delSld modSld">
      <pc:chgData name="Leandre Foster Ngogang Wandji" userId="66280f7f-72af-4382-a4f1-11d359970bc7" providerId="ADAL" clId="{A3D0337F-8204-4420-A05F-DD0E99F9FF27}" dt="2023-02-16T14:37:26.950" v="42" actId="313"/>
      <pc:docMkLst>
        <pc:docMk/>
      </pc:docMkLst>
      <pc:sldChg chg="del">
        <pc:chgData name="Leandre Foster Ngogang Wandji" userId="66280f7f-72af-4382-a4f1-11d359970bc7" providerId="ADAL" clId="{A3D0337F-8204-4420-A05F-DD0E99F9FF27}" dt="2023-02-16T14:31:14.141" v="15" actId="2696"/>
        <pc:sldMkLst>
          <pc:docMk/>
          <pc:sldMk cId="3188855894" sldId="256"/>
        </pc:sldMkLst>
      </pc:sldChg>
      <pc:sldChg chg="modSp add">
        <pc:chgData name="Leandre Foster Ngogang Wandji" userId="66280f7f-72af-4382-a4f1-11d359970bc7" providerId="ADAL" clId="{A3D0337F-8204-4420-A05F-DD0E99F9FF27}" dt="2023-02-16T14:37:26.950" v="42" actId="313"/>
        <pc:sldMkLst>
          <pc:docMk/>
          <pc:sldMk cId="191308885" sldId="258"/>
        </pc:sldMkLst>
        <pc:spChg chg="mod">
          <ac:chgData name="Leandre Foster Ngogang Wandji" userId="66280f7f-72af-4382-a4f1-11d359970bc7" providerId="ADAL" clId="{A3D0337F-8204-4420-A05F-DD0E99F9FF27}" dt="2023-02-16T14:37:02.717" v="31" actId="20577"/>
          <ac:spMkLst>
            <pc:docMk/>
            <pc:sldMk cId="191308885" sldId="258"/>
            <ac:spMk id="24" creationId="{628EA8B9-EB9C-469C-9BAD-4B83CEBE0466}"/>
          </ac:spMkLst>
        </pc:spChg>
        <pc:spChg chg="mod">
          <ac:chgData name="Leandre Foster Ngogang Wandji" userId="66280f7f-72af-4382-a4f1-11d359970bc7" providerId="ADAL" clId="{A3D0337F-8204-4420-A05F-DD0E99F9FF27}" dt="2023-02-16T14:37:26.950" v="42" actId="313"/>
          <ac:spMkLst>
            <pc:docMk/>
            <pc:sldMk cId="191308885" sldId="258"/>
            <ac:spMk id="25" creationId="{F1C8BA38-87A8-4FC8-AB87-983C9A0AD6D0}"/>
          </ac:spMkLst>
        </pc:spChg>
      </pc:sldChg>
      <pc:sldChg chg="modSp">
        <pc:chgData name="Leandre Foster Ngogang Wandji" userId="66280f7f-72af-4382-a4f1-11d359970bc7" providerId="ADAL" clId="{A3D0337F-8204-4420-A05F-DD0E99F9FF27}" dt="2023-02-16T07:48:52.822" v="13" actId="14100"/>
        <pc:sldMkLst>
          <pc:docMk/>
          <pc:sldMk cId="3126729024" sldId="4100"/>
        </pc:sldMkLst>
        <pc:spChg chg="mod">
          <ac:chgData name="Leandre Foster Ngogang Wandji" userId="66280f7f-72af-4382-a4f1-11d359970bc7" providerId="ADAL" clId="{A3D0337F-8204-4420-A05F-DD0E99F9FF27}" dt="2023-02-16T06:15:22.286" v="0" actId="20577"/>
          <ac:spMkLst>
            <pc:docMk/>
            <pc:sldMk cId="3126729024" sldId="4100"/>
            <ac:spMk id="4" creationId="{262AD5E3-9724-FF4F-A57C-20A7CD883B73}"/>
          </ac:spMkLst>
        </pc:spChg>
        <pc:spChg chg="mod">
          <ac:chgData name="Leandre Foster Ngogang Wandji" userId="66280f7f-72af-4382-a4f1-11d359970bc7" providerId="ADAL" clId="{A3D0337F-8204-4420-A05F-DD0E99F9FF27}" dt="2023-02-16T07:48:52.822" v="13" actId="14100"/>
          <ac:spMkLst>
            <pc:docMk/>
            <pc:sldMk cId="3126729024" sldId="4100"/>
            <ac:spMk id="105" creationId="{B62FD101-952A-4E57-AE29-BF684FC49018}"/>
          </ac:spMkLst>
        </pc:spChg>
      </pc:sldChg>
      <pc:sldChg chg="modSp">
        <pc:chgData name="Leandre Foster Ngogang Wandji" userId="66280f7f-72af-4382-a4f1-11d359970bc7" providerId="ADAL" clId="{A3D0337F-8204-4420-A05F-DD0E99F9FF27}" dt="2023-02-16T06:36:43.808" v="8"/>
        <pc:sldMkLst>
          <pc:docMk/>
          <pc:sldMk cId="63978733" sldId="4101"/>
        </pc:sldMkLst>
        <pc:picChg chg="mod">
          <ac:chgData name="Leandre Foster Ngogang Wandji" userId="66280f7f-72af-4382-a4f1-11d359970bc7" providerId="ADAL" clId="{A3D0337F-8204-4420-A05F-DD0E99F9FF27}" dt="2023-02-16T06:35:32.970" v="6"/>
          <ac:picMkLst>
            <pc:docMk/>
            <pc:sldMk cId="63978733" sldId="4101"/>
            <ac:picMk id="2" creationId="{77AFB1CC-3F23-497A-AECC-6AB1D35CE81C}"/>
          </ac:picMkLst>
        </pc:picChg>
        <pc:picChg chg="mod">
          <ac:chgData name="Leandre Foster Ngogang Wandji" userId="66280f7f-72af-4382-a4f1-11d359970bc7" providerId="ADAL" clId="{A3D0337F-8204-4420-A05F-DD0E99F9FF27}" dt="2023-02-16T06:36:43.808" v="8"/>
          <ac:picMkLst>
            <pc:docMk/>
            <pc:sldMk cId="63978733" sldId="4101"/>
            <ac:picMk id="4" creationId="{3D8309D5-9215-4C8B-8509-001FC7E884C1}"/>
          </ac:picMkLst>
        </pc:picChg>
        <pc:picChg chg="mod">
          <ac:chgData name="Leandre Foster Ngogang Wandji" userId="66280f7f-72af-4382-a4f1-11d359970bc7" providerId="ADAL" clId="{A3D0337F-8204-4420-A05F-DD0E99F9FF27}" dt="2023-02-16T06:34:04.941" v="1"/>
          <ac:picMkLst>
            <pc:docMk/>
            <pc:sldMk cId="63978733" sldId="4101"/>
            <ac:picMk id="5" creationId="{25090272-0E34-4CD7-883C-A5CDF0423D9C}"/>
          </ac:picMkLst>
        </pc:picChg>
        <pc:picChg chg="mod">
          <ac:chgData name="Leandre Foster Ngogang Wandji" userId="66280f7f-72af-4382-a4f1-11d359970bc7" providerId="ADAL" clId="{A3D0337F-8204-4420-A05F-DD0E99F9FF27}" dt="2023-02-16T06:36:03.682" v="7"/>
          <ac:picMkLst>
            <pc:docMk/>
            <pc:sldMk cId="63978733" sldId="4101"/>
            <ac:picMk id="6" creationId="{BF18567E-3637-40D4-A7A3-FA0EACA2078F}"/>
          </ac:picMkLst>
        </pc:picChg>
        <pc:picChg chg="mod">
          <ac:chgData name="Leandre Foster Ngogang Wandji" userId="66280f7f-72af-4382-a4f1-11d359970bc7" providerId="ADAL" clId="{A3D0337F-8204-4420-A05F-DD0E99F9FF27}" dt="2023-02-16T06:34:42.431" v="4"/>
          <ac:picMkLst>
            <pc:docMk/>
            <pc:sldMk cId="63978733" sldId="4101"/>
            <ac:picMk id="7" creationId="{88AF8AA1-29EF-44C3-919A-7F315D6C4CCF}"/>
          </ac:picMkLst>
        </pc:picChg>
        <pc:picChg chg="mod">
          <ac:chgData name="Leandre Foster Ngogang Wandji" userId="66280f7f-72af-4382-a4f1-11d359970bc7" providerId="ADAL" clId="{A3D0337F-8204-4420-A05F-DD0E99F9FF27}" dt="2023-02-16T06:34:55.990" v="5"/>
          <ac:picMkLst>
            <pc:docMk/>
            <pc:sldMk cId="63978733" sldId="4101"/>
            <ac:picMk id="8" creationId="{C1EE3BD7-BCF1-42CE-B3BC-C47CB8B1793F}"/>
          </ac:picMkLst>
        </pc:picChg>
        <pc:picChg chg="mod">
          <ac:chgData name="Leandre Foster Ngogang Wandji" userId="66280f7f-72af-4382-a4f1-11d359970bc7" providerId="ADAL" clId="{A3D0337F-8204-4420-A05F-DD0E99F9FF27}" dt="2023-02-16T06:34:28.529" v="3"/>
          <ac:picMkLst>
            <pc:docMk/>
            <pc:sldMk cId="63978733" sldId="4101"/>
            <ac:picMk id="9" creationId="{88EC5C99-7A95-4AAF-B2A6-459C6D01FC3C}"/>
          </ac:picMkLst>
        </pc:picChg>
        <pc:picChg chg="mod">
          <ac:chgData name="Leandre Foster Ngogang Wandji" userId="66280f7f-72af-4382-a4f1-11d359970bc7" providerId="ADAL" clId="{A3D0337F-8204-4420-A05F-DD0E99F9FF27}" dt="2023-02-16T06:34:16.914" v="2"/>
          <ac:picMkLst>
            <pc:docMk/>
            <pc:sldMk cId="63978733" sldId="4101"/>
            <ac:picMk id="10" creationId="{FE7E1392-6E65-49A4-82CF-90DAE3614F7B}"/>
          </ac:picMkLst>
        </pc:picChg>
      </pc:sldChg>
      <pc:sldChg chg="add">
        <pc:chgData name="Leandre Foster Ngogang Wandji" userId="66280f7f-72af-4382-a4f1-11d359970bc7" providerId="ADAL" clId="{A3D0337F-8204-4420-A05F-DD0E99F9FF27}" dt="2023-02-16T08:28:59.026" v="14"/>
        <pc:sldMkLst>
          <pc:docMk/>
          <pc:sldMk cId="3101933260" sldId="4103"/>
        </pc:sldMkLst>
      </pc:sldChg>
    </pc:docChg>
  </pc:docChgLst>
  <pc:docChgLst>
    <pc:chgData name="Leandre Foster Ngogang Wandji" userId="66280f7f-72af-4382-a4f1-11d359970bc7" providerId="ADAL" clId="{379B8586-90C8-491A-A89D-C59C83E3139A}"/>
    <pc:docChg chg="undo custSel addSld modSld">
      <pc:chgData name="Leandre Foster Ngogang Wandji" userId="66280f7f-72af-4382-a4f1-11d359970bc7" providerId="ADAL" clId="{379B8586-90C8-491A-A89D-C59C83E3139A}" dt="2023-02-15T17:25:15.687" v="235"/>
      <pc:docMkLst>
        <pc:docMk/>
      </pc:docMkLst>
      <pc:sldChg chg="addSp delSp modSp">
        <pc:chgData name="Leandre Foster Ngogang Wandji" userId="66280f7f-72af-4382-a4f1-11d359970bc7" providerId="ADAL" clId="{379B8586-90C8-491A-A89D-C59C83E3139A}" dt="2023-02-15T17:24:01.041" v="227" actId="20577"/>
        <pc:sldMkLst>
          <pc:docMk/>
          <pc:sldMk cId="3126729024" sldId="4100"/>
        </pc:sldMkLst>
        <pc:spChg chg="mod">
          <ac:chgData name="Leandre Foster Ngogang Wandji" userId="66280f7f-72af-4382-a4f1-11d359970bc7" providerId="ADAL" clId="{379B8586-90C8-491A-A89D-C59C83E3139A}" dt="2023-02-15T17:24:01.041" v="227" actId="20577"/>
          <ac:spMkLst>
            <pc:docMk/>
            <pc:sldMk cId="3126729024" sldId="4100"/>
            <ac:spMk id="4" creationId="{262AD5E3-9724-FF4F-A57C-20A7CD883B73}"/>
          </ac:spMkLst>
        </pc:spChg>
        <pc:spChg chg="del">
          <ac:chgData name="Leandre Foster Ngogang Wandji" userId="66280f7f-72af-4382-a4f1-11d359970bc7" providerId="ADAL" clId="{379B8586-90C8-491A-A89D-C59C83E3139A}" dt="2023-02-15T17:01:41.352" v="58" actId="478"/>
          <ac:spMkLst>
            <pc:docMk/>
            <pc:sldMk cId="3126729024" sldId="4100"/>
            <ac:spMk id="5" creationId="{2726923C-DFEB-7945-9E31-CD711A322FCF}"/>
          </ac:spMkLst>
        </pc:spChg>
        <pc:spChg chg="mod">
          <ac:chgData name="Leandre Foster Ngogang Wandji" userId="66280f7f-72af-4382-a4f1-11d359970bc7" providerId="ADAL" clId="{379B8586-90C8-491A-A89D-C59C83E3139A}" dt="2023-02-15T16:08:36.390" v="40" actId="1076"/>
          <ac:spMkLst>
            <pc:docMk/>
            <pc:sldMk cId="3126729024" sldId="4100"/>
            <ac:spMk id="6" creationId="{0F8D8E8F-9EC0-D646-93A6-9DC6109A3708}"/>
          </ac:spMkLst>
        </pc:spChg>
        <pc:spChg chg="mod">
          <ac:chgData name="Leandre Foster Ngogang Wandji" userId="66280f7f-72af-4382-a4f1-11d359970bc7" providerId="ADAL" clId="{379B8586-90C8-491A-A89D-C59C83E3139A}" dt="2023-02-15T16:08:36.390" v="40" actId="1076"/>
          <ac:spMkLst>
            <pc:docMk/>
            <pc:sldMk cId="3126729024" sldId="4100"/>
            <ac:spMk id="7" creationId="{6D86D08C-D26F-5646-949C-19D15C98D413}"/>
          </ac:spMkLst>
        </pc:spChg>
        <pc:spChg chg="mod">
          <ac:chgData name="Leandre Foster Ngogang Wandji" userId="66280f7f-72af-4382-a4f1-11d359970bc7" providerId="ADAL" clId="{379B8586-90C8-491A-A89D-C59C83E3139A}" dt="2023-02-15T16:08:36.390" v="40" actId="1076"/>
          <ac:spMkLst>
            <pc:docMk/>
            <pc:sldMk cId="3126729024" sldId="4100"/>
            <ac:spMk id="90" creationId="{A25A8364-B878-4CBF-B515-3449CC50B6AB}"/>
          </ac:spMkLst>
        </pc:spChg>
        <pc:spChg chg="mod">
          <ac:chgData name="Leandre Foster Ngogang Wandji" userId="66280f7f-72af-4382-a4f1-11d359970bc7" providerId="ADAL" clId="{379B8586-90C8-491A-A89D-C59C83E3139A}" dt="2023-02-15T16:08:36.390" v="40" actId="1076"/>
          <ac:spMkLst>
            <pc:docMk/>
            <pc:sldMk cId="3126729024" sldId="4100"/>
            <ac:spMk id="91" creationId="{77306703-DD6D-4E08-9ECC-95C92B547FDC}"/>
          </ac:spMkLst>
        </pc:spChg>
        <pc:spChg chg="mod">
          <ac:chgData name="Leandre Foster Ngogang Wandji" userId="66280f7f-72af-4382-a4f1-11d359970bc7" providerId="ADAL" clId="{379B8586-90C8-491A-A89D-C59C83E3139A}" dt="2023-02-15T16:08:36.390" v="40" actId="1076"/>
          <ac:spMkLst>
            <pc:docMk/>
            <pc:sldMk cId="3126729024" sldId="4100"/>
            <ac:spMk id="92" creationId="{24C64E03-A985-475F-A722-39F609135414}"/>
          </ac:spMkLst>
        </pc:spChg>
        <pc:spChg chg="mod">
          <ac:chgData name="Leandre Foster Ngogang Wandji" userId="66280f7f-72af-4382-a4f1-11d359970bc7" providerId="ADAL" clId="{379B8586-90C8-491A-A89D-C59C83E3139A}" dt="2023-02-15T16:08:36.390" v="40" actId="1076"/>
          <ac:spMkLst>
            <pc:docMk/>
            <pc:sldMk cId="3126729024" sldId="4100"/>
            <ac:spMk id="93" creationId="{893C8684-FA07-4F66-A2CF-0E05D62FAA3B}"/>
          </ac:spMkLst>
        </pc:spChg>
        <pc:spChg chg="mod">
          <ac:chgData name="Leandre Foster Ngogang Wandji" userId="66280f7f-72af-4382-a4f1-11d359970bc7" providerId="ADAL" clId="{379B8586-90C8-491A-A89D-C59C83E3139A}" dt="2023-02-15T16:08:36.390" v="40" actId="1076"/>
          <ac:spMkLst>
            <pc:docMk/>
            <pc:sldMk cId="3126729024" sldId="4100"/>
            <ac:spMk id="94" creationId="{2032D931-C3A9-46EC-A8B2-EED6DAEF792C}"/>
          </ac:spMkLst>
        </pc:spChg>
        <pc:spChg chg="mod">
          <ac:chgData name="Leandre Foster Ngogang Wandji" userId="66280f7f-72af-4382-a4f1-11d359970bc7" providerId="ADAL" clId="{379B8586-90C8-491A-A89D-C59C83E3139A}" dt="2023-02-15T16:08:36.390" v="40" actId="1076"/>
          <ac:spMkLst>
            <pc:docMk/>
            <pc:sldMk cId="3126729024" sldId="4100"/>
            <ac:spMk id="95" creationId="{B17481DE-4213-460E-A51E-669E9DF46144}"/>
          </ac:spMkLst>
        </pc:spChg>
        <pc:spChg chg="mod">
          <ac:chgData name="Leandre Foster Ngogang Wandji" userId="66280f7f-72af-4382-a4f1-11d359970bc7" providerId="ADAL" clId="{379B8586-90C8-491A-A89D-C59C83E3139A}" dt="2023-02-15T16:08:36.390" v="40" actId="1076"/>
          <ac:spMkLst>
            <pc:docMk/>
            <pc:sldMk cId="3126729024" sldId="4100"/>
            <ac:spMk id="96" creationId="{44CA4475-EF25-403C-AC1C-937EAF53619A}"/>
          </ac:spMkLst>
        </pc:spChg>
        <pc:spChg chg="mod">
          <ac:chgData name="Leandre Foster Ngogang Wandji" userId="66280f7f-72af-4382-a4f1-11d359970bc7" providerId="ADAL" clId="{379B8586-90C8-491A-A89D-C59C83E3139A}" dt="2023-02-15T16:08:36.390" v="40" actId="1076"/>
          <ac:spMkLst>
            <pc:docMk/>
            <pc:sldMk cId="3126729024" sldId="4100"/>
            <ac:spMk id="97" creationId="{5EB7CFC6-2B1C-4D28-A074-E603FDC36C6B}"/>
          </ac:spMkLst>
        </pc:spChg>
        <pc:spChg chg="mod">
          <ac:chgData name="Leandre Foster Ngogang Wandji" userId="66280f7f-72af-4382-a4f1-11d359970bc7" providerId="ADAL" clId="{379B8586-90C8-491A-A89D-C59C83E3139A}" dt="2023-02-15T16:08:02.865" v="32" actId="1076"/>
          <ac:spMkLst>
            <pc:docMk/>
            <pc:sldMk cId="3126729024" sldId="4100"/>
            <ac:spMk id="98" creationId="{EA87EC49-12F1-413F-ABFB-34597FEF4817}"/>
          </ac:spMkLst>
        </pc:spChg>
        <pc:spChg chg="add mod">
          <ac:chgData name="Leandre Foster Ngogang Wandji" userId="66280f7f-72af-4382-a4f1-11d359970bc7" providerId="ADAL" clId="{379B8586-90C8-491A-A89D-C59C83E3139A}" dt="2023-02-15T16:08:02.865" v="32" actId="1076"/>
          <ac:spMkLst>
            <pc:docMk/>
            <pc:sldMk cId="3126729024" sldId="4100"/>
            <ac:spMk id="103" creationId="{99C8A473-21DA-463A-8E6E-E14FE8399B69}"/>
          </ac:spMkLst>
        </pc:spChg>
        <pc:spChg chg="add del mod">
          <ac:chgData name="Leandre Foster Ngogang Wandji" userId="66280f7f-72af-4382-a4f1-11d359970bc7" providerId="ADAL" clId="{379B8586-90C8-491A-A89D-C59C83E3139A}" dt="2023-02-15T16:06:53.351" v="11" actId="478"/>
          <ac:spMkLst>
            <pc:docMk/>
            <pc:sldMk cId="3126729024" sldId="4100"/>
            <ac:spMk id="104" creationId="{28391069-1CC2-4FFB-B807-993A5EF2E342}"/>
          </ac:spMkLst>
        </pc:spChg>
        <pc:spChg chg="add mod">
          <ac:chgData name="Leandre Foster Ngogang Wandji" userId="66280f7f-72af-4382-a4f1-11d359970bc7" providerId="ADAL" clId="{379B8586-90C8-491A-A89D-C59C83E3139A}" dt="2023-02-15T16:59:37.160" v="52" actId="1076"/>
          <ac:spMkLst>
            <pc:docMk/>
            <pc:sldMk cId="3126729024" sldId="4100"/>
            <ac:spMk id="105" creationId="{B62FD101-952A-4E57-AE29-BF684FC49018}"/>
          </ac:spMkLst>
        </pc:spChg>
        <pc:picChg chg="mod">
          <ac:chgData name="Leandre Foster Ngogang Wandji" userId="66280f7f-72af-4382-a4f1-11d359970bc7" providerId="ADAL" clId="{379B8586-90C8-491A-A89D-C59C83E3139A}" dt="2023-02-15T16:08:02.865" v="32" actId="1076"/>
          <ac:picMkLst>
            <pc:docMk/>
            <pc:sldMk cId="3126729024" sldId="4100"/>
            <ac:picMk id="2" creationId="{40744BB3-93AD-40EF-A5E3-22438C12FE64}"/>
          </ac:picMkLst>
        </pc:picChg>
        <pc:picChg chg="mod">
          <ac:chgData name="Leandre Foster Ngogang Wandji" userId="66280f7f-72af-4382-a4f1-11d359970bc7" providerId="ADAL" clId="{379B8586-90C8-491A-A89D-C59C83E3139A}" dt="2023-02-15T16:08:02.865" v="32" actId="1076"/>
          <ac:picMkLst>
            <pc:docMk/>
            <pc:sldMk cId="3126729024" sldId="4100"/>
            <ac:picMk id="3" creationId="{1C7CA074-8B6A-45BB-9F69-CD8CBDA71D76}"/>
          </ac:picMkLst>
        </pc:picChg>
        <pc:picChg chg="mod">
          <ac:chgData name="Leandre Foster Ngogang Wandji" userId="66280f7f-72af-4382-a4f1-11d359970bc7" providerId="ADAL" clId="{379B8586-90C8-491A-A89D-C59C83E3139A}" dt="2023-02-15T16:08:02.865" v="32" actId="1076"/>
          <ac:picMkLst>
            <pc:docMk/>
            <pc:sldMk cId="3126729024" sldId="4100"/>
            <ac:picMk id="101" creationId="{0AE14249-138B-46C0-B29F-A1E0FC46A811}"/>
          </ac:picMkLst>
        </pc:picChg>
        <pc:picChg chg="add mod">
          <ac:chgData name="Leandre Foster Ngogang Wandji" userId="66280f7f-72af-4382-a4f1-11d359970bc7" providerId="ADAL" clId="{379B8586-90C8-491A-A89D-C59C83E3139A}" dt="2023-02-15T16:08:02.865" v="32" actId="1076"/>
          <ac:picMkLst>
            <pc:docMk/>
            <pc:sldMk cId="3126729024" sldId="4100"/>
            <ac:picMk id="102" creationId="{ACBEFBFF-CE65-4538-86A5-F478B7BAF1B1}"/>
          </ac:picMkLst>
        </pc:picChg>
      </pc:sldChg>
      <pc:sldChg chg="addSp modSp add">
        <pc:chgData name="Leandre Foster Ngogang Wandji" userId="66280f7f-72af-4382-a4f1-11d359970bc7" providerId="ADAL" clId="{379B8586-90C8-491A-A89D-C59C83E3139A}" dt="2023-02-15T17:25:15.687" v="235"/>
        <pc:sldMkLst>
          <pc:docMk/>
          <pc:sldMk cId="63978733" sldId="4101"/>
        </pc:sldMkLst>
        <pc:spChg chg="add mod">
          <ac:chgData name="Leandre Foster Ngogang Wandji" userId="66280f7f-72af-4382-a4f1-11d359970bc7" providerId="ADAL" clId="{379B8586-90C8-491A-A89D-C59C83E3139A}" dt="2023-02-15T17:25:15.687" v="235"/>
          <ac:spMkLst>
            <pc:docMk/>
            <pc:sldMk cId="63978733" sldId="4101"/>
            <ac:spMk id="3" creationId="{EE5CFA30-7548-4C50-9A08-834DE383E244}"/>
          </ac:spMkLst>
        </pc:spChg>
        <pc:spChg chg="add mod">
          <ac:chgData name="Leandre Foster Ngogang Wandji" userId="66280f7f-72af-4382-a4f1-11d359970bc7" providerId="ADAL" clId="{379B8586-90C8-491A-A89D-C59C83E3139A}" dt="2023-02-15T17:24:45.225" v="230" actId="1076"/>
          <ac:spMkLst>
            <pc:docMk/>
            <pc:sldMk cId="63978733" sldId="4101"/>
            <ac:spMk id="12" creationId="{3D466DED-B60A-4F8F-BF66-759B71D05206}"/>
          </ac:spMkLst>
        </pc:spChg>
        <pc:picChg chg="add mod">
          <ac:chgData name="Leandre Foster Ngogang Wandji" userId="66280f7f-72af-4382-a4f1-11d359970bc7" providerId="ADAL" clId="{379B8586-90C8-491A-A89D-C59C83E3139A}" dt="2023-02-15T17:01:50.336" v="60" actId="1076"/>
          <ac:picMkLst>
            <pc:docMk/>
            <pc:sldMk cId="63978733" sldId="4101"/>
            <ac:picMk id="2" creationId="{77AFB1CC-3F23-497A-AECC-6AB1D35CE81C}"/>
          </ac:picMkLst>
        </pc:picChg>
        <pc:picChg chg="add mod">
          <ac:chgData name="Leandre Foster Ngogang Wandji" userId="66280f7f-72af-4382-a4f1-11d359970bc7" providerId="ADAL" clId="{379B8586-90C8-491A-A89D-C59C83E3139A}" dt="2023-02-15T17:14:45.658" v="178" actId="1076"/>
          <ac:picMkLst>
            <pc:docMk/>
            <pc:sldMk cId="63978733" sldId="4101"/>
            <ac:picMk id="4" creationId="{3D8309D5-9215-4C8B-8509-001FC7E884C1}"/>
          </ac:picMkLst>
        </pc:picChg>
        <pc:picChg chg="add mod">
          <ac:chgData name="Leandre Foster Ngogang Wandji" userId="66280f7f-72af-4382-a4f1-11d359970bc7" providerId="ADAL" clId="{379B8586-90C8-491A-A89D-C59C83E3139A}" dt="2023-02-15T17:14:39.649" v="177" actId="1076"/>
          <ac:picMkLst>
            <pc:docMk/>
            <pc:sldMk cId="63978733" sldId="4101"/>
            <ac:picMk id="5" creationId="{25090272-0E34-4CD7-883C-A5CDF0423D9C}"/>
          </ac:picMkLst>
        </pc:picChg>
        <pc:picChg chg="add mod modCrop">
          <ac:chgData name="Leandre Foster Ngogang Wandji" userId="66280f7f-72af-4382-a4f1-11d359970bc7" providerId="ADAL" clId="{379B8586-90C8-491A-A89D-C59C83E3139A}" dt="2023-02-15T17:12:51.288" v="147" actId="1037"/>
          <ac:picMkLst>
            <pc:docMk/>
            <pc:sldMk cId="63978733" sldId="4101"/>
            <ac:picMk id="6" creationId="{BF18567E-3637-40D4-A7A3-FA0EACA2078F}"/>
          </ac:picMkLst>
        </pc:picChg>
        <pc:picChg chg="add mod">
          <ac:chgData name="Leandre Foster Ngogang Wandji" userId="66280f7f-72af-4382-a4f1-11d359970bc7" providerId="ADAL" clId="{379B8586-90C8-491A-A89D-C59C83E3139A}" dt="2023-02-15T17:12:57.755" v="173" actId="1037"/>
          <ac:picMkLst>
            <pc:docMk/>
            <pc:sldMk cId="63978733" sldId="4101"/>
            <ac:picMk id="7" creationId="{88AF8AA1-29EF-44C3-919A-7F315D6C4CCF}"/>
          </ac:picMkLst>
        </pc:picChg>
        <pc:picChg chg="add mod">
          <ac:chgData name="Leandre Foster Ngogang Wandji" userId="66280f7f-72af-4382-a4f1-11d359970bc7" providerId="ADAL" clId="{379B8586-90C8-491A-A89D-C59C83E3139A}" dt="2023-02-15T17:12:44.388" v="119" actId="1037"/>
          <ac:picMkLst>
            <pc:docMk/>
            <pc:sldMk cId="63978733" sldId="4101"/>
            <ac:picMk id="8" creationId="{C1EE3BD7-BCF1-42CE-B3BC-C47CB8B1793F}"/>
          </ac:picMkLst>
        </pc:picChg>
        <pc:picChg chg="add mod">
          <ac:chgData name="Leandre Foster Ngogang Wandji" userId="66280f7f-72af-4382-a4f1-11d359970bc7" providerId="ADAL" clId="{379B8586-90C8-491A-A89D-C59C83E3139A}" dt="2023-02-15T17:12:51.288" v="147" actId="1037"/>
          <ac:picMkLst>
            <pc:docMk/>
            <pc:sldMk cId="63978733" sldId="4101"/>
            <ac:picMk id="9" creationId="{88EC5C99-7A95-4AAF-B2A6-459C6D01FC3C}"/>
          </ac:picMkLst>
        </pc:picChg>
        <pc:picChg chg="add mod">
          <ac:chgData name="Leandre Foster Ngogang Wandji" userId="66280f7f-72af-4382-a4f1-11d359970bc7" providerId="ADAL" clId="{379B8586-90C8-491A-A89D-C59C83E3139A}" dt="2023-02-15T17:12:57.755" v="173" actId="1037"/>
          <ac:picMkLst>
            <pc:docMk/>
            <pc:sldMk cId="63978733" sldId="4101"/>
            <ac:picMk id="10" creationId="{FE7E1392-6E65-49A4-82CF-90DAE3614F7B}"/>
          </ac:picMkLst>
        </pc:picChg>
        <pc:picChg chg="add mod">
          <ac:chgData name="Leandre Foster Ngogang Wandji" userId="66280f7f-72af-4382-a4f1-11d359970bc7" providerId="ADAL" clId="{379B8586-90C8-491A-A89D-C59C83E3139A}" dt="2023-02-15T17:14:03.540" v="175"/>
          <ac:picMkLst>
            <pc:docMk/>
            <pc:sldMk cId="63978733" sldId="4101"/>
            <ac:picMk id="11" creationId="{F3A660CD-F3DA-41CF-BD23-A7F62F80500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40E37830-403A-48DF-B9CB-02525581187A}" type="datetimeFigureOut">
              <a:rPr lang="en-GB" smtClean="0"/>
              <a:t>16/02/2023</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6C88191-8499-48E5-9467-F498AEF7BBDD}" type="slidenum">
              <a:rPr lang="en-GB" smtClean="0"/>
              <a:t>‹#›</a:t>
            </a:fld>
            <a:endParaRPr lang="en-GB"/>
          </a:p>
        </p:txBody>
      </p:sp>
    </p:spTree>
    <p:extLst>
      <p:ext uri="{BB962C8B-B14F-4D97-AF65-F5344CB8AC3E}">
        <p14:creationId xmlns:p14="http://schemas.microsoft.com/office/powerpoint/2010/main" val="757760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C345-AFCD-4EC3-910C-533B7FA18E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1BE69A-2BBC-4A9E-8734-A1E464CC6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A5725B-18C1-43B5-B799-92366D37FAD8}"/>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5" name="Footer Placeholder 4">
            <a:extLst>
              <a:ext uri="{FF2B5EF4-FFF2-40B4-BE49-F238E27FC236}">
                <a16:creationId xmlns:a16="http://schemas.microsoft.com/office/drawing/2014/main" id="{725E39C2-99B0-4B62-9E71-7F2CAF4BED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0C8DF-582B-4435-AEBF-E68A8AF6A101}"/>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268608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C1B9-7391-466F-A720-BF83335F03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332392-19C6-49CF-9271-1A50F30889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5BD3F7-88A7-4DF5-8180-952C0E486AC7}"/>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5" name="Footer Placeholder 4">
            <a:extLst>
              <a:ext uri="{FF2B5EF4-FFF2-40B4-BE49-F238E27FC236}">
                <a16:creationId xmlns:a16="http://schemas.microsoft.com/office/drawing/2014/main" id="{82C8755D-AFA5-4AA4-9E54-80A471D879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B4704-1C01-4185-BD7E-927E9384DFD4}"/>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257064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9847F2-FD68-4B79-8292-062C1DA93C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2C0135-8737-448A-B5AD-56E5F517D8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6077DC-0338-4F56-B34B-9A38870519D1}"/>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5" name="Footer Placeholder 4">
            <a:extLst>
              <a:ext uri="{FF2B5EF4-FFF2-40B4-BE49-F238E27FC236}">
                <a16:creationId xmlns:a16="http://schemas.microsoft.com/office/drawing/2014/main" id="{23D43A12-38FA-44DA-84F4-4251BC7FA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D529A-8C08-4E72-84D2-0CB697F99141}"/>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3458502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67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6569E-9964-43EC-9B56-333E14910073}"/>
              </a:ext>
            </a:extLst>
          </p:cNvPr>
          <p:cNvSpPr>
            <a:spLocks noGrp="1"/>
          </p:cNvSpPr>
          <p:nvPr>
            <p:ph type="dt" sz="half" idx="10"/>
          </p:nvPr>
        </p:nvSpPr>
        <p:spPr/>
        <p:txBody>
          <a:bodyPr/>
          <a:lstStyle/>
          <a:p>
            <a:fld id="{09DFF8F9-2F3B-4B46-B3CE-3211EE49323D}" type="datetimeFigureOut">
              <a:rPr lang="en-GB" smtClean="0"/>
              <a:t>16/02/2023</a:t>
            </a:fld>
            <a:endParaRPr lang="en-GB"/>
          </a:p>
        </p:txBody>
      </p:sp>
      <p:sp>
        <p:nvSpPr>
          <p:cNvPr id="3" name="Footer Placeholder 2">
            <a:extLst>
              <a:ext uri="{FF2B5EF4-FFF2-40B4-BE49-F238E27FC236}">
                <a16:creationId xmlns:a16="http://schemas.microsoft.com/office/drawing/2014/main" id="{DB371018-04E0-4CD7-8F01-B0D28C9CC0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A94A39-A14F-4207-B4B6-83B290D1CFFE}"/>
              </a:ext>
            </a:extLst>
          </p:cNvPr>
          <p:cNvSpPr>
            <a:spLocks noGrp="1"/>
          </p:cNvSpPr>
          <p:nvPr>
            <p:ph type="sldNum" sz="quarter" idx="12"/>
          </p:nvPr>
        </p:nvSpPr>
        <p:spPr/>
        <p:txBody>
          <a:bodyPr/>
          <a:lstStyle/>
          <a:p>
            <a:fld id="{35901421-81D8-4C25-A17E-80579D8CB9F0}" type="slidenum">
              <a:rPr lang="en-GB" smtClean="0"/>
              <a:t>‹#›</a:t>
            </a:fld>
            <a:endParaRPr lang="en-GB"/>
          </a:p>
        </p:txBody>
      </p:sp>
    </p:spTree>
    <p:extLst>
      <p:ext uri="{BB962C8B-B14F-4D97-AF65-F5344CB8AC3E}">
        <p14:creationId xmlns:p14="http://schemas.microsoft.com/office/powerpoint/2010/main" val="1146955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4EB2-FBF8-44B9-B94D-3C0C509BC7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9D8151-A8E7-4A70-B655-7B9DF4AA0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789175-9C13-43A2-8EC5-CDEE41D88760}"/>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5" name="Footer Placeholder 4">
            <a:extLst>
              <a:ext uri="{FF2B5EF4-FFF2-40B4-BE49-F238E27FC236}">
                <a16:creationId xmlns:a16="http://schemas.microsoft.com/office/drawing/2014/main" id="{881977E3-8A54-453C-8647-95CC287F97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70B500-1995-42E4-B1A5-5F74426C614C}"/>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83891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A989-9216-473A-9330-88EB8191EC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3EBF92-2FFD-4A2F-A08C-74354A263C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8299D2-6EE1-4AB8-A56E-23EB33EC8D65}"/>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5" name="Footer Placeholder 4">
            <a:extLst>
              <a:ext uri="{FF2B5EF4-FFF2-40B4-BE49-F238E27FC236}">
                <a16:creationId xmlns:a16="http://schemas.microsoft.com/office/drawing/2014/main" id="{A7CBDB6A-1650-4489-BB03-A1D52DC243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DFA7A2-08FE-44CD-8EAA-524687EA8722}"/>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234671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5188-E541-414F-BBA9-C63D8F3354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E97D12-03B7-4FD4-8929-60DE0512CE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13C962-6B8B-4ECD-84BB-9168C51C46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581335-B1FC-440C-86F4-58BF97B84BD6}"/>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6" name="Footer Placeholder 5">
            <a:extLst>
              <a:ext uri="{FF2B5EF4-FFF2-40B4-BE49-F238E27FC236}">
                <a16:creationId xmlns:a16="http://schemas.microsoft.com/office/drawing/2014/main" id="{A087A6BD-FA6A-4CE9-9B2E-51A79509BC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103445-95C9-4FC5-AB73-61F5211B073C}"/>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3848905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C465-E710-4067-BE3B-97C1BD1030F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3946BB-F73D-4639-8770-D32EA485C0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5A42E7-EE2B-47CA-943F-74FC6D4395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BAAA1D-7230-4553-BA04-C95E99F81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D5A488-BCD6-4527-9D5A-FF74432B68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EC3DE9-F3FD-479D-BE6D-FC111A260A31}"/>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8" name="Footer Placeholder 7">
            <a:extLst>
              <a:ext uri="{FF2B5EF4-FFF2-40B4-BE49-F238E27FC236}">
                <a16:creationId xmlns:a16="http://schemas.microsoft.com/office/drawing/2014/main" id="{A51F545C-53F3-4404-B59B-6FCA5593E3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195548-1FC7-4AAC-90B3-772DFC7D2431}"/>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328736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BD00-DAFD-4F85-9E86-82C977D87D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28CAE0-1171-4127-A4FB-818415E82332}"/>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4" name="Footer Placeholder 3">
            <a:extLst>
              <a:ext uri="{FF2B5EF4-FFF2-40B4-BE49-F238E27FC236}">
                <a16:creationId xmlns:a16="http://schemas.microsoft.com/office/drawing/2014/main" id="{7E4A06B6-3E6D-43C2-A0FE-29A2D1DA04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C9768D-B828-438C-A796-86778C513C2B}"/>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398487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97E46-C441-4370-8B6E-C8C740883890}"/>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3" name="Footer Placeholder 2">
            <a:extLst>
              <a:ext uri="{FF2B5EF4-FFF2-40B4-BE49-F238E27FC236}">
                <a16:creationId xmlns:a16="http://schemas.microsoft.com/office/drawing/2014/main" id="{7168E7B7-97EE-49B5-9B86-CADD797487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5ED262-8F4D-407F-B037-6A10054D210B}"/>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31578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D3B8-AD57-45F5-8771-F63EBD517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B36D0A-33A9-4E53-A1BB-BE00B4E09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92D1A7-467E-4258-AD36-FD2B16EF3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DB4F8-12A0-4F1B-AB8F-22B8B5B7D15B}"/>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6" name="Footer Placeholder 5">
            <a:extLst>
              <a:ext uri="{FF2B5EF4-FFF2-40B4-BE49-F238E27FC236}">
                <a16:creationId xmlns:a16="http://schemas.microsoft.com/office/drawing/2014/main" id="{C5C5AFCB-64B2-4FE8-A098-AB91F27F97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795499-C1E2-4F9C-BAF4-0940776C1918}"/>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171735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957E-7614-42F8-96D5-C28DAA7057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90FDF0A-B3EF-4AE3-8995-007CA4936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F8CAC19-A081-49F6-8A35-1D5E61381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1FD7E-AD50-42E5-B89E-E04A8DA54546}"/>
              </a:ext>
            </a:extLst>
          </p:cNvPr>
          <p:cNvSpPr>
            <a:spLocks noGrp="1"/>
          </p:cNvSpPr>
          <p:nvPr>
            <p:ph type="dt" sz="half" idx="10"/>
          </p:nvPr>
        </p:nvSpPr>
        <p:spPr/>
        <p:txBody>
          <a:bodyPr/>
          <a:lstStyle/>
          <a:p>
            <a:fld id="{286958A1-1E85-4E1F-B42E-0E7F2D805610}" type="datetimeFigureOut">
              <a:rPr lang="en-GB" smtClean="0"/>
              <a:t>16/02/2023</a:t>
            </a:fld>
            <a:endParaRPr lang="en-GB"/>
          </a:p>
        </p:txBody>
      </p:sp>
      <p:sp>
        <p:nvSpPr>
          <p:cNvPr id="6" name="Footer Placeholder 5">
            <a:extLst>
              <a:ext uri="{FF2B5EF4-FFF2-40B4-BE49-F238E27FC236}">
                <a16:creationId xmlns:a16="http://schemas.microsoft.com/office/drawing/2014/main" id="{FC9906F8-22FA-44D4-94FE-4CC2A31BD5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858792-B421-4E66-82EA-ADE3446415AF}"/>
              </a:ext>
            </a:extLst>
          </p:cNvPr>
          <p:cNvSpPr>
            <a:spLocks noGrp="1"/>
          </p:cNvSpPr>
          <p:nvPr>
            <p:ph type="sldNum" sz="quarter" idx="12"/>
          </p:nvPr>
        </p:nvSpPr>
        <p:spPr/>
        <p:txBody>
          <a:bodyPr/>
          <a:lstStyle/>
          <a:p>
            <a:fld id="{81589FE1-2D35-4395-8BBC-F746C9AEE167}" type="slidenum">
              <a:rPr lang="en-GB" smtClean="0"/>
              <a:t>‹#›</a:t>
            </a:fld>
            <a:endParaRPr lang="en-GB"/>
          </a:p>
        </p:txBody>
      </p:sp>
    </p:spTree>
    <p:extLst>
      <p:ext uri="{BB962C8B-B14F-4D97-AF65-F5344CB8AC3E}">
        <p14:creationId xmlns:p14="http://schemas.microsoft.com/office/powerpoint/2010/main" val="380012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F9BDD6-173F-40AA-9A08-69EAAA7F12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DF8F9E-A8F7-46B2-BCB7-46D9172EA8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6EBE17-5B47-4ADD-9ECB-9CDB20414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958A1-1E85-4E1F-B42E-0E7F2D805610}" type="datetimeFigureOut">
              <a:rPr lang="en-GB" smtClean="0"/>
              <a:t>16/02/2023</a:t>
            </a:fld>
            <a:endParaRPr lang="en-GB"/>
          </a:p>
        </p:txBody>
      </p:sp>
      <p:sp>
        <p:nvSpPr>
          <p:cNvPr id="5" name="Footer Placeholder 4">
            <a:extLst>
              <a:ext uri="{FF2B5EF4-FFF2-40B4-BE49-F238E27FC236}">
                <a16:creationId xmlns:a16="http://schemas.microsoft.com/office/drawing/2014/main" id="{3AE8AAD7-3736-4659-B77F-5715961A9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6105E0A-27CD-4C38-B437-A58D39F8F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9FE1-2D35-4395-8BBC-F746C9AEE167}" type="slidenum">
              <a:rPr lang="en-GB" smtClean="0"/>
              <a:t>‹#›</a:t>
            </a:fld>
            <a:endParaRPr lang="en-GB"/>
          </a:p>
        </p:txBody>
      </p:sp>
    </p:spTree>
    <p:extLst>
      <p:ext uri="{BB962C8B-B14F-4D97-AF65-F5344CB8AC3E}">
        <p14:creationId xmlns:p14="http://schemas.microsoft.com/office/powerpoint/2010/main" val="149199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1864789"/>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914217" rtl="0" eaLnBrk="1" latinLnBrk="0" hangingPunct="1">
        <a:lnSpc>
          <a:spcPct val="90000"/>
        </a:lnSpc>
        <a:spcBef>
          <a:spcPct val="0"/>
        </a:spcBef>
        <a:buNone/>
        <a:defRPr lang="en-US" sz="3700" b="1" i="0" kern="1200" spc="-145" baseline="0">
          <a:solidFill>
            <a:schemeClr val="tx2"/>
          </a:solidFill>
          <a:latin typeface="Poppins" pitchFamily="2" charset="77"/>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0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a:solidFill>
            <a:schemeClr val="tx1"/>
          </a:solidFill>
          <a:effectLst/>
          <a:latin typeface="Poppins" pitchFamily="2" charset="77"/>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hyperlink" Target="https://unece.org/fileadmin/DAM/stats/publications/2018/ECECESSTAT20182.pdf" TargetMode="External"/><Relationship Id="rId13" Type="http://schemas.openxmlformats.org/officeDocument/2006/relationships/image" Target="../media/image14.png"/><Relationship Id="rId18" Type="http://schemas.openxmlformats.org/officeDocument/2006/relationships/hyperlink" Target="https://www.paris21.org/sites/default/files/2022-09/Communications_Strategy_Handbook.pdf" TargetMode="External"/><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hyperlink" Target="https://unece.org/DAM/stats/documents/writing/MDM_Part3_English_Print.pdf" TargetMode="External"/><Relationship Id="rId17" Type="http://schemas.openxmlformats.org/officeDocument/2006/relationships/image" Target="../media/image16.png"/><Relationship Id="rId2" Type="http://schemas.openxmlformats.org/officeDocument/2006/relationships/hyperlink" Target="https://repository.uneca.org/handle/10855/43833" TargetMode="External"/><Relationship Id="rId16" Type="http://schemas.openxmlformats.org/officeDocument/2006/relationships/hyperlink" Target="https://unece.org/DAM/stats/publications/2013/Making_Data_Meaningful_4.pdf" TargetMode="External"/><Relationship Id="rId20" Type="http://schemas.openxmlformats.org/officeDocument/2006/relationships/hyperlink" Target="https://www.youtube.com/statisticscanada" TargetMode="External"/><Relationship Id="rId1" Type="http://schemas.openxmlformats.org/officeDocument/2006/relationships/slideLayout" Target="../slideLayouts/slideLayout7.xml"/><Relationship Id="rId6" Type="http://schemas.openxmlformats.org/officeDocument/2006/relationships/hyperlink" Target="https://unece.org/DAM/stats/documents/writing/MDM_Part1_English.pdf" TargetMode="Externa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hyperlink" Target="https://ec.europa.eu/eurostat/cros/system/files/socialmediaguidelines-digicom.pdf" TargetMode="External"/><Relationship Id="rId19" Type="http://schemas.openxmlformats.org/officeDocument/2006/relationships/image" Target="../media/image17.png"/><Relationship Id="rId4" Type="http://schemas.openxmlformats.org/officeDocument/2006/relationships/hyperlink" Target="https://unstats.un.org/capacity-development/handbook/index.cshtml" TargetMode="External"/><Relationship Id="rId9" Type="http://schemas.openxmlformats.org/officeDocument/2006/relationships/image" Target="../media/image12.png"/><Relationship Id="rId14" Type="http://schemas.openxmlformats.org/officeDocument/2006/relationships/hyperlink" Target="https://unece.org/DAM/stats/documents/writing/MDM_Part2_English.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uneca.org/fr/feuille-de-route-pour-la-transformation-et-la-modernisation-de-la-statistique-officielle-en-afrique%2C"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76">
            <a:extLst>
              <a:ext uri="{FF2B5EF4-FFF2-40B4-BE49-F238E27FC236}">
                <a16:creationId xmlns:a16="http://schemas.microsoft.com/office/drawing/2014/main" id="{E2FC99B1-6128-41C6-818B-D3E84652E1D0}"/>
              </a:ext>
            </a:extLst>
          </p:cNvPr>
          <p:cNvSpPr>
            <a:spLocks noEditPoints="1"/>
          </p:cNvSpPr>
          <p:nvPr/>
        </p:nvSpPr>
        <p:spPr bwMode="auto">
          <a:xfrm>
            <a:off x="9488750" y="5892914"/>
            <a:ext cx="635534" cy="312910"/>
          </a:xfrm>
          <a:custGeom>
            <a:avLst/>
            <a:gdLst>
              <a:gd name="T0" fmla="*/ 104 w 176"/>
              <a:gd name="T1" fmla="*/ 0 h 112"/>
              <a:gd name="T2" fmla="*/ 16 w 176"/>
              <a:gd name="T3" fmla="*/ 0 h 112"/>
              <a:gd name="T4" fmla="*/ 0 w 176"/>
              <a:gd name="T5" fmla="*/ 16 h 112"/>
              <a:gd name="T6" fmla="*/ 0 w 176"/>
              <a:gd name="T7" fmla="*/ 96 h 112"/>
              <a:gd name="T8" fmla="*/ 16 w 176"/>
              <a:gd name="T9" fmla="*/ 112 h 112"/>
              <a:gd name="T10" fmla="*/ 104 w 176"/>
              <a:gd name="T11" fmla="*/ 112 h 112"/>
              <a:gd name="T12" fmla="*/ 120 w 176"/>
              <a:gd name="T13" fmla="*/ 96 h 112"/>
              <a:gd name="T14" fmla="*/ 120 w 176"/>
              <a:gd name="T15" fmla="*/ 16 h 112"/>
              <a:gd name="T16" fmla="*/ 104 w 176"/>
              <a:gd name="T17" fmla="*/ 0 h 112"/>
              <a:gd name="T18" fmla="*/ 112 w 176"/>
              <a:gd name="T19" fmla="*/ 96 h 112"/>
              <a:gd name="T20" fmla="*/ 104 w 176"/>
              <a:gd name="T21" fmla="*/ 104 h 112"/>
              <a:gd name="T22" fmla="*/ 16 w 176"/>
              <a:gd name="T23" fmla="*/ 104 h 112"/>
              <a:gd name="T24" fmla="*/ 8 w 176"/>
              <a:gd name="T25" fmla="*/ 96 h 112"/>
              <a:gd name="T26" fmla="*/ 8 w 176"/>
              <a:gd name="T27" fmla="*/ 16 h 112"/>
              <a:gd name="T28" fmla="*/ 16 w 176"/>
              <a:gd name="T29" fmla="*/ 8 h 112"/>
              <a:gd name="T30" fmla="*/ 104 w 176"/>
              <a:gd name="T31" fmla="*/ 8 h 112"/>
              <a:gd name="T32" fmla="*/ 112 w 176"/>
              <a:gd name="T33" fmla="*/ 16 h 112"/>
              <a:gd name="T34" fmla="*/ 112 w 176"/>
              <a:gd name="T35" fmla="*/ 96 h 112"/>
              <a:gd name="T36" fmla="*/ 172 w 176"/>
              <a:gd name="T37" fmla="*/ 16 h 112"/>
              <a:gd name="T38" fmla="*/ 170 w 176"/>
              <a:gd name="T39" fmla="*/ 16 h 112"/>
              <a:gd name="T40" fmla="*/ 170 w 176"/>
              <a:gd name="T41" fmla="*/ 16 h 112"/>
              <a:gd name="T42" fmla="*/ 131 w 176"/>
              <a:gd name="T43" fmla="*/ 32 h 112"/>
              <a:gd name="T44" fmla="*/ 130 w 176"/>
              <a:gd name="T45" fmla="*/ 32 h 112"/>
              <a:gd name="T46" fmla="*/ 130 w 176"/>
              <a:gd name="T47" fmla="*/ 32 h 112"/>
              <a:gd name="T48" fmla="*/ 130 w 176"/>
              <a:gd name="T49" fmla="*/ 32 h 112"/>
              <a:gd name="T50" fmla="*/ 128 w 176"/>
              <a:gd name="T51" fmla="*/ 36 h 112"/>
              <a:gd name="T52" fmla="*/ 128 w 176"/>
              <a:gd name="T53" fmla="*/ 76 h 112"/>
              <a:gd name="T54" fmla="*/ 130 w 176"/>
              <a:gd name="T55" fmla="*/ 80 h 112"/>
              <a:gd name="T56" fmla="*/ 130 w 176"/>
              <a:gd name="T57" fmla="*/ 80 h 112"/>
              <a:gd name="T58" fmla="*/ 130 w 176"/>
              <a:gd name="T59" fmla="*/ 80 h 112"/>
              <a:gd name="T60" fmla="*/ 131 w 176"/>
              <a:gd name="T61" fmla="*/ 80 h 112"/>
              <a:gd name="T62" fmla="*/ 170 w 176"/>
              <a:gd name="T63" fmla="*/ 96 h 112"/>
              <a:gd name="T64" fmla="*/ 170 w 176"/>
              <a:gd name="T65" fmla="*/ 96 h 112"/>
              <a:gd name="T66" fmla="*/ 172 w 176"/>
              <a:gd name="T67" fmla="*/ 96 h 112"/>
              <a:gd name="T68" fmla="*/ 176 w 176"/>
              <a:gd name="T69" fmla="*/ 92 h 112"/>
              <a:gd name="T70" fmla="*/ 176 w 176"/>
              <a:gd name="T71" fmla="*/ 20 h 112"/>
              <a:gd name="T72" fmla="*/ 172 w 176"/>
              <a:gd name="T73" fmla="*/ 16 h 112"/>
              <a:gd name="T74" fmla="*/ 168 w 176"/>
              <a:gd name="T75" fmla="*/ 86 h 112"/>
              <a:gd name="T76" fmla="*/ 136 w 176"/>
              <a:gd name="T77" fmla="*/ 73 h 112"/>
              <a:gd name="T78" fmla="*/ 136 w 176"/>
              <a:gd name="T79" fmla="*/ 39 h 112"/>
              <a:gd name="T80" fmla="*/ 168 w 176"/>
              <a:gd name="T81" fmla="*/ 26 h 112"/>
              <a:gd name="T82" fmla="*/ 168 w 176"/>
              <a:gd name="T83"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12">
                <a:moveTo>
                  <a:pt x="104" y="0"/>
                </a:moveTo>
                <a:cubicBezTo>
                  <a:pt x="16" y="0"/>
                  <a:pt x="16" y="0"/>
                  <a:pt x="16" y="0"/>
                </a:cubicBezTo>
                <a:cubicBezTo>
                  <a:pt x="7" y="0"/>
                  <a:pt x="0" y="7"/>
                  <a:pt x="0" y="16"/>
                </a:cubicBezTo>
                <a:cubicBezTo>
                  <a:pt x="0" y="96"/>
                  <a:pt x="0" y="96"/>
                  <a:pt x="0" y="96"/>
                </a:cubicBezTo>
                <a:cubicBezTo>
                  <a:pt x="0" y="105"/>
                  <a:pt x="7" y="112"/>
                  <a:pt x="16" y="112"/>
                </a:cubicBezTo>
                <a:cubicBezTo>
                  <a:pt x="104" y="112"/>
                  <a:pt x="104" y="112"/>
                  <a:pt x="104" y="112"/>
                </a:cubicBezTo>
                <a:cubicBezTo>
                  <a:pt x="113" y="112"/>
                  <a:pt x="120" y="105"/>
                  <a:pt x="120" y="96"/>
                </a:cubicBezTo>
                <a:cubicBezTo>
                  <a:pt x="120" y="16"/>
                  <a:pt x="120" y="16"/>
                  <a:pt x="120" y="16"/>
                </a:cubicBezTo>
                <a:cubicBezTo>
                  <a:pt x="120" y="7"/>
                  <a:pt x="113" y="0"/>
                  <a:pt x="104" y="0"/>
                </a:cubicBezTo>
                <a:moveTo>
                  <a:pt x="112" y="96"/>
                </a:moveTo>
                <a:cubicBezTo>
                  <a:pt x="112" y="100"/>
                  <a:pt x="108" y="104"/>
                  <a:pt x="104" y="104"/>
                </a:cubicBezTo>
                <a:cubicBezTo>
                  <a:pt x="16" y="104"/>
                  <a:pt x="16" y="104"/>
                  <a:pt x="16" y="104"/>
                </a:cubicBezTo>
                <a:cubicBezTo>
                  <a:pt x="12" y="104"/>
                  <a:pt x="8" y="100"/>
                  <a:pt x="8" y="96"/>
                </a:cubicBezTo>
                <a:cubicBezTo>
                  <a:pt x="8" y="16"/>
                  <a:pt x="8" y="16"/>
                  <a:pt x="8" y="16"/>
                </a:cubicBezTo>
                <a:cubicBezTo>
                  <a:pt x="8" y="12"/>
                  <a:pt x="12" y="8"/>
                  <a:pt x="16" y="8"/>
                </a:cubicBezTo>
                <a:cubicBezTo>
                  <a:pt x="104" y="8"/>
                  <a:pt x="104" y="8"/>
                  <a:pt x="104" y="8"/>
                </a:cubicBezTo>
                <a:cubicBezTo>
                  <a:pt x="108" y="8"/>
                  <a:pt x="112" y="12"/>
                  <a:pt x="112" y="16"/>
                </a:cubicBezTo>
                <a:lnTo>
                  <a:pt x="112" y="96"/>
                </a:lnTo>
                <a:close/>
                <a:moveTo>
                  <a:pt x="172" y="16"/>
                </a:moveTo>
                <a:cubicBezTo>
                  <a:pt x="171" y="16"/>
                  <a:pt x="171" y="16"/>
                  <a:pt x="170" y="16"/>
                </a:cubicBezTo>
                <a:cubicBezTo>
                  <a:pt x="170" y="16"/>
                  <a:pt x="170" y="16"/>
                  <a:pt x="170" y="16"/>
                </a:cubicBezTo>
                <a:cubicBezTo>
                  <a:pt x="131" y="32"/>
                  <a:pt x="131" y="32"/>
                  <a:pt x="131" y="32"/>
                </a:cubicBezTo>
                <a:cubicBezTo>
                  <a:pt x="130" y="32"/>
                  <a:pt x="130" y="32"/>
                  <a:pt x="130" y="32"/>
                </a:cubicBezTo>
                <a:cubicBezTo>
                  <a:pt x="130" y="32"/>
                  <a:pt x="130" y="32"/>
                  <a:pt x="130" y="32"/>
                </a:cubicBezTo>
                <a:cubicBezTo>
                  <a:pt x="130" y="32"/>
                  <a:pt x="130" y="32"/>
                  <a:pt x="130" y="32"/>
                </a:cubicBezTo>
                <a:cubicBezTo>
                  <a:pt x="129" y="33"/>
                  <a:pt x="128" y="34"/>
                  <a:pt x="128" y="36"/>
                </a:cubicBezTo>
                <a:cubicBezTo>
                  <a:pt x="128" y="76"/>
                  <a:pt x="128" y="76"/>
                  <a:pt x="128" y="76"/>
                </a:cubicBezTo>
                <a:cubicBezTo>
                  <a:pt x="128" y="78"/>
                  <a:pt x="129" y="79"/>
                  <a:pt x="130" y="80"/>
                </a:cubicBezTo>
                <a:cubicBezTo>
                  <a:pt x="130" y="80"/>
                  <a:pt x="130" y="80"/>
                  <a:pt x="130" y="80"/>
                </a:cubicBezTo>
                <a:cubicBezTo>
                  <a:pt x="130" y="80"/>
                  <a:pt x="130" y="80"/>
                  <a:pt x="130" y="80"/>
                </a:cubicBezTo>
                <a:cubicBezTo>
                  <a:pt x="130" y="80"/>
                  <a:pt x="130" y="80"/>
                  <a:pt x="131" y="80"/>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68" y="86"/>
                </a:moveTo>
                <a:cubicBezTo>
                  <a:pt x="136" y="73"/>
                  <a:pt x="136" y="73"/>
                  <a:pt x="136" y="73"/>
                </a:cubicBezTo>
                <a:cubicBezTo>
                  <a:pt x="136" y="39"/>
                  <a:pt x="136" y="39"/>
                  <a:pt x="136" y="39"/>
                </a:cubicBezTo>
                <a:cubicBezTo>
                  <a:pt x="168" y="26"/>
                  <a:pt x="168" y="26"/>
                  <a:pt x="168" y="26"/>
                </a:cubicBezTo>
                <a:lnTo>
                  <a:pt x="168" y="8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500"/>
          </a:p>
        </p:txBody>
      </p:sp>
      <p:sp>
        <p:nvSpPr>
          <p:cNvPr id="5" name="Freeform 90">
            <a:extLst>
              <a:ext uri="{FF2B5EF4-FFF2-40B4-BE49-F238E27FC236}">
                <a16:creationId xmlns:a16="http://schemas.microsoft.com/office/drawing/2014/main" id="{857A73A3-9A92-4C8C-80E3-C67ACFDEABD5}"/>
              </a:ext>
            </a:extLst>
          </p:cNvPr>
          <p:cNvSpPr>
            <a:spLocks noEditPoints="1"/>
          </p:cNvSpPr>
          <p:nvPr/>
        </p:nvSpPr>
        <p:spPr bwMode="auto">
          <a:xfrm>
            <a:off x="6748528" y="5805044"/>
            <a:ext cx="525776" cy="429091"/>
          </a:xfrm>
          <a:custGeom>
            <a:avLst/>
            <a:gdLst>
              <a:gd name="T0" fmla="*/ 48 w 176"/>
              <a:gd name="T1" fmla="*/ 60 h 160"/>
              <a:gd name="T2" fmla="*/ 36 w 176"/>
              <a:gd name="T3" fmla="*/ 72 h 160"/>
              <a:gd name="T4" fmla="*/ 48 w 176"/>
              <a:gd name="T5" fmla="*/ 84 h 160"/>
              <a:gd name="T6" fmla="*/ 60 w 176"/>
              <a:gd name="T7" fmla="*/ 72 h 160"/>
              <a:gd name="T8" fmla="*/ 48 w 176"/>
              <a:gd name="T9" fmla="*/ 60 h 160"/>
              <a:gd name="T10" fmla="*/ 88 w 176"/>
              <a:gd name="T11" fmla="*/ 60 h 160"/>
              <a:gd name="T12" fmla="*/ 76 w 176"/>
              <a:gd name="T13" fmla="*/ 72 h 160"/>
              <a:gd name="T14" fmla="*/ 88 w 176"/>
              <a:gd name="T15" fmla="*/ 84 h 160"/>
              <a:gd name="T16" fmla="*/ 100 w 176"/>
              <a:gd name="T17" fmla="*/ 72 h 160"/>
              <a:gd name="T18" fmla="*/ 88 w 176"/>
              <a:gd name="T19" fmla="*/ 60 h 160"/>
              <a:gd name="T20" fmla="*/ 88 w 176"/>
              <a:gd name="T21" fmla="*/ 0 h 160"/>
              <a:gd name="T22" fmla="*/ 0 w 176"/>
              <a:gd name="T23" fmla="*/ 72 h 160"/>
              <a:gd name="T24" fmla="*/ 25 w 176"/>
              <a:gd name="T25" fmla="*/ 122 h 160"/>
              <a:gd name="T26" fmla="*/ 16 w 176"/>
              <a:gd name="T27" fmla="*/ 160 h 160"/>
              <a:gd name="T28" fmla="*/ 63 w 176"/>
              <a:gd name="T29" fmla="*/ 141 h 160"/>
              <a:gd name="T30" fmla="*/ 88 w 176"/>
              <a:gd name="T31" fmla="*/ 144 h 160"/>
              <a:gd name="T32" fmla="*/ 176 w 176"/>
              <a:gd name="T33" fmla="*/ 72 h 160"/>
              <a:gd name="T34" fmla="*/ 88 w 176"/>
              <a:gd name="T35" fmla="*/ 0 h 160"/>
              <a:gd name="T36" fmla="*/ 88 w 176"/>
              <a:gd name="T37" fmla="*/ 136 h 160"/>
              <a:gd name="T38" fmla="*/ 65 w 176"/>
              <a:gd name="T39" fmla="*/ 133 h 160"/>
              <a:gd name="T40" fmla="*/ 63 w 176"/>
              <a:gd name="T41" fmla="*/ 133 h 160"/>
              <a:gd name="T42" fmla="*/ 60 w 176"/>
              <a:gd name="T43" fmla="*/ 134 h 160"/>
              <a:gd name="T44" fmla="*/ 27 w 176"/>
              <a:gd name="T45" fmla="*/ 147 h 160"/>
              <a:gd name="T46" fmla="*/ 33 w 176"/>
              <a:gd name="T47" fmla="*/ 124 h 160"/>
              <a:gd name="T48" fmla="*/ 30 w 176"/>
              <a:gd name="T49" fmla="*/ 116 h 160"/>
              <a:gd name="T50" fmla="*/ 8 w 176"/>
              <a:gd name="T51" fmla="*/ 72 h 160"/>
              <a:gd name="T52" fmla="*/ 88 w 176"/>
              <a:gd name="T53" fmla="*/ 8 h 160"/>
              <a:gd name="T54" fmla="*/ 168 w 176"/>
              <a:gd name="T55" fmla="*/ 72 h 160"/>
              <a:gd name="T56" fmla="*/ 88 w 176"/>
              <a:gd name="T57" fmla="*/ 136 h 160"/>
              <a:gd name="T58" fmla="*/ 128 w 176"/>
              <a:gd name="T59" fmla="*/ 60 h 160"/>
              <a:gd name="T60" fmla="*/ 116 w 176"/>
              <a:gd name="T61" fmla="*/ 72 h 160"/>
              <a:gd name="T62" fmla="*/ 128 w 176"/>
              <a:gd name="T63" fmla="*/ 84 h 160"/>
              <a:gd name="T64" fmla="*/ 140 w 176"/>
              <a:gd name="T65" fmla="*/ 72 h 160"/>
              <a:gd name="T66" fmla="*/ 128 w 176"/>
              <a:gd name="T67" fmla="*/ 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0">
                <a:moveTo>
                  <a:pt x="48" y="60"/>
                </a:moveTo>
                <a:cubicBezTo>
                  <a:pt x="41" y="60"/>
                  <a:pt x="36" y="65"/>
                  <a:pt x="36" y="72"/>
                </a:cubicBezTo>
                <a:cubicBezTo>
                  <a:pt x="36" y="79"/>
                  <a:pt x="41" y="84"/>
                  <a:pt x="48" y="84"/>
                </a:cubicBezTo>
                <a:cubicBezTo>
                  <a:pt x="55" y="84"/>
                  <a:pt x="60" y="79"/>
                  <a:pt x="60" y="72"/>
                </a:cubicBezTo>
                <a:cubicBezTo>
                  <a:pt x="60" y="65"/>
                  <a:pt x="55" y="60"/>
                  <a:pt x="48" y="60"/>
                </a:cubicBezTo>
                <a:moveTo>
                  <a:pt x="88" y="60"/>
                </a:moveTo>
                <a:cubicBezTo>
                  <a:pt x="81" y="60"/>
                  <a:pt x="76" y="65"/>
                  <a:pt x="76" y="72"/>
                </a:cubicBezTo>
                <a:cubicBezTo>
                  <a:pt x="76" y="79"/>
                  <a:pt x="81" y="84"/>
                  <a:pt x="88" y="84"/>
                </a:cubicBezTo>
                <a:cubicBezTo>
                  <a:pt x="95" y="84"/>
                  <a:pt x="100" y="79"/>
                  <a:pt x="100" y="72"/>
                </a:cubicBezTo>
                <a:cubicBezTo>
                  <a:pt x="100" y="65"/>
                  <a:pt x="95" y="60"/>
                  <a:pt x="88" y="60"/>
                </a:cubicBezTo>
                <a:moveTo>
                  <a:pt x="88" y="0"/>
                </a:moveTo>
                <a:cubicBezTo>
                  <a:pt x="39" y="0"/>
                  <a:pt x="0" y="32"/>
                  <a:pt x="0" y="72"/>
                </a:cubicBezTo>
                <a:cubicBezTo>
                  <a:pt x="0" y="92"/>
                  <a:pt x="10" y="109"/>
                  <a:pt x="25" y="122"/>
                </a:cubicBezTo>
                <a:cubicBezTo>
                  <a:pt x="16" y="160"/>
                  <a:pt x="16" y="160"/>
                  <a:pt x="16" y="160"/>
                </a:cubicBezTo>
                <a:cubicBezTo>
                  <a:pt x="63" y="141"/>
                  <a:pt x="63" y="141"/>
                  <a:pt x="63" y="141"/>
                </a:cubicBezTo>
                <a:cubicBezTo>
                  <a:pt x="71" y="143"/>
                  <a:pt x="79" y="144"/>
                  <a:pt x="88" y="144"/>
                </a:cubicBezTo>
                <a:cubicBezTo>
                  <a:pt x="137" y="144"/>
                  <a:pt x="176" y="112"/>
                  <a:pt x="176" y="72"/>
                </a:cubicBezTo>
                <a:cubicBezTo>
                  <a:pt x="176" y="32"/>
                  <a:pt x="137" y="0"/>
                  <a:pt x="88" y="0"/>
                </a:cubicBezTo>
                <a:moveTo>
                  <a:pt x="88" y="136"/>
                </a:moveTo>
                <a:cubicBezTo>
                  <a:pt x="80" y="136"/>
                  <a:pt x="73" y="135"/>
                  <a:pt x="65" y="133"/>
                </a:cubicBezTo>
                <a:cubicBezTo>
                  <a:pt x="65" y="133"/>
                  <a:pt x="64" y="133"/>
                  <a:pt x="63" y="133"/>
                </a:cubicBezTo>
                <a:cubicBezTo>
                  <a:pt x="62" y="133"/>
                  <a:pt x="61" y="133"/>
                  <a:pt x="60" y="134"/>
                </a:cubicBezTo>
                <a:cubicBezTo>
                  <a:pt x="27" y="147"/>
                  <a:pt x="27" y="147"/>
                  <a:pt x="27" y="147"/>
                </a:cubicBezTo>
                <a:cubicBezTo>
                  <a:pt x="33" y="124"/>
                  <a:pt x="33" y="124"/>
                  <a:pt x="33" y="124"/>
                </a:cubicBezTo>
                <a:cubicBezTo>
                  <a:pt x="33" y="121"/>
                  <a:pt x="32" y="118"/>
                  <a:pt x="30" y="116"/>
                </a:cubicBezTo>
                <a:cubicBezTo>
                  <a:pt x="16" y="104"/>
                  <a:pt x="8" y="88"/>
                  <a:pt x="8" y="72"/>
                </a:cubicBezTo>
                <a:cubicBezTo>
                  <a:pt x="8" y="37"/>
                  <a:pt x="44" y="8"/>
                  <a:pt x="88" y="8"/>
                </a:cubicBezTo>
                <a:cubicBezTo>
                  <a:pt x="132" y="8"/>
                  <a:pt x="168" y="37"/>
                  <a:pt x="168" y="72"/>
                </a:cubicBezTo>
                <a:cubicBezTo>
                  <a:pt x="168" y="107"/>
                  <a:pt x="132" y="136"/>
                  <a:pt x="88" y="136"/>
                </a:cubicBezTo>
                <a:moveTo>
                  <a:pt x="128" y="60"/>
                </a:moveTo>
                <a:cubicBezTo>
                  <a:pt x="121" y="60"/>
                  <a:pt x="116" y="65"/>
                  <a:pt x="116" y="72"/>
                </a:cubicBezTo>
                <a:cubicBezTo>
                  <a:pt x="116" y="79"/>
                  <a:pt x="121" y="84"/>
                  <a:pt x="128" y="84"/>
                </a:cubicBezTo>
                <a:cubicBezTo>
                  <a:pt x="135" y="84"/>
                  <a:pt x="140" y="79"/>
                  <a:pt x="140" y="72"/>
                </a:cubicBezTo>
                <a:cubicBezTo>
                  <a:pt x="140" y="65"/>
                  <a:pt x="135" y="60"/>
                  <a:pt x="128" y="6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500"/>
          </a:p>
        </p:txBody>
      </p:sp>
      <p:sp>
        <p:nvSpPr>
          <p:cNvPr id="6" name="Freeform 42">
            <a:extLst>
              <a:ext uri="{FF2B5EF4-FFF2-40B4-BE49-F238E27FC236}">
                <a16:creationId xmlns:a16="http://schemas.microsoft.com/office/drawing/2014/main" id="{09EABBB9-0BE6-4815-BA3A-DCB68F9213F9}"/>
              </a:ext>
            </a:extLst>
          </p:cNvPr>
          <p:cNvSpPr>
            <a:spLocks noEditPoints="1"/>
          </p:cNvSpPr>
          <p:nvPr/>
        </p:nvSpPr>
        <p:spPr bwMode="auto">
          <a:xfrm>
            <a:off x="1761353" y="5802228"/>
            <a:ext cx="327998" cy="429092"/>
          </a:xfrm>
          <a:custGeom>
            <a:avLst/>
            <a:gdLst>
              <a:gd name="T0" fmla="*/ 47 w 254"/>
              <a:gd name="T1" fmla="*/ 173 h 305"/>
              <a:gd name="T2" fmla="*/ 29 w 254"/>
              <a:gd name="T3" fmla="*/ 192 h 305"/>
              <a:gd name="T4" fmla="*/ 21 w 254"/>
              <a:gd name="T5" fmla="*/ 153 h 305"/>
              <a:gd name="T6" fmla="*/ 21 w 254"/>
              <a:gd name="T7" fmla="*/ 129 h 305"/>
              <a:gd name="T8" fmla="*/ 24 w 254"/>
              <a:gd name="T9" fmla="*/ 121 h 305"/>
              <a:gd name="T10" fmla="*/ 33 w 254"/>
              <a:gd name="T11" fmla="*/ 117 h 305"/>
              <a:gd name="T12" fmla="*/ 41 w 254"/>
              <a:gd name="T13" fmla="*/ 121 h 305"/>
              <a:gd name="T14" fmla="*/ 44 w 254"/>
              <a:gd name="T15" fmla="*/ 129 h 305"/>
              <a:gd name="T16" fmla="*/ 44 w 254"/>
              <a:gd name="T17" fmla="*/ 153 h 305"/>
              <a:gd name="T18" fmla="*/ 47 w 254"/>
              <a:gd name="T19" fmla="*/ 173 h 305"/>
              <a:gd name="T20" fmla="*/ 252 w 254"/>
              <a:gd name="T21" fmla="*/ 63 h 305"/>
              <a:gd name="T22" fmla="*/ 185 w 254"/>
              <a:gd name="T23" fmla="*/ 129 h 305"/>
              <a:gd name="T24" fmla="*/ 185 w 254"/>
              <a:gd name="T25" fmla="*/ 153 h 305"/>
              <a:gd name="T26" fmla="*/ 168 w 254"/>
              <a:gd name="T27" fmla="*/ 194 h 305"/>
              <a:gd name="T28" fmla="*/ 127 w 254"/>
              <a:gd name="T29" fmla="*/ 211 h 305"/>
              <a:gd name="T30" fmla="*/ 107 w 254"/>
              <a:gd name="T31" fmla="*/ 208 h 305"/>
              <a:gd name="T32" fmla="*/ 89 w 254"/>
              <a:gd name="T33" fmla="*/ 225 h 305"/>
              <a:gd name="T34" fmla="*/ 127 w 254"/>
              <a:gd name="T35" fmla="*/ 235 h 305"/>
              <a:gd name="T36" fmla="*/ 185 w 254"/>
              <a:gd name="T37" fmla="*/ 211 h 305"/>
              <a:gd name="T38" fmla="*/ 209 w 254"/>
              <a:gd name="T39" fmla="*/ 153 h 305"/>
              <a:gd name="T40" fmla="*/ 209 w 254"/>
              <a:gd name="T41" fmla="*/ 129 h 305"/>
              <a:gd name="T42" fmla="*/ 212 w 254"/>
              <a:gd name="T43" fmla="*/ 121 h 305"/>
              <a:gd name="T44" fmla="*/ 221 w 254"/>
              <a:gd name="T45" fmla="*/ 117 h 305"/>
              <a:gd name="T46" fmla="*/ 229 w 254"/>
              <a:gd name="T47" fmla="*/ 121 h 305"/>
              <a:gd name="T48" fmla="*/ 232 w 254"/>
              <a:gd name="T49" fmla="*/ 129 h 305"/>
              <a:gd name="T50" fmla="*/ 232 w 254"/>
              <a:gd name="T51" fmla="*/ 153 h 305"/>
              <a:gd name="T52" fmla="*/ 205 w 254"/>
              <a:gd name="T53" fmla="*/ 223 h 305"/>
              <a:gd name="T54" fmla="*/ 138 w 254"/>
              <a:gd name="T55" fmla="*/ 258 h 305"/>
              <a:gd name="T56" fmla="*/ 138 w 254"/>
              <a:gd name="T57" fmla="*/ 282 h 305"/>
              <a:gd name="T58" fmla="*/ 185 w 254"/>
              <a:gd name="T59" fmla="*/ 282 h 305"/>
              <a:gd name="T60" fmla="*/ 194 w 254"/>
              <a:gd name="T61" fmla="*/ 285 h 305"/>
              <a:gd name="T62" fmla="*/ 197 w 254"/>
              <a:gd name="T63" fmla="*/ 294 h 305"/>
              <a:gd name="T64" fmla="*/ 194 w 254"/>
              <a:gd name="T65" fmla="*/ 302 h 305"/>
              <a:gd name="T66" fmla="*/ 185 w 254"/>
              <a:gd name="T67" fmla="*/ 305 h 305"/>
              <a:gd name="T68" fmla="*/ 68 w 254"/>
              <a:gd name="T69" fmla="*/ 305 h 305"/>
              <a:gd name="T70" fmla="*/ 60 w 254"/>
              <a:gd name="T71" fmla="*/ 302 h 305"/>
              <a:gd name="T72" fmla="*/ 56 w 254"/>
              <a:gd name="T73" fmla="*/ 294 h 305"/>
              <a:gd name="T74" fmla="*/ 60 w 254"/>
              <a:gd name="T75" fmla="*/ 285 h 305"/>
              <a:gd name="T76" fmla="*/ 68 w 254"/>
              <a:gd name="T77" fmla="*/ 282 h 305"/>
              <a:gd name="T78" fmla="*/ 115 w 254"/>
              <a:gd name="T79" fmla="*/ 282 h 305"/>
              <a:gd name="T80" fmla="*/ 115 w 254"/>
              <a:gd name="T81" fmla="*/ 258 h 305"/>
              <a:gd name="T82" fmla="*/ 72 w 254"/>
              <a:gd name="T83" fmla="*/ 243 h 305"/>
              <a:gd name="T84" fmla="*/ 25 w 254"/>
              <a:gd name="T85" fmla="*/ 289 h 305"/>
              <a:gd name="T86" fmla="*/ 21 w 254"/>
              <a:gd name="T87" fmla="*/ 291 h 305"/>
              <a:gd name="T88" fmla="*/ 17 w 254"/>
              <a:gd name="T89" fmla="*/ 289 h 305"/>
              <a:gd name="T90" fmla="*/ 2 w 254"/>
              <a:gd name="T91" fmla="*/ 274 h 305"/>
              <a:gd name="T92" fmla="*/ 0 w 254"/>
              <a:gd name="T93" fmla="*/ 270 h 305"/>
              <a:gd name="T94" fmla="*/ 2 w 254"/>
              <a:gd name="T95" fmla="*/ 266 h 305"/>
              <a:gd name="T96" fmla="*/ 228 w 254"/>
              <a:gd name="T97" fmla="*/ 39 h 305"/>
              <a:gd name="T98" fmla="*/ 232 w 254"/>
              <a:gd name="T99" fmla="*/ 38 h 305"/>
              <a:gd name="T100" fmla="*/ 237 w 254"/>
              <a:gd name="T101" fmla="*/ 39 h 305"/>
              <a:gd name="T102" fmla="*/ 252 w 254"/>
              <a:gd name="T103" fmla="*/ 54 h 305"/>
              <a:gd name="T104" fmla="*/ 254 w 254"/>
              <a:gd name="T105" fmla="*/ 59 h 305"/>
              <a:gd name="T106" fmla="*/ 252 w 254"/>
              <a:gd name="T107" fmla="*/ 63 h 305"/>
              <a:gd name="T108" fmla="*/ 182 w 254"/>
              <a:gd name="T109" fmla="*/ 39 h 305"/>
              <a:gd name="T110" fmla="*/ 68 w 254"/>
              <a:gd name="T111" fmla="*/ 153 h 305"/>
              <a:gd name="T112" fmla="*/ 68 w 254"/>
              <a:gd name="T113" fmla="*/ 59 h 305"/>
              <a:gd name="T114" fmla="*/ 85 w 254"/>
              <a:gd name="T115" fmla="*/ 17 h 305"/>
              <a:gd name="T116" fmla="*/ 127 w 254"/>
              <a:gd name="T117" fmla="*/ 0 h 305"/>
              <a:gd name="T118" fmla="*/ 161 w 254"/>
              <a:gd name="T119" fmla="*/ 11 h 305"/>
              <a:gd name="T120" fmla="*/ 182 w 254"/>
              <a:gd name="T121"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 h="305">
                <a:moveTo>
                  <a:pt x="47" y="173"/>
                </a:moveTo>
                <a:cubicBezTo>
                  <a:pt x="29" y="192"/>
                  <a:pt x="29" y="192"/>
                  <a:pt x="29" y="192"/>
                </a:cubicBezTo>
                <a:cubicBezTo>
                  <a:pt x="24" y="179"/>
                  <a:pt x="21" y="166"/>
                  <a:pt x="21" y="153"/>
                </a:cubicBezTo>
                <a:cubicBezTo>
                  <a:pt x="21" y="129"/>
                  <a:pt x="21" y="129"/>
                  <a:pt x="21" y="129"/>
                </a:cubicBezTo>
                <a:cubicBezTo>
                  <a:pt x="21" y="126"/>
                  <a:pt x="22" y="123"/>
                  <a:pt x="24" y="121"/>
                </a:cubicBezTo>
                <a:cubicBezTo>
                  <a:pt x="27" y="119"/>
                  <a:pt x="30" y="117"/>
                  <a:pt x="33" y="117"/>
                </a:cubicBezTo>
                <a:cubicBezTo>
                  <a:pt x="36" y="117"/>
                  <a:pt x="39" y="119"/>
                  <a:pt x="41" y="121"/>
                </a:cubicBezTo>
                <a:cubicBezTo>
                  <a:pt x="43" y="123"/>
                  <a:pt x="44" y="126"/>
                  <a:pt x="44" y="129"/>
                </a:cubicBezTo>
                <a:cubicBezTo>
                  <a:pt x="44" y="153"/>
                  <a:pt x="44" y="153"/>
                  <a:pt x="44" y="153"/>
                </a:cubicBezTo>
                <a:cubicBezTo>
                  <a:pt x="44" y="159"/>
                  <a:pt x="45" y="166"/>
                  <a:pt x="47" y="173"/>
                </a:cubicBezTo>
                <a:close/>
                <a:moveTo>
                  <a:pt x="252" y="63"/>
                </a:moveTo>
                <a:cubicBezTo>
                  <a:pt x="185" y="129"/>
                  <a:pt x="185" y="129"/>
                  <a:pt x="185" y="129"/>
                </a:cubicBezTo>
                <a:cubicBezTo>
                  <a:pt x="185" y="153"/>
                  <a:pt x="185" y="153"/>
                  <a:pt x="185" y="153"/>
                </a:cubicBezTo>
                <a:cubicBezTo>
                  <a:pt x="185" y="169"/>
                  <a:pt x="180" y="183"/>
                  <a:pt x="168" y="194"/>
                </a:cubicBezTo>
                <a:cubicBezTo>
                  <a:pt x="157" y="206"/>
                  <a:pt x="143" y="211"/>
                  <a:pt x="127" y="211"/>
                </a:cubicBezTo>
                <a:cubicBezTo>
                  <a:pt x="120" y="211"/>
                  <a:pt x="113" y="210"/>
                  <a:pt x="107" y="208"/>
                </a:cubicBezTo>
                <a:cubicBezTo>
                  <a:pt x="89" y="225"/>
                  <a:pt x="89" y="225"/>
                  <a:pt x="89" y="225"/>
                </a:cubicBezTo>
                <a:cubicBezTo>
                  <a:pt x="101" y="232"/>
                  <a:pt x="113" y="235"/>
                  <a:pt x="127" y="235"/>
                </a:cubicBezTo>
                <a:cubicBezTo>
                  <a:pt x="149" y="235"/>
                  <a:pt x="169" y="227"/>
                  <a:pt x="185" y="211"/>
                </a:cubicBezTo>
                <a:cubicBezTo>
                  <a:pt x="201" y="195"/>
                  <a:pt x="209" y="175"/>
                  <a:pt x="209" y="153"/>
                </a:cubicBezTo>
                <a:cubicBezTo>
                  <a:pt x="209" y="129"/>
                  <a:pt x="209" y="129"/>
                  <a:pt x="209" y="129"/>
                </a:cubicBezTo>
                <a:cubicBezTo>
                  <a:pt x="209" y="126"/>
                  <a:pt x="210" y="123"/>
                  <a:pt x="212" y="121"/>
                </a:cubicBezTo>
                <a:cubicBezTo>
                  <a:pt x="215" y="119"/>
                  <a:pt x="217" y="117"/>
                  <a:pt x="221" y="117"/>
                </a:cubicBezTo>
                <a:cubicBezTo>
                  <a:pt x="224" y="117"/>
                  <a:pt x="227" y="119"/>
                  <a:pt x="229" y="121"/>
                </a:cubicBezTo>
                <a:cubicBezTo>
                  <a:pt x="231" y="123"/>
                  <a:pt x="232" y="126"/>
                  <a:pt x="232" y="129"/>
                </a:cubicBezTo>
                <a:cubicBezTo>
                  <a:pt x="232" y="153"/>
                  <a:pt x="232" y="153"/>
                  <a:pt x="232" y="153"/>
                </a:cubicBezTo>
                <a:cubicBezTo>
                  <a:pt x="232" y="180"/>
                  <a:pt x="223" y="203"/>
                  <a:pt x="205" y="223"/>
                </a:cubicBezTo>
                <a:cubicBezTo>
                  <a:pt x="187" y="243"/>
                  <a:pt x="165" y="255"/>
                  <a:pt x="138" y="258"/>
                </a:cubicBezTo>
                <a:cubicBezTo>
                  <a:pt x="138" y="282"/>
                  <a:pt x="138" y="282"/>
                  <a:pt x="138" y="282"/>
                </a:cubicBezTo>
                <a:cubicBezTo>
                  <a:pt x="185" y="282"/>
                  <a:pt x="185" y="282"/>
                  <a:pt x="185" y="282"/>
                </a:cubicBezTo>
                <a:cubicBezTo>
                  <a:pt x="189" y="282"/>
                  <a:pt x="191" y="283"/>
                  <a:pt x="194" y="285"/>
                </a:cubicBezTo>
                <a:cubicBezTo>
                  <a:pt x="196" y="288"/>
                  <a:pt x="197" y="290"/>
                  <a:pt x="197" y="294"/>
                </a:cubicBezTo>
                <a:cubicBezTo>
                  <a:pt x="197" y="297"/>
                  <a:pt x="196" y="300"/>
                  <a:pt x="194" y="302"/>
                </a:cubicBezTo>
                <a:cubicBezTo>
                  <a:pt x="191" y="304"/>
                  <a:pt x="189" y="305"/>
                  <a:pt x="185" y="305"/>
                </a:cubicBezTo>
                <a:cubicBezTo>
                  <a:pt x="68" y="305"/>
                  <a:pt x="68" y="305"/>
                  <a:pt x="68" y="305"/>
                </a:cubicBezTo>
                <a:cubicBezTo>
                  <a:pt x="65" y="305"/>
                  <a:pt x="62" y="304"/>
                  <a:pt x="60" y="302"/>
                </a:cubicBezTo>
                <a:cubicBezTo>
                  <a:pt x="57" y="300"/>
                  <a:pt x="56" y="297"/>
                  <a:pt x="56" y="294"/>
                </a:cubicBezTo>
                <a:cubicBezTo>
                  <a:pt x="56" y="290"/>
                  <a:pt x="57" y="288"/>
                  <a:pt x="60" y="285"/>
                </a:cubicBezTo>
                <a:cubicBezTo>
                  <a:pt x="62" y="283"/>
                  <a:pt x="65" y="282"/>
                  <a:pt x="68" y="282"/>
                </a:cubicBezTo>
                <a:cubicBezTo>
                  <a:pt x="115" y="282"/>
                  <a:pt x="115" y="282"/>
                  <a:pt x="115" y="282"/>
                </a:cubicBezTo>
                <a:cubicBezTo>
                  <a:pt x="115" y="258"/>
                  <a:pt x="115" y="258"/>
                  <a:pt x="115" y="258"/>
                </a:cubicBezTo>
                <a:cubicBezTo>
                  <a:pt x="100" y="256"/>
                  <a:pt x="85" y="251"/>
                  <a:pt x="72" y="243"/>
                </a:cubicBezTo>
                <a:cubicBezTo>
                  <a:pt x="25" y="289"/>
                  <a:pt x="25" y="289"/>
                  <a:pt x="25" y="289"/>
                </a:cubicBezTo>
                <a:cubicBezTo>
                  <a:pt x="24" y="291"/>
                  <a:pt x="23" y="291"/>
                  <a:pt x="21" y="291"/>
                </a:cubicBezTo>
                <a:cubicBezTo>
                  <a:pt x="19" y="291"/>
                  <a:pt x="18" y="291"/>
                  <a:pt x="17" y="289"/>
                </a:cubicBezTo>
                <a:cubicBezTo>
                  <a:pt x="2" y="274"/>
                  <a:pt x="2" y="274"/>
                  <a:pt x="2" y="274"/>
                </a:cubicBezTo>
                <a:cubicBezTo>
                  <a:pt x="1" y="273"/>
                  <a:pt x="0" y="272"/>
                  <a:pt x="0" y="270"/>
                </a:cubicBezTo>
                <a:cubicBezTo>
                  <a:pt x="0" y="268"/>
                  <a:pt x="1" y="267"/>
                  <a:pt x="2" y="266"/>
                </a:cubicBezTo>
                <a:cubicBezTo>
                  <a:pt x="228" y="39"/>
                  <a:pt x="228" y="39"/>
                  <a:pt x="228" y="39"/>
                </a:cubicBezTo>
                <a:cubicBezTo>
                  <a:pt x="229" y="38"/>
                  <a:pt x="231" y="38"/>
                  <a:pt x="232" y="38"/>
                </a:cubicBezTo>
                <a:cubicBezTo>
                  <a:pt x="234" y="38"/>
                  <a:pt x="235" y="38"/>
                  <a:pt x="237" y="39"/>
                </a:cubicBezTo>
                <a:cubicBezTo>
                  <a:pt x="252" y="54"/>
                  <a:pt x="252" y="54"/>
                  <a:pt x="252" y="54"/>
                </a:cubicBezTo>
                <a:cubicBezTo>
                  <a:pt x="253" y="56"/>
                  <a:pt x="254" y="57"/>
                  <a:pt x="254" y="59"/>
                </a:cubicBezTo>
                <a:cubicBezTo>
                  <a:pt x="254" y="60"/>
                  <a:pt x="253" y="62"/>
                  <a:pt x="252" y="63"/>
                </a:cubicBezTo>
                <a:close/>
                <a:moveTo>
                  <a:pt x="182" y="39"/>
                </a:moveTo>
                <a:cubicBezTo>
                  <a:pt x="68" y="153"/>
                  <a:pt x="68" y="153"/>
                  <a:pt x="68" y="153"/>
                </a:cubicBezTo>
                <a:cubicBezTo>
                  <a:pt x="68" y="59"/>
                  <a:pt x="68" y="59"/>
                  <a:pt x="68" y="59"/>
                </a:cubicBezTo>
                <a:cubicBezTo>
                  <a:pt x="68" y="43"/>
                  <a:pt x="74" y="29"/>
                  <a:pt x="85" y="17"/>
                </a:cubicBezTo>
                <a:cubicBezTo>
                  <a:pt x="97" y="6"/>
                  <a:pt x="111" y="0"/>
                  <a:pt x="127" y="0"/>
                </a:cubicBezTo>
                <a:cubicBezTo>
                  <a:pt x="139" y="0"/>
                  <a:pt x="150" y="4"/>
                  <a:pt x="161" y="11"/>
                </a:cubicBezTo>
                <a:cubicBezTo>
                  <a:pt x="171" y="18"/>
                  <a:pt x="178" y="27"/>
                  <a:pt x="182" y="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uk-UA" sz="1500"/>
          </a:p>
        </p:txBody>
      </p:sp>
      <p:grpSp>
        <p:nvGrpSpPr>
          <p:cNvPr id="18" name="Group 17">
            <a:extLst>
              <a:ext uri="{FF2B5EF4-FFF2-40B4-BE49-F238E27FC236}">
                <a16:creationId xmlns:a16="http://schemas.microsoft.com/office/drawing/2014/main" id="{CF6F3504-FFC3-41D2-8484-8BCFD4CAF12A}"/>
              </a:ext>
            </a:extLst>
          </p:cNvPr>
          <p:cNvGrpSpPr/>
          <p:nvPr/>
        </p:nvGrpSpPr>
        <p:grpSpPr>
          <a:xfrm>
            <a:off x="4008913" y="5756490"/>
            <a:ext cx="488507" cy="477646"/>
            <a:chOff x="4903789" y="3844925"/>
            <a:chExt cx="319088" cy="277812"/>
          </a:xfrm>
          <a:solidFill>
            <a:schemeClr val="tx2"/>
          </a:solidFill>
        </p:grpSpPr>
        <p:sp>
          <p:nvSpPr>
            <p:cNvPr id="19" name="Freeform 128">
              <a:extLst>
                <a:ext uri="{FF2B5EF4-FFF2-40B4-BE49-F238E27FC236}">
                  <a16:creationId xmlns:a16="http://schemas.microsoft.com/office/drawing/2014/main" id="{330C9B5A-2401-4EBC-9F62-7FDA2B5DFF92}"/>
                </a:ext>
              </a:extLst>
            </p:cNvPr>
            <p:cNvSpPr>
              <a:spLocks noEditPoints="1"/>
            </p:cNvSpPr>
            <p:nvPr/>
          </p:nvSpPr>
          <p:spPr bwMode="auto">
            <a:xfrm>
              <a:off x="4989514" y="3844925"/>
              <a:ext cx="147638" cy="188912"/>
            </a:xfrm>
            <a:custGeom>
              <a:avLst/>
              <a:gdLst>
                <a:gd name="T0" fmla="*/ 50 w 100"/>
                <a:gd name="T1" fmla="*/ 128 h 128"/>
                <a:gd name="T2" fmla="*/ 100 w 100"/>
                <a:gd name="T3" fmla="*/ 64 h 128"/>
                <a:gd name="T4" fmla="*/ 50 w 100"/>
                <a:gd name="T5" fmla="*/ 0 h 128"/>
                <a:gd name="T6" fmla="*/ 0 w 100"/>
                <a:gd name="T7" fmla="*/ 64 h 128"/>
                <a:gd name="T8" fmla="*/ 50 w 100"/>
                <a:gd name="T9" fmla="*/ 128 h 128"/>
                <a:gd name="T10" fmla="*/ 50 w 100"/>
                <a:gd name="T11" fmla="*/ 14 h 128"/>
                <a:gd name="T12" fmla="*/ 87 w 100"/>
                <a:gd name="T13" fmla="*/ 64 h 128"/>
                <a:gd name="T14" fmla="*/ 50 w 100"/>
                <a:gd name="T15" fmla="*/ 114 h 128"/>
                <a:gd name="T16" fmla="*/ 13 w 100"/>
                <a:gd name="T17" fmla="*/ 64 h 128"/>
                <a:gd name="T18" fmla="*/ 50 w 100"/>
                <a:gd name="T19" fmla="*/ 1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28">
                  <a:moveTo>
                    <a:pt x="50" y="128"/>
                  </a:moveTo>
                  <a:cubicBezTo>
                    <a:pt x="78" y="128"/>
                    <a:pt x="100" y="99"/>
                    <a:pt x="100" y="64"/>
                  </a:cubicBezTo>
                  <a:cubicBezTo>
                    <a:pt x="100" y="29"/>
                    <a:pt x="78" y="0"/>
                    <a:pt x="50" y="0"/>
                  </a:cubicBezTo>
                  <a:cubicBezTo>
                    <a:pt x="22" y="0"/>
                    <a:pt x="0" y="29"/>
                    <a:pt x="0" y="64"/>
                  </a:cubicBezTo>
                  <a:cubicBezTo>
                    <a:pt x="0" y="99"/>
                    <a:pt x="22" y="128"/>
                    <a:pt x="50" y="128"/>
                  </a:cubicBezTo>
                  <a:close/>
                  <a:moveTo>
                    <a:pt x="50" y="14"/>
                  </a:moveTo>
                  <a:cubicBezTo>
                    <a:pt x="70" y="14"/>
                    <a:pt x="87" y="37"/>
                    <a:pt x="87" y="64"/>
                  </a:cubicBezTo>
                  <a:cubicBezTo>
                    <a:pt x="87" y="91"/>
                    <a:pt x="70" y="114"/>
                    <a:pt x="50" y="114"/>
                  </a:cubicBezTo>
                  <a:cubicBezTo>
                    <a:pt x="30" y="114"/>
                    <a:pt x="13" y="91"/>
                    <a:pt x="13" y="64"/>
                  </a:cubicBezTo>
                  <a:cubicBezTo>
                    <a:pt x="13" y="37"/>
                    <a:pt x="30" y="14"/>
                    <a:pt x="5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sz="1500"/>
            </a:p>
          </p:txBody>
        </p:sp>
        <p:sp>
          <p:nvSpPr>
            <p:cNvPr id="20" name="Freeform 129">
              <a:extLst>
                <a:ext uri="{FF2B5EF4-FFF2-40B4-BE49-F238E27FC236}">
                  <a16:creationId xmlns:a16="http://schemas.microsoft.com/office/drawing/2014/main" id="{78E48EC1-E15A-4CB6-93BC-8F1B1C974B67}"/>
                </a:ext>
              </a:extLst>
            </p:cNvPr>
            <p:cNvSpPr>
              <a:spLocks noEditPoints="1"/>
            </p:cNvSpPr>
            <p:nvPr/>
          </p:nvSpPr>
          <p:spPr bwMode="auto">
            <a:xfrm>
              <a:off x="4903789" y="4024312"/>
              <a:ext cx="319088" cy="98425"/>
            </a:xfrm>
            <a:custGeom>
              <a:avLst/>
              <a:gdLst>
                <a:gd name="T0" fmla="*/ 14 w 216"/>
                <a:gd name="T1" fmla="*/ 18 h 67"/>
                <a:gd name="T2" fmla="*/ 1 w 216"/>
                <a:gd name="T3" fmla="*/ 58 h 67"/>
                <a:gd name="T4" fmla="*/ 2 w 216"/>
                <a:gd name="T5" fmla="*/ 64 h 67"/>
                <a:gd name="T6" fmla="*/ 7 w 216"/>
                <a:gd name="T7" fmla="*/ 67 h 67"/>
                <a:gd name="T8" fmla="*/ 209 w 216"/>
                <a:gd name="T9" fmla="*/ 67 h 67"/>
                <a:gd name="T10" fmla="*/ 214 w 216"/>
                <a:gd name="T11" fmla="*/ 64 h 67"/>
                <a:gd name="T12" fmla="*/ 215 w 216"/>
                <a:gd name="T13" fmla="*/ 58 h 67"/>
                <a:gd name="T14" fmla="*/ 202 w 216"/>
                <a:gd name="T15" fmla="*/ 18 h 67"/>
                <a:gd name="T16" fmla="*/ 197 w 216"/>
                <a:gd name="T17" fmla="*/ 14 h 67"/>
                <a:gd name="T18" fmla="*/ 150 w 216"/>
                <a:gd name="T19" fmla="*/ 0 h 67"/>
                <a:gd name="T20" fmla="*/ 145 w 216"/>
                <a:gd name="T21" fmla="*/ 1 h 67"/>
                <a:gd name="T22" fmla="*/ 108 w 216"/>
                <a:gd name="T23" fmla="*/ 19 h 67"/>
                <a:gd name="T24" fmla="*/ 71 w 216"/>
                <a:gd name="T25" fmla="*/ 1 h 67"/>
                <a:gd name="T26" fmla="*/ 66 w 216"/>
                <a:gd name="T27" fmla="*/ 0 h 67"/>
                <a:gd name="T28" fmla="*/ 19 w 216"/>
                <a:gd name="T29" fmla="*/ 14 h 67"/>
                <a:gd name="T30" fmla="*/ 14 w 216"/>
                <a:gd name="T31" fmla="*/ 18 h 67"/>
                <a:gd name="T32" fmla="*/ 67 w 216"/>
                <a:gd name="T33" fmla="*/ 14 h 67"/>
                <a:gd name="T34" fmla="*/ 105 w 216"/>
                <a:gd name="T35" fmla="*/ 33 h 67"/>
                <a:gd name="T36" fmla="*/ 111 w 216"/>
                <a:gd name="T37" fmla="*/ 33 h 67"/>
                <a:gd name="T38" fmla="*/ 149 w 216"/>
                <a:gd name="T39" fmla="*/ 14 h 67"/>
                <a:gd name="T40" fmla="*/ 190 w 216"/>
                <a:gd name="T41" fmla="*/ 26 h 67"/>
                <a:gd name="T42" fmla="*/ 199 w 216"/>
                <a:gd name="T43" fmla="*/ 54 h 67"/>
                <a:gd name="T44" fmla="*/ 17 w 216"/>
                <a:gd name="T45" fmla="*/ 54 h 67"/>
                <a:gd name="T46" fmla="*/ 26 w 216"/>
                <a:gd name="T47" fmla="*/ 26 h 67"/>
                <a:gd name="T48" fmla="*/ 67 w 216"/>
                <a:gd name="T49"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 h="67">
                  <a:moveTo>
                    <a:pt x="14" y="18"/>
                  </a:moveTo>
                  <a:cubicBezTo>
                    <a:pt x="1" y="58"/>
                    <a:pt x="1" y="58"/>
                    <a:pt x="1" y="58"/>
                  </a:cubicBezTo>
                  <a:cubicBezTo>
                    <a:pt x="0" y="60"/>
                    <a:pt x="1" y="63"/>
                    <a:pt x="2" y="64"/>
                  </a:cubicBezTo>
                  <a:cubicBezTo>
                    <a:pt x="3" y="66"/>
                    <a:pt x="5" y="67"/>
                    <a:pt x="7" y="67"/>
                  </a:cubicBezTo>
                  <a:cubicBezTo>
                    <a:pt x="209" y="67"/>
                    <a:pt x="209" y="67"/>
                    <a:pt x="209" y="67"/>
                  </a:cubicBezTo>
                  <a:cubicBezTo>
                    <a:pt x="211" y="67"/>
                    <a:pt x="213" y="66"/>
                    <a:pt x="214" y="64"/>
                  </a:cubicBezTo>
                  <a:cubicBezTo>
                    <a:pt x="215" y="63"/>
                    <a:pt x="216" y="60"/>
                    <a:pt x="215" y="58"/>
                  </a:cubicBezTo>
                  <a:cubicBezTo>
                    <a:pt x="202" y="18"/>
                    <a:pt x="202" y="18"/>
                    <a:pt x="202" y="18"/>
                  </a:cubicBezTo>
                  <a:cubicBezTo>
                    <a:pt x="201" y="16"/>
                    <a:pt x="199" y="14"/>
                    <a:pt x="197" y="14"/>
                  </a:cubicBezTo>
                  <a:cubicBezTo>
                    <a:pt x="150" y="0"/>
                    <a:pt x="150" y="0"/>
                    <a:pt x="150" y="0"/>
                  </a:cubicBezTo>
                  <a:cubicBezTo>
                    <a:pt x="149" y="0"/>
                    <a:pt x="147" y="0"/>
                    <a:pt x="145" y="1"/>
                  </a:cubicBezTo>
                  <a:cubicBezTo>
                    <a:pt x="108" y="19"/>
                    <a:pt x="108" y="19"/>
                    <a:pt x="108" y="19"/>
                  </a:cubicBezTo>
                  <a:cubicBezTo>
                    <a:pt x="71" y="1"/>
                    <a:pt x="71" y="1"/>
                    <a:pt x="71" y="1"/>
                  </a:cubicBezTo>
                  <a:cubicBezTo>
                    <a:pt x="69" y="0"/>
                    <a:pt x="68" y="0"/>
                    <a:pt x="66" y="0"/>
                  </a:cubicBezTo>
                  <a:cubicBezTo>
                    <a:pt x="19" y="14"/>
                    <a:pt x="19" y="14"/>
                    <a:pt x="19" y="14"/>
                  </a:cubicBezTo>
                  <a:cubicBezTo>
                    <a:pt x="17" y="14"/>
                    <a:pt x="15" y="16"/>
                    <a:pt x="14" y="18"/>
                  </a:cubicBezTo>
                  <a:close/>
                  <a:moveTo>
                    <a:pt x="67" y="14"/>
                  </a:moveTo>
                  <a:cubicBezTo>
                    <a:pt x="105" y="33"/>
                    <a:pt x="105" y="33"/>
                    <a:pt x="105" y="33"/>
                  </a:cubicBezTo>
                  <a:cubicBezTo>
                    <a:pt x="107" y="34"/>
                    <a:pt x="109" y="34"/>
                    <a:pt x="111" y="33"/>
                  </a:cubicBezTo>
                  <a:cubicBezTo>
                    <a:pt x="149" y="14"/>
                    <a:pt x="149" y="14"/>
                    <a:pt x="149" y="14"/>
                  </a:cubicBezTo>
                  <a:cubicBezTo>
                    <a:pt x="190" y="26"/>
                    <a:pt x="190" y="26"/>
                    <a:pt x="190" y="26"/>
                  </a:cubicBezTo>
                  <a:cubicBezTo>
                    <a:pt x="199" y="54"/>
                    <a:pt x="199" y="54"/>
                    <a:pt x="199" y="54"/>
                  </a:cubicBezTo>
                  <a:cubicBezTo>
                    <a:pt x="17" y="54"/>
                    <a:pt x="17" y="54"/>
                    <a:pt x="17" y="54"/>
                  </a:cubicBezTo>
                  <a:cubicBezTo>
                    <a:pt x="26" y="26"/>
                    <a:pt x="26" y="26"/>
                    <a:pt x="26" y="26"/>
                  </a:cubicBezTo>
                  <a:lnTo>
                    <a:pt x="6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sz="1500"/>
            </a:p>
          </p:txBody>
        </p:sp>
      </p:grpSp>
      <p:sp>
        <p:nvSpPr>
          <p:cNvPr id="21" name="Freeform 70">
            <a:extLst>
              <a:ext uri="{FF2B5EF4-FFF2-40B4-BE49-F238E27FC236}">
                <a16:creationId xmlns:a16="http://schemas.microsoft.com/office/drawing/2014/main" id="{62947107-3E89-4296-8C24-4DC3BD25C7A8}"/>
              </a:ext>
            </a:extLst>
          </p:cNvPr>
          <p:cNvSpPr>
            <a:spLocks noEditPoints="1"/>
          </p:cNvSpPr>
          <p:nvPr/>
        </p:nvSpPr>
        <p:spPr bwMode="auto">
          <a:xfrm>
            <a:off x="4384406" y="5663891"/>
            <a:ext cx="226026" cy="324799"/>
          </a:xfrm>
          <a:custGeom>
            <a:avLst/>
            <a:gdLst>
              <a:gd name="T0" fmla="*/ 222 w 270"/>
              <a:gd name="T1" fmla="*/ 273 h 315"/>
              <a:gd name="T2" fmla="*/ 206 w 270"/>
              <a:gd name="T3" fmla="*/ 273 h 315"/>
              <a:gd name="T4" fmla="*/ 206 w 270"/>
              <a:gd name="T5" fmla="*/ 289 h 315"/>
              <a:gd name="T6" fmla="*/ 222 w 270"/>
              <a:gd name="T7" fmla="*/ 289 h 315"/>
              <a:gd name="T8" fmla="*/ 247 w 270"/>
              <a:gd name="T9" fmla="*/ 147 h 315"/>
              <a:gd name="T10" fmla="*/ 208 w 270"/>
              <a:gd name="T11" fmla="*/ 115 h 315"/>
              <a:gd name="T12" fmla="*/ 186 w 270"/>
              <a:gd name="T13" fmla="*/ 103 h 315"/>
              <a:gd name="T14" fmla="*/ 153 w 270"/>
              <a:gd name="T15" fmla="*/ 97 h 315"/>
              <a:gd name="T16" fmla="*/ 135 w 270"/>
              <a:gd name="T17" fmla="*/ 103 h 315"/>
              <a:gd name="T18" fmla="*/ 128 w 270"/>
              <a:gd name="T19" fmla="*/ 29 h 315"/>
              <a:gd name="T20" fmla="*/ 97 w 270"/>
              <a:gd name="T21" fmla="*/ 29 h 315"/>
              <a:gd name="T22" fmla="*/ 90 w 270"/>
              <a:gd name="T23" fmla="*/ 146 h 315"/>
              <a:gd name="T24" fmla="*/ 72 w 270"/>
              <a:gd name="T25" fmla="*/ 138 h 315"/>
              <a:gd name="T26" fmla="*/ 45 w 270"/>
              <a:gd name="T27" fmla="*/ 129 h 315"/>
              <a:gd name="T28" fmla="*/ 22 w 270"/>
              <a:gd name="T29" fmla="*/ 157 h 315"/>
              <a:gd name="T30" fmla="*/ 58 w 270"/>
              <a:gd name="T31" fmla="*/ 180 h 315"/>
              <a:gd name="T32" fmla="*/ 102 w 270"/>
              <a:gd name="T33" fmla="*/ 217 h 315"/>
              <a:gd name="T34" fmla="*/ 112 w 270"/>
              <a:gd name="T35" fmla="*/ 247 h 315"/>
              <a:gd name="T36" fmla="*/ 225 w 270"/>
              <a:gd name="T37" fmla="*/ 242 h 315"/>
              <a:gd name="T38" fmla="*/ 242 w 270"/>
              <a:gd name="T39" fmla="*/ 178 h 315"/>
              <a:gd name="T40" fmla="*/ 270 w 270"/>
              <a:gd name="T41" fmla="*/ 146 h 315"/>
              <a:gd name="T42" fmla="*/ 247 w 270"/>
              <a:gd name="T43" fmla="*/ 242 h 315"/>
              <a:gd name="T44" fmla="*/ 241 w 270"/>
              <a:gd name="T45" fmla="*/ 308 h 315"/>
              <a:gd name="T46" fmla="*/ 112 w 270"/>
              <a:gd name="T47" fmla="*/ 315 h 315"/>
              <a:gd name="T48" fmla="*/ 90 w 270"/>
              <a:gd name="T49" fmla="*/ 292 h 315"/>
              <a:gd name="T50" fmla="*/ 89 w 270"/>
              <a:gd name="T51" fmla="*/ 238 h 315"/>
              <a:gd name="T52" fmla="*/ 84 w 270"/>
              <a:gd name="T53" fmla="*/ 230 h 315"/>
              <a:gd name="T54" fmla="*/ 76 w 270"/>
              <a:gd name="T55" fmla="*/ 222 h 315"/>
              <a:gd name="T56" fmla="*/ 69 w 270"/>
              <a:gd name="T57" fmla="*/ 216 h 315"/>
              <a:gd name="T58" fmla="*/ 35 w 270"/>
              <a:gd name="T59" fmla="*/ 193 h 315"/>
              <a:gd name="T60" fmla="*/ 12 w 270"/>
              <a:gd name="T61" fmla="*/ 179 h 315"/>
              <a:gd name="T62" fmla="*/ 0 w 270"/>
              <a:gd name="T63" fmla="*/ 157 h 315"/>
              <a:gd name="T64" fmla="*/ 45 w 270"/>
              <a:gd name="T65" fmla="*/ 107 h 315"/>
              <a:gd name="T66" fmla="*/ 67 w 270"/>
              <a:gd name="T67" fmla="*/ 45 h 315"/>
              <a:gd name="T68" fmla="*/ 112 w 270"/>
              <a:gd name="T69" fmla="*/ 0 h 315"/>
              <a:gd name="T70" fmla="*/ 157 w 270"/>
              <a:gd name="T71" fmla="*/ 45 h 315"/>
              <a:gd name="T72" fmla="*/ 178 w 270"/>
              <a:gd name="T73" fmla="*/ 81 h 315"/>
              <a:gd name="T74" fmla="*/ 217 w 270"/>
              <a:gd name="T75" fmla="*/ 91 h 315"/>
              <a:gd name="T76" fmla="*/ 270 w 270"/>
              <a:gd name="T77" fmla="*/ 14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0" h="315">
                <a:moveTo>
                  <a:pt x="225" y="281"/>
                </a:moveTo>
                <a:cubicBezTo>
                  <a:pt x="225" y="278"/>
                  <a:pt x="224" y="275"/>
                  <a:pt x="222" y="273"/>
                </a:cubicBezTo>
                <a:cubicBezTo>
                  <a:pt x="219" y="271"/>
                  <a:pt x="217" y="270"/>
                  <a:pt x="214" y="270"/>
                </a:cubicBezTo>
                <a:cubicBezTo>
                  <a:pt x="211" y="270"/>
                  <a:pt x="208" y="271"/>
                  <a:pt x="206" y="273"/>
                </a:cubicBezTo>
                <a:cubicBezTo>
                  <a:pt x="203" y="275"/>
                  <a:pt x="202" y="278"/>
                  <a:pt x="202" y="281"/>
                </a:cubicBezTo>
                <a:cubicBezTo>
                  <a:pt x="202" y="284"/>
                  <a:pt x="203" y="287"/>
                  <a:pt x="206" y="289"/>
                </a:cubicBezTo>
                <a:cubicBezTo>
                  <a:pt x="208" y="291"/>
                  <a:pt x="211" y="292"/>
                  <a:pt x="214" y="292"/>
                </a:cubicBezTo>
                <a:cubicBezTo>
                  <a:pt x="217" y="292"/>
                  <a:pt x="219" y="291"/>
                  <a:pt x="222" y="289"/>
                </a:cubicBezTo>
                <a:cubicBezTo>
                  <a:pt x="224" y="287"/>
                  <a:pt x="225" y="284"/>
                  <a:pt x="225" y="281"/>
                </a:cubicBezTo>
                <a:close/>
                <a:moveTo>
                  <a:pt x="247" y="147"/>
                </a:moveTo>
                <a:cubicBezTo>
                  <a:pt x="247" y="125"/>
                  <a:pt x="238" y="114"/>
                  <a:pt x="218" y="114"/>
                </a:cubicBezTo>
                <a:cubicBezTo>
                  <a:pt x="215" y="114"/>
                  <a:pt x="212" y="114"/>
                  <a:pt x="208" y="115"/>
                </a:cubicBezTo>
                <a:cubicBezTo>
                  <a:pt x="206" y="111"/>
                  <a:pt x="203" y="108"/>
                  <a:pt x="199" y="106"/>
                </a:cubicBezTo>
                <a:cubicBezTo>
                  <a:pt x="195" y="104"/>
                  <a:pt x="190" y="103"/>
                  <a:pt x="186" y="103"/>
                </a:cubicBezTo>
                <a:cubicBezTo>
                  <a:pt x="182" y="103"/>
                  <a:pt x="178" y="104"/>
                  <a:pt x="174" y="106"/>
                </a:cubicBezTo>
                <a:cubicBezTo>
                  <a:pt x="168" y="100"/>
                  <a:pt x="161" y="97"/>
                  <a:pt x="153" y="97"/>
                </a:cubicBezTo>
                <a:cubicBezTo>
                  <a:pt x="150" y="97"/>
                  <a:pt x="147" y="98"/>
                  <a:pt x="143" y="99"/>
                </a:cubicBezTo>
                <a:cubicBezTo>
                  <a:pt x="140" y="100"/>
                  <a:pt x="137" y="101"/>
                  <a:pt x="135" y="103"/>
                </a:cubicBezTo>
                <a:cubicBezTo>
                  <a:pt x="135" y="45"/>
                  <a:pt x="135" y="45"/>
                  <a:pt x="135" y="45"/>
                </a:cubicBezTo>
                <a:cubicBezTo>
                  <a:pt x="135" y="39"/>
                  <a:pt x="133" y="34"/>
                  <a:pt x="128" y="29"/>
                </a:cubicBezTo>
                <a:cubicBezTo>
                  <a:pt x="124" y="25"/>
                  <a:pt x="119" y="22"/>
                  <a:pt x="112" y="22"/>
                </a:cubicBezTo>
                <a:cubicBezTo>
                  <a:pt x="106" y="22"/>
                  <a:pt x="101" y="25"/>
                  <a:pt x="97" y="29"/>
                </a:cubicBezTo>
                <a:cubicBezTo>
                  <a:pt x="92" y="34"/>
                  <a:pt x="90" y="39"/>
                  <a:pt x="90" y="45"/>
                </a:cubicBezTo>
                <a:cubicBezTo>
                  <a:pt x="90" y="146"/>
                  <a:pt x="90" y="146"/>
                  <a:pt x="90" y="146"/>
                </a:cubicBezTo>
                <a:cubicBezTo>
                  <a:pt x="88" y="146"/>
                  <a:pt x="85" y="145"/>
                  <a:pt x="81" y="144"/>
                </a:cubicBezTo>
                <a:cubicBezTo>
                  <a:pt x="78" y="142"/>
                  <a:pt x="75" y="140"/>
                  <a:pt x="72" y="138"/>
                </a:cubicBezTo>
                <a:cubicBezTo>
                  <a:pt x="69" y="136"/>
                  <a:pt x="65" y="134"/>
                  <a:pt x="60" y="132"/>
                </a:cubicBezTo>
                <a:cubicBezTo>
                  <a:pt x="55" y="130"/>
                  <a:pt x="50" y="129"/>
                  <a:pt x="45" y="129"/>
                </a:cubicBezTo>
                <a:cubicBezTo>
                  <a:pt x="37" y="129"/>
                  <a:pt x="31" y="132"/>
                  <a:pt x="28" y="137"/>
                </a:cubicBezTo>
                <a:cubicBezTo>
                  <a:pt x="24" y="142"/>
                  <a:pt x="22" y="149"/>
                  <a:pt x="22" y="157"/>
                </a:cubicBezTo>
                <a:cubicBezTo>
                  <a:pt x="22" y="160"/>
                  <a:pt x="31" y="165"/>
                  <a:pt x="47" y="173"/>
                </a:cubicBezTo>
                <a:cubicBezTo>
                  <a:pt x="52" y="176"/>
                  <a:pt x="56" y="178"/>
                  <a:pt x="58" y="180"/>
                </a:cubicBezTo>
                <a:cubicBezTo>
                  <a:pt x="66" y="184"/>
                  <a:pt x="74" y="191"/>
                  <a:pt x="84" y="199"/>
                </a:cubicBezTo>
                <a:cubicBezTo>
                  <a:pt x="93" y="208"/>
                  <a:pt x="99" y="214"/>
                  <a:pt x="102" y="217"/>
                </a:cubicBezTo>
                <a:cubicBezTo>
                  <a:pt x="109" y="225"/>
                  <a:pt x="112" y="233"/>
                  <a:pt x="112" y="242"/>
                </a:cubicBezTo>
                <a:cubicBezTo>
                  <a:pt x="112" y="247"/>
                  <a:pt x="112" y="247"/>
                  <a:pt x="112" y="247"/>
                </a:cubicBezTo>
                <a:cubicBezTo>
                  <a:pt x="225" y="247"/>
                  <a:pt x="225" y="247"/>
                  <a:pt x="225" y="247"/>
                </a:cubicBezTo>
                <a:cubicBezTo>
                  <a:pt x="225" y="242"/>
                  <a:pt x="225" y="242"/>
                  <a:pt x="225" y="242"/>
                </a:cubicBezTo>
                <a:cubicBezTo>
                  <a:pt x="225" y="233"/>
                  <a:pt x="227" y="224"/>
                  <a:pt x="230" y="212"/>
                </a:cubicBezTo>
                <a:cubicBezTo>
                  <a:pt x="234" y="201"/>
                  <a:pt x="238" y="190"/>
                  <a:pt x="242" y="178"/>
                </a:cubicBezTo>
                <a:cubicBezTo>
                  <a:pt x="245" y="167"/>
                  <a:pt x="247" y="156"/>
                  <a:pt x="247" y="147"/>
                </a:cubicBezTo>
                <a:close/>
                <a:moveTo>
                  <a:pt x="270" y="146"/>
                </a:moveTo>
                <a:cubicBezTo>
                  <a:pt x="270" y="162"/>
                  <a:pt x="266" y="180"/>
                  <a:pt x="258" y="203"/>
                </a:cubicBezTo>
                <a:cubicBezTo>
                  <a:pt x="251" y="222"/>
                  <a:pt x="247" y="235"/>
                  <a:pt x="247" y="242"/>
                </a:cubicBezTo>
                <a:cubicBezTo>
                  <a:pt x="247" y="292"/>
                  <a:pt x="247" y="292"/>
                  <a:pt x="247" y="292"/>
                </a:cubicBezTo>
                <a:cubicBezTo>
                  <a:pt x="247" y="299"/>
                  <a:pt x="245" y="304"/>
                  <a:pt x="241" y="308"/>
                </a:cubicBezTo>
                <a:cubicBezTo>
                  <a:pt x="236" y="313"/>
                  <a:pt x="231" y="315"/>
                  <a:pt x="225" y="315"/>
                </a:cubicBezTo>
                <a:cubicBezTo>
                  <a:pt x="112" y="315"/>
                  <a:pt x="112" y="315"/>
                  <a:pt x="112" y="315"/>
                </a:cubicBezTo>
                <a:cubicBezTo>
                  <a:pt x="106" y="315"/>
                  <a:pt x="101" y="313"/>
                  <a:pt x="97" y="308"/>
                </a:cubicBezTo>
                <a:cubicBezTo>
                  <a:pt x="92" y="304"/>
                  <a:pt x="90" y="299"/>
                  <a:pt x="90" y="292"/>
                </a:cubicBezTo>
                <a:cubicBezTo>
                  <a:pt x="90" y="242"/>
                  <a:pt x="90" y="242"/>
                  <a:pt x="90" y="242"/>
                </a:cubicBezTo>
                <a:cubicBezTo>
                  <a:pt x="90" y="241"/>
                  <a:pt x="90" y="239"/>
                  <a:pt x="89" y="238"/>
                </a:cubicBezTo>
                <a:cubicBezTo>
                  <a:pt x="89" y="237"/>
                  <a:pt x="88" y="235"/>
                  <a:pt x="87" y="234"/>
                </a:cubicBezTo>
                <a:cubicBezTo>
                  <a:pt x="86" y="232"/>
                  <a:pt x="85" y="231"/>
                  <a:pt x="84" y="230"/>
                </a:cubicBezTo>
                <a:cubicBezTo>
                  <a:pt x="83" y="229"/>
                  <a:pt x="81" y="227"/>
                  <a:pt x="80" y="226"/>
                </a:cubicBezTo>
                <a:cubicBezTo>
                  <a:pt x="78" y="224"/>
                  <a:pt x="77" y="223"/>
                  <a:pt x="76" y="222"/>
                </a:cubicBezTo>
                <a:cubicBezTo>
                  <a:pt x="75" y="221"/>
                  <a:pt x="74" y="220"/>
                  <a:pt x="72" y="219"/>
                </a:cubicBezTo>
                <a:cubicBezTo>
                  <a:pt x="70" y="217"/>
                  <a:pt x="69" y="216"/>
                  <a:pt x="69" y="216"/>
                </a:cubicBezTo>
                <a:cubicBezTo>
                  <a:pt x="60" y="209"/>
                  <a:pt x="53" y="203"/>
                  <a:pt x="46" y="199"/>
                </a:cubicBezTo>
                <a:cubicBezTo>
                  <a:pt x="44" y="197"/>
                  <a:pt x="40" y="195"/>
                  <a:pt x="35" y="193"/>
                </a:cubicBezTo>
                <a:cubicBezTo>
                  <a:pt x="31" y="191"/>
                  <a:pt x="26" y="188"/>
                  <a:pt x="23" y="186"/>
                </a:cubicBezTo>
                <a:cubicBezTo>
                  <a:pt x="19" y="184"/>
                  <a:pt x="16" y="182"/>
                  <a:pt x="12" y="179"/>
                </a:cubicBezTo>
                <a:cubicBezTo>
                  <a:pt x="8" y="177"/>
                  <a:pt x="5" y="173"/>
                  <a:pt x="3" y="170"/>
                </a:cubicBezTo>
                <a:cubicBezTo>
                  <a:pt x="1" y="166"/>
                  <a:pt x="0" y="162"/>
                  <a:pt x="0" y="157"/>
                </a:cubicBezTo>
                <a:cubicBezTo>
                  <a:pt x="0" y="143"/>
                  <a:pt x="4" y="131"/>
                  <a:pt x="12" y="121"/>
                </a:cubicBezTo>
                <a:cubicBezTo>
                  <a:pt x="20" y="112"/>
                  <a:pt x="31" y="107"/>
                  <a:pt x="45" y="107"/>
                </a:cubicBezTo>
                <a:cubicBezTo>
                  <a:pt x="53" y="107"/>
                  <a:pt x="60" y="108"/>
                  <a:pt x="67" y="111"/>
                </a:cubicBezTo>
                <a:cubicBezTo>
                  <a:pt x="67" y="45"/>
                  <a:pt x="67" y="45"/>
                  <a:pt x="67" y="45"/>
                </a:cubicBezTo>
                <a:cubicBezTo>
                  <a:pt x="67" y="33"/>
                  <a:pt x="72" y="22"/>
                  <a:pt x="81" y="13"/>
                </a:cubicBezTo>
                <a:cubicBezTo>
                  <a:pt x="90" y="4"/>
                  <a:pt x="100" y="0"/>
                  <a:pt x="112" y="0"/>
                </a:cubicBezTo>
                <a:cubicBezTo>
                  <a:pt x="125" y="0"/>
                  <a:pt x="135" y="4"/>
                  <a:pt x="144" y="13"/>
                </a:cubicBezTo>
                <a:cubicBezTo>
                  <a:pt x="153" y="22"/>
                  <a:pt x="157" y="33"/>
                  <a:pt x="157" y="45"/>
                </a:cubicBezTo>
                <a:cubicBezTo>
                  <a:pt x="157" y="75"/>
                  <a:pt x="157" y="75"/>
                  <a:pt x="157" y="75"/>
                </a:cubicBezTo>
                <a:cubicBezTo>
                  <a:pt x="165" y="75"/>
                  <a:pt x="172" y="77"/>
                  <a:pt x="178" y="81"/>
                </a:cubicBezTo>
                <a:cubicBezTo>
                  <a:pt x="181" y="81"/>
                  <a:pt x="183" y="81"/>
                  <a:pt x="186" y="81"/>
                </a:cubicBezTo>
                <a:cubicBezTo>
                  <a:pt x="198" y="81"/>
                  <a:pt x="208" y="84"/>
                  <a:pt x="217" y="91"/>
                </a:cubicBezTo>
                <a:cubicBezTo>
                  <a:pt x="233" y="91"/>
                  <a:pt x="246" y="96"/>
                  <a:pt x="256" y="106"/>
                </a:cubicBezTo>
                <a:cubicBezTo>
                  <a:pt x="265" y="116"/>
                  <a:pt x="270" y="129"/>
                  <a:pt x="270" y="14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uk-UA" sz="1500"/>
          </a:p>
        </p:txBody>
      </p:sp>
      <p:sp>
        <p:nvSpPr>
          <p:cNvPr id="23" name="Subtitle 2">
            <a:extLst>
              <a:ext uri="{FF2B5EF4-FFF2-40B4-BE49-F238E27FC236}">
                <a16:creationId xmlns:a16="http://schemas.microsoft.com/office/drawing/2014/main" id="{9028BA16-FFAA-46E3-A37A-FA2CDFC0A59C}"/>
              </a:ext>
            </a:extLst>
          </p:cNvPr>
          <p:cNvSpPr txBox="1">
            <a:spLocks/>
          </p:cNvSpPr>
          <p:nvPr/>
        </p:nvSpPr>
        <p:spPr>
          <a:xfrm>
            <a:off x="848497" y="5348621"/>
            <a:ext cx="2042984" cy="27908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fr-FR" sz="1100" i="1" dirty="0">
                <a:solidFill>
                  <a:schemeClr val="accent5">
                    <a:lumMod val="75000"/>
                  </a:schemeClr>
                </a:solidFill>
              </a:rPr>
              <a:t>Veuillez couper votre micro</a:t>
            </a:r>
            <a:endParaRPr lang="en-US" sz="1100" i="1" dirty="0">
              <a:solidFill>
                <a:schemeClr val="accent5">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Subtitle 2">
            <a:extLst>
              <a:ext uri="{FF2B5EF4-FFF2-40B4-BE49-F238E27FC236}">
                <a16:creationId xmlns:a16="http://schemas.microsoft.com/office/drawing/2014/main" id="{628EA8B9-EB9C-469C-9BAD-4B83CEBE0466}"/>
              </a:ext>
            </a:extLst>
          </p:cNvPr>
          <p:cNvSpPr txBox="1">
            <a:spLocks/>
          </p:cNvSpPr>
          <p:nvPr/>
        </p:nvSpPr>
        <p:spPr>
          <a:xfrm>
            <a:off x="5782962" y="5348621"/>
            <a:ext cx="2693773" cy="4483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fr-FR" sz="1100" i="1" dirty="0">
                <a:solidFill>
                  <a:schemeClr val="accent5">
                    <a:lumMod val="75000"/>
                  </a:schemeClr>
                </a:solidFill>
              </a:rPr>
              <a:t>Saisir les questions dans la zone des messages</a:t>
            </a:r>
            <a:endParaRPr lang="en-US" sz="1100" i="1" dirty="0">
              <a:solidFill>
                <a:schemeClr val="accent5">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Subtitle 2">
            <a:extLst>
              <a:ext uri="{FF2B5EF4-FFF2-40B4-BE49-F238E27FC236}">
                <a16:creationId xmlns:a16="http://schemas.microsoft.com/office/drawing/2014/main" id="{F1C8BA38-87A8-4FC8-AB87-983C9A0AD6D0}"/>
              </a:ext>
            </a:extLst>
          </p:cNvPr>
          <p:cNvSpPr txBox="1">
            <a:spLocks/>
          </p:cNvSpPr>
          <p:nvPr/>
        </p:nvSpPr>
        <p:spPr>
          <a:xfrm>
            <a:off x="8648697" y="5263982"/>
            <a:ext cx="2307629" cy="4483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fr-FR" sz="1100" i="1">
                <a:solidFill>
                  <a:schemeClr val="accent5">
                    <a:lumMod val="75000"/>
                  </a:schemeClr>
                </a:solidFill>
              </a:rPr>
              <a:t>La conférence </a:t>
            </a:r>
            <a:r>
              <a:rPr lang="fr-FR" sz="1100" i="1" dirty="0">
                <a:solidFill>
                  <a:schemeClr val="accent5">
                    <a:lumMod val="75000"/>
                  </a:schemeClr>
                </a:solidFill>
              </a:rPr>
              <a:t>est enregistrée et l'enregistrement sera partagé</a:t>
            </a:r>
            <a:endParaRPr lang="en-US" sz="1100" i="1" dirty="0">
              <a:solidFill>
                <a:schemeClr val="accent5">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Subtitle 2">
            <a:extLst>
              <a:ext uri="{FF2B5EF4-FFF2-40B4-BE49-F238E27FC236}">
                <a16:creationId xmlns:a16="http://schemas.microsoft.com/office/drawing/2014/main" id="{16EA6625-51DA-4174-81AB-4B92E0E03503}"/>
              </a:ext>
            </a:extLst>
          </p:cNvPr>
          <p:cNvSpPr txBox="1">
            <a:spLocks/>
          </p:cNvSpPr>
          <p:nvPr/>
        </p:nvSpPr>
        <p:spPr>
          <a:xfrm>
            <a:off x="3337731" y="5263982"/>
            <a:ext cx="2116363" cy="4483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fr-FR" sz="1100" i="1" dirty="0">
                <a:solidFill>
                  <a:schemeClr val="accent5">
                    <a:lumMod val="75000"/>
                  </a:schemeClr>
                </a:solidFill>
              </a:rPr>
              <a:t>Veuillez lever la main virtuelle pour demander la parole</a:t>
            </a:r>
            <a:endParaRPr lang="en-US" sz="1100" i="1" dirty="0">
              <a:solidFill>
                <a:schemeClr val="accent5">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Subtitle 2">
            <a:extLst>
              <a:ext uri="{FF2B5EF4-FFF2-40B4-BE49-F238E27FC236}">
                <a16:creationId xmlns:a16="http://schemas.microsoft.com/office/drawing/2014/main" id="{4273D329-46E6-4DCF-8291-0B8B79D4EAA4}"/>
              </a:ext>
            </a:extLst>
          </p:cNvPr>
          <p:cNvSpPr txBox="1">
            <a:spLocks/>
          </p:cNvSpPr>
          <p:nvPr/>
        </p:nvSpPr>
        <p:spPr>
          <a:xfrm>
            <a:off x="3085194" y="3656221"/>
            <a:ext cx="2463114" cy="81769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La </a:t>
            </a:r>
            <a:r>
              <a:rPr lang="en-US" sz="1000" b="1" i="1" dirty="0" err="1">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conférence</a:t>
            </a:r>
            <a:r>
              <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000" b="1" i="1" dirty="0" err="1">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débute</a:t>
            </a:r>
            <a:r>
              <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à :</a:t>
            </a:r>
          </a:p>
          <a:p>
            <a:pPr algn="l">
              <a:lnSpc>
                <a:spcPct val="100000"/>
              </a:lnSpc>
            </a:pPr>
            <a:r>
              <a:rPr lang="en-US" sz="1000" b="1" i="1" dirty="0">
                <a:solidFill>
                  <a:srgbClr val="002060"/>
                </a:solidFill>
              </a:rPr>
              <a:t>15:00 Afrique de </a:t>
            </a:r>
            <a:r>
              <a:rPr lang="en-US" sz="1000" b="1" i="1" dirty="0" err="1">
                <a:solidFill>
                  <a:srgbClr val="002060"/>
                </a:solidFill>
              </a:rPr>
              <a:t>l’est</a:t>
            </a:r>
            <a:r>
              <a:rPr lang="en-US" sz="1000" b="1" i="1" dirty="0">
                <a:solidFill>
                  <a:srgbClr val="002060"/>
                </a:solidFill>
              </a:rPr>
              <a:t> (Addis </a:t>
            </a:r>
            <a:r>
              <a:rPr lang="en-US" sz="1000" b="1" i="1" dirty="0" err="1">
                <a:solidFill>
                  <a:srgbClr val="002060"/>
                </a:solidFill>
              </a:rPr>
              <a:t>Abeba</a:t>
            </a:r>
            <a:r>
              <a:rPr lang="en-US" sz="1000" b="1" i="1" dirty="0">
                <a:solidFill>
                  <a:srgbClr val="002060"/>
                </a:solidFill>
              </a:rPr>
              <a:t>)</a:t>
            </a:r>
          </a:p>
          <a:p>
            <a:pPr algn="l">
              <a:lnSpc>
                <a:spcPct val="100000"/>
              </a:lnSpc>
            </a:pPr>
            <a:r>
              <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13:00 Afrique </a:t>
            </a:r>
            <a:r>
              <a:rPr lang="en-US" sz="1000" b="1" i="1" dirty="0" err="1">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centrale</a:t>
            </a:r>
            <a:r>
              <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000" b="1" i="1" dirty="0" err="1">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Yaound</a:t>
            </a:r>
            <a:r>
              <a:rPr lang="fr-FR"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é)</a:t>
            </a:r>
            <a:endPar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endParaRPr>
          </a:p>
          <a:p>
            <a:pPr algn="l">
              <a:lnSpc>
                <a:spcPct val="100000"/>
              </a:lnSpc>
            </a:pPr>
            <a:r>
              <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12:00 Afrique de </a:t>
            </a:r>
            <a:r>
              <a:rPr lang="en-US" sz="1000" b="1" i="1" dirty="0" err="1">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l’ouest</a:t>
            </a:r>
            <a:r>
              <a:rPr lang="en-US" sz="1000" b="1" i="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(Abidjan)</a:t>
            </a:r>
            <a:endParaRPr lang="en-US" sz="1000" b="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3" name="Picture 32">
            <a:extLst>
              <a:ext uri="{FF2B5EF4-FFF2-40B4-BE49-F238E27FC236}">
                <a16:creationId xmlns:a16="http://schemas.microsoft.com/office/drawing/2014/main" id="{19E5A52B-DBFC-4ABA-B034-4026DEDDF73F}"/>
              </a:ext>
            </a:extLst>
          </p:cNvPr>
          <p:cNvPicPr>
            <a:picLocks noChangeAspect="1"/>
          </p:cNvPicPr>
          <p:nvPr/>
        </p:nvPicPr>
        <p:blipFill>
          <a:blip r:embed="rId2"/>
          <a:stretch>
            <a:fillRect/>
          </a:stretch>
        </p:blipFill>
        <p:spPr>
          <a:xfrm>
            <a:off x="1527306" y="1881398"/>
            <a:ext cx="1256071" cy="2515228"/>
          </a:xfrm>
          <a:prstGeom prst="rect">
            <a:avLst/>
          </a:prstGeom>
        </p:spPr>
      </p:pic>
      <p:sp>
        <p:nvSpPr>
          <p:cNvPr id="34" name="TextBox 33">
            <a:extLst>
              <a:ext uri="{FF2B5EF4-FFF2-40B4-BE49-F238E27FC236}">
                <a16:creationId xmlns:a16="http://schemas.microsoft.com/office/drawing/2014/main" id="{A12B3628-8B1A-4F70-B53B-46896D2CEEB0}"/>
              </a:ext>
            </a:extLst>
          </p:cNvPr>
          <p:cNvSpPr txBox="1"/>
          <p:nvPr/>
        </p:nvSpPr>
        <p:spPr>
          <a:xfrm>
            <a:off x="2982634" y="2202796"/>
            <a:ext cx="7241059" cy="769441"/>
          </a:xfrm>
          <a:prstGeom prst="rect">
            <a:avLst/>
          </a:prstGeom>
          <a:noFill/>
          <a:ln>
            <a:noFill/>
          </a:ln>
        </p:spPr>
        <p:txBody>
          <a:bodyPr wrap="square" rtlCol="0">
            <a:spAutoFit/>
          </a:bodyPr>
          <a:lstStyle/>
          <a:p>
            <a:pPr defTabSz="914217"/>
            <a:r>
              <a:rPr lang="fr-FR" sz="2200" b="1" dirty="0">
                <a:solidFill>
                  <a:srgbClr val="232C34"/>
                </a:solidFill>
                <a:latin typeface="Roboto" panose="02000000000000000000" pitchFamily="2" charset="0"/>
                <a:ea typeface="Roboto" panose="02000000000000000000" pitchFamily="2" charset="0"/>
                <a:cs typeface="Lato Light" panose="020F0502020204030203" pitchFamily="34" charset="0"/>
              </a:rPr>
              <a:t>Diffusion et alphabétisation statistiques à l’aide des nouveaux médias : comment, avantages et défis ?</a:t>
            </a:r>
            <a:endParaRPr lang="en-US" sz="2200" b="1" dirty="0">
              <a:solidFill>
                <a:srgbClr val="232C34"/>
              </a:solidFill>
              <a:latin typeface="Roboto" panose="02000000000000000000" pitchFamily="2" charset="0"/>
              <a:ea typeface="Roboto" panose="02000000000000000000" pitchFamily="2" charset="0"/>
              <a:cs typeface="Lato Light" panose="020F0502020204030203" pitchFamily="34" charset="0"/>
            </a:endParaRPr>
          </a:p>
        </p:txBody>
      </p:sp>
      <p:sp>
        <p:nvSpPr>
          <p:cNvPr id="35" name="Rectangle 34">
            <a:extLst>
              <a:ext uri="{FF2B5EF4-FFF2-40B4-BE49-F238E27FC236}">
                <a16:creationId xmlns:a16="http://schemas.microsoft.com/office/drawing/2014/main" id="{393751E9-894D-49B0-AA6B-6A171698D46B}"/>
              </a:ext>
            </a:extLst>
          </p:cNvPr>
          <p:cNvSpPr/>
          <p:nvPr/>
        </p:nvSpPr>
        <p:spPr>
          <a:xfrm>
            <a:off x="3093621" y="3123863"/>
            <a:ext cx="4480560" cy="37271"/>
          </a:xfrm>
          <a:prstGeom prst="rect">
            <a:avLst/>
          </a:prstGeom>
          <a:solidFill>
            <a:srgbClr val="0BCA81"/>
          </a:solidFill>
          <a:ln w="12700" cap="flat" cmpd="sng" algn="ctr">
            <a:noFill/>
            <a:prstDash val="solid"/>
            <a:miter lim="800000"/>
          </a:ln>
          <a:effectLst/>
        </p:spPr>
        <p:txBody>
          <a:bodyPr rtlCol="0"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TextBox 35">
            <a:extLst>
              <a:ext uri="{FF2B5EF4-FFF2-40B4-BE49-F238E27FC236}">
                <a16:creationId xmlns:a16="http://schemas.microsoft.com/office/drawing/2014/main" id="{462856E8-C4A8-4232-9CAF-DA5DA6536336}"/>
              </a:ext>
            </a:extLst>
          </p:cNvPr>
          <p:cNvSpPr txBox="1"/>
          <p:nvPr/>
        </p:nvSpPr>
        <p:spPr>
          <a:xfrm>
            <a:off x="3079053" y="3312760"/>
            <a:ext cx="4195251" cy="338554"/>
          </a:xfrm>
          <a:prstGeom prst="rect">
            <a:avLst/>
          </a:prstGeom>
          <a:solidFill>
            <a:srgbClr val="191919"/>
          </a:solidFill>
        </p:spPr>
        <p:txBody>
          <a:bodyPr wrap="none" rtlCol="0" anchor="b" anchorCtr="0">
            <a:spAutoFit/>
          </a:bodyPr>
          <a:lstStyle/>
          <a:p>
            <a:pPr defTabSz="914217"/>
            <a:r>
              <a:rPr lang="en-US" sz="1600" b="1" dirty="0">
                <a:solidFill>
                  <a:srgbClr val="FFFFFF"/>
                </a:solidFill>
                <a:latin typeface="Poppins" pitchFamily="2" charset="77"/>
                <a:ea typeface="League Spartan" charset="0"/>
                <a:cs typeface="Poppins" pitchFamily="2" charset="77"/>
              </a:rPr>
              <a:t>16 </a:t>
            </a:r>
            <a:r>
              <a:rPr lang="en-US" sz="1600" b="1" dirty="0" err="1">
                <a:solidFill>
                  <a:srgbClr val="FFFFFF"/>
                </a:solidFill>
                <a:latin typeface="Poppins" pitchFamily="2" charset="77"/>
                <a:ea typeface="League Spartan" charset="0"/>
                <a:cs typeface="Poppins" pitchFamily="2" charset="77"/>
              </a:rPr>
              <a:t>février</a:t>
            </a:r>
            <a:r>
              <a:rPr lang="en-US" sz="1600" b="1" dirty="0">
                <a:solidFill>
                  <a:srgbClr val="FFFFFF"/>
                </a:solidFill>
                <a:latin typeface="Poppins" pitchFamily="2" charset="77"/>
                <a:ea typeface="League Spartan" charset="0"/>
                <a:cs typeface="Poppins" pitchFamily="2" charset="77"/>
              </a:rPr>
              <a:t> 2023 </a:t>
            </a:r>
            <a:r>
              <a:rPr lang="pt-BR" sz="1600" b="1" dirty="0">
                <a:solidFill>
                  <a:srgbClr val="FFFFFF"/>
                </a:solidFill>
                <a:latin typeface="Poppins" pitchFamily="2" charset="77"/>
                <a:ea typeface="League Spartan" charset="0"/>
                <a:cs typeface="Poppins" pitchFamily="2" charset="77"/>
              </a:rPr>
              <a:t>de 15h00 à 17h30 EAT (GMT+3)</a:t>
            </a:r>
            <a:endParaRPr lang="en-US" sz="1600" b="1" dirty="0">
              <a:solidFill>
                <a:srgbClr val="FFFFFF"/>
              </a:solidFill>
              <a:latin typeface="Poppins" pitchFamily="2" charset="77"/>
              <a:ea typeface="League Spartan" charset="0"/>
              <a:cs typeface="Poppins" pitchFamily="2" charset="77"/>
            </a:endParaRPr>
          </a:p>
        </p:txBody>
      </p:sp>
      <p:pic>
        <p:nvPicPr>
          <p:cNvPr id="2050" name="Picture 1">
            <a:extLst>
              <a:ext uri="{FF2B5EF4-FFF2-40B4-BE49-F238E27FC236}">
                <a16:creationId xmlns:a16="http://schemas.microsoft.com/office/drawing/2014/main" id="{E9CA23F4-93E2-4D78-876F-26BB92400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093" y="279247"/>
            <a:ext cx="449263" cy="44926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6">
            <a:extLst>
              <a:ext uri="{FF2B5EF4-FFF2-40B4-BE49-F238E27FC236}">
                <a16:creationId xmlns:a16="http://schemas.microsoft.com/office/drawing/2014/main" id="{FE2F4CF5-D462-42B6-ADED-38F88B06F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155" y="278453"/>
            <a:ext cx="539750" cy="4508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4">
            <a:extLst>
              <a:ext uri="{FF2B5EF4-FFF2-40B4-BE49-F238E27FC236}">
                <a16:creationId xmlns:a16="http://schemas.microsoft.com/office/drawing/2014/main" id="{BB3E20CE-5030-4DE7-A23A-9139412E5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822" b="23763"/>
          <a:stretch>
            <a:fillRect/>
          </a:stretch>
        </p:blipFill>
        <p:spPr bwMode="auto">
          <a:xfrm>
            <a:off x="9047382" y="316553"/>
            <a:ext cx="1270000" cy="374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1C97A68-B7C7-4496-815D-6B5F6B9FD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2692" y="359416"/>
            <a:ext cx="2520950" cy="2889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784B6EE-E86C-4E70-A4EA-24CE0E05A06E}"/>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anose="020F0502020204030204" pitchFamily="34" charset="0"/>
                <a:ea typeface="DengXian" panose="02010600030101010101" pitchFamily="2" charset="-122"/>
                <a:cs typeface="Arial" panose="020B0604020202020204" pitchFamily="34" charset="0"/>
              </a:rPr>
              <a:t>	</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1308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D5E3-9724-FF4F-A57C-20A7CD883B73}"/>
              </a:ext>
            </a:extLst>
          </p:cNvPr>
          <p:cNvSpPr txBox="1"/>
          <p:nvPr/>
        </p:nvSpPr>
        <p:spPr>
          <a:xfrm>
            <a:off x="762000" y="329579"/>
            <a:ext cx="10668000" cy="661720"/>
          </a:xfrm>
          <a:prstGeom prst="rect">
            <a:avLst/>
          </a:prstGeom>
          <a:noFill/>
        </p:spPr>
        <p:txBody>
          <a:bodyPr wrap="square" rtlCol="0" anchor="b">
            <a:spAutoFit/>
          </a:bodyPr>
          <a:lstStyle/>
          <a:p>
            <a:pPr algn="ctr" defTabSz="914217"/>
            <a:r>
              <a:rPr lang="en-US" sz="3700" b="1" spc="-145" dirty="0">
                <a:solidFill>
                  <a:srgbClr val="111340"/>
                </a:solidFill>
                <a:latin typeface="Poppins" pitchFamily="2" charset="77"/>
                <a:cs typeface="Poppins" pitchFamily="2" charset="77"/>
              </a:rPr>
              <a:t>Importance des </a:t>
            </a:r>
            <a:r>
              <a:rPr lang="en-US" sz="3700" b="1" spc="-145" dirty="0" err="1">
                <a:solidFill>
                  <a:srgbClr val="111340"/>
                </a:solidFill>
                <a:latin typeface="Poppins" pitchFamily="2" charset="77"/>
                <a:cs typeface="Poppins" pitchFamily="2" charset="77"/>
              </a:rPr>
              <a:t>réseaux</a:t>
            </a:r>
            <a:r>
              <a:rPr lang="en-US" sz="3700" b="1" spc="-145" dirty="0">
                <a:solidFill>
                  <a:srgbClr val="111340"/>
                </a:solidFill>
                <a:latin typeface="Poppins" pitchFamily="2" charset="77"/>
                <a:cs typeface="Poppins" pitchFamily="2" charset="77"/>
              </a:rPr>
              <a:t> </a:t>
            </a:r>
            <a:r>
              <a:rPr lang="en-US" sz="3700" b="1" spc="-145" dirty="0" err="1">
                <a:solidFill>
                  <a:srgbClr val="111340"/>
                </a:solidFill>
                <a:latin typeface="Poppins" pitchFamily="2" charset="77"/>
                <a:cs typeface="Poppins" pitchFamily="2" charset="77"/>
              </a:rPr>
              <a:t>sociaux</a:t>
            </a:r>
            <a:endParaRPr lang="en-US" sz="3700" b="1" spc="-145" dirty="0">
              <a:solidFill>
                <a:srgbClr val="111340"/>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0F8D8E8F-9EC0-D646-93A6-9DC6109A3708}"/>
              </a:ext>
            </a:extLst>
          </p:cNvPr>
          <p:cNvSpPr txBox="1"/>
          <p:nvPr/>
        </p:nvSpPr>
        <p:spPr>
          <a:xfrm>
            <a:off x="1148081" y="1555800"/>
            <a:ext cx="1391920" cy="707886"/>
          </a:xfrm>
          <a:prstGeom prst="rect">
            <a:avLst/>
          </a:prstGeom>
          <a:noFill/>
        </p:spPr>
        <p:txBody>
          <a:bodyPr wrap="square" rtlCol="0" anchor="ctr">
            <a:spAutoFit/>
          </a:bodyPr>
          <a:lstStyle/>
          <a:p>
            <a:pPr algn="r" defTabSz="914217"/>
            <a:r>
              <a:rPr lang="en-US" sz="4000" b="1" spc="-250" dirty="0">
                <a:solidFill>
                  <a:schemeClr val="accent2">
                    <a:lumMod val="40000"/>
                    <a:lumOff val="60000"/>
                  </a:schemeClr>
                </a:solidFill>
                <a:latin typeface="Poppins" pitchFamily="2" charset="77"/>
                <a:cs typeface="Poppins" pitchFamily="2" charset="77"/>
              </a:rPr>
              <a:t>4,95</a:t>
            </a:r>
          </a:p>
        </p:txBody>
      </p:sp>
      <p:sp>
        <p:nvSpPr>
          <p:cNvPr id="7" name="TextBox 6">
            <a:extLst>
              <a:ext uri="{FF2B5EF4-FFF2-40B4-BE49-F238E27FC236}">
                <a16:creationId xmlns:a16="http://schemas.microsoft.com/office/drawing/2014/main" id="{6D86D08C-D26F-5646-949C-19D15C98D413}"/>
              </a:ext>
            </a:extLst>
          </p:cNvPr>
          <p:cNvSpPr txBox="1"/>
          <p:nvPr/>
        </p:nvSpPr>
        <p:spPr>
          <a:xfrm>
            <a:off x="2515391" y="1692318"/>
            <a:ext cx="2798290" cy="564001"/>
          </a:xfrm>
          <a:prstGeom prst="rect">
            <a:avLst/>
          </a:prstGeom>
          <a:noFill/>
        </p:spPr>
        <p:txBody>
          <a:bodyPr wrap="square" rtlCol="0" anchor="ctr">
            <a:spAutoFit/>
          </a:bodyPr>
          <a:lstStyle/>
          <a:p>
            <a:pPr defTabSz="914217">
              <a:lnSpc>
                <a:spcPts val="1800"/>
              </a:lnSpc>
            </a:pPr>
            <a:r>
              <a:rPr lang="en-US" sz="2000" spc="-10" dirty="0">
                <a:solidFill>
                  <a:srgbClr val="747994"/>
                </a:solidFill>
                <a:latin typeface="Poppins" pitchFamily="2" charset="77"/>
                <a:cs typeface="Poppins" pitchFamily="2" charset="77"/>
              </a:rPr>
              <a:t>milliards </a:t>
            </a:r>
            <a:r>
              <a:rPr lang="en-US" sz="2000" spc="-10" dirty="0" err="1">
                <a:solidFill>
                  <a:srgbClr val="747994"/>
                </a:solidFill>
                <a:latin typeface="Poppins" pitchFamily="2" charset="77"/>
                <a:cs typeface="Poppins" pitchFamily="2" charset="77"/>
              </a:rPr>
              <a:t>d’internautes</a:t>
            </a:r>
            <a:r>
              <a:rPr lang="en-US" sz="2000" spc="-10" dirty="0">
                <a:solidFill>
                  <a:srgbClr val="747994"/>
                </a:solidFill>
                <a:latin typeface="Poppins" pitchFamily="2" charset="77"/>
                <a:cs typeface="Poppins" pitchFamily="2" charset="77"/>
              </a:rPr>
              <a:t> (+4 %)</a:t>
            </a:r>
          </a:p>
        </p:txBody>
      </p:sp>
      <p:sp>
        <p:nvSpPr>
          <p:cNvPr id="90" name="TextBox 89">
            <a:extLst>
              <a:ext uri="{FF2B5EF4-FFF2-40B4-BE49-F238E27FC236}">
                <a16:creationId xmlns:a16="http://schemas.microsoft.com/office/drawing/2014/main" id="{A25A8364-B878-4CBF-B515-3449CC50B6AB}"/>
              </a:ext>
            </a:extLst>
          </p:cNvPr>
          <p:cNvSpPr txBox="1"/>
          <p:nvPr/>
        </p:nvSpPr>
        <p:spPr>
          <a:xfrm>
            <a:off x="1148081" y="2426455"/>
            <a:ext cx="1391920" cy="707886"/>
          </a:xfrm>
          <a:prstGeom prst="rect">
            <a:avLst/>
          </a:prstGeom>
          <a:noFill/>
        </p:spPr>
        <p:txBody>
          <a:bodyPr wrap="square" rtlCol="0" anchor="ctr">
            <a:spAutoFit/>
          </a:bodyPr>
          <a:lstStyle/>
          <a:p>
            <a:pPr algn="r" defTabSz="914217"/>
            <a:r>
              <a:rPr lang="en-US" sz="4000" b="1" spc="-250" dirty="0">
                <a:solidFill>
                  <a:schemeClr val="accent2">
                    <a:lumMod val="60000"/>
                    <a:lumOff val="40000"/>
                  </a:schemeClr>
                </a:solidFill>
                <a:latin typeface="Poppins" pitchFamily="2" charset="77"/>
                <a:cs typeface="Poppins" pitchFamily="2" charset="77"/>
              </a:rPr>
              <a:t>93,4 % </a:t>
            </a:r>
          </a:p>
        </p:txBody>
      </p:sp>
      <p:sp>
        <p:nvSpPr>
          <p:cNvPr id="91" name="TextBox 90">
            <a:extLst>
              <a:ext uri="{FF2B5EF4-FFF2-40B4-BE49-F238E27FC236}">
                <a16:creationId xmlns:a16="http://schemas.microsoft.com/office/drawing/2014/main" id="{77306703-DD6D-4E08-9ECC-95C92B547FDC}"/>
              </a:ext>
            </a:extLst>
          </p:cNvPr>
          <p:cNvSpPr txBox="1"/>
          <p:nvPr/>
        </p:nvSpPr>
        <p:spPr>
          <a:xfrm>
            <a:off x="2515391" y="2450955"/>
            <a:ext cx="2798290" cy="788036"/>
          </a:xfrm>
          <a:prstGeom prst="rect">
            <a:avLst/>
          </a:prstGeom>
          <a:noFill/>
        </p:spPr>
        <p:txBody>
          <a:bodyPr wrap="square" rtlCol="0" anchor="ctr">
            <a:spAutoFit/>
          </a:bodyPr>
          <a:lstStyle/>
          <a:p>
            <a:pPr defTabSz="914217">
              <a:lnSpc>
                <a:spcPts val="1800"/>
              </a:lnSpc>
            </a:pPr>
            <a:r>
              <a:rPr lang="fr-FR" sz="2000" dirty="0">
                <a:latin typeface="Poppins" panose="00000500000000000000"/>
              </a:rPr>
              <a:t>des internautes se rendent sur les plateformes sociales</a:t>
            </a:r>
            <a:endParaRPr lang="en-US" sz="2000" spc="-10" dirty="0">
              <a:solidFill>
                <a:srgbClr val="747994"/>
              </a:solidFill>
              <a:latin typeface="Poppins" panose="00000500000000000000"/>
              <a:cs typeface="Poppins" pitchFamily="2" charset="77"/>
            </a:endParaRPr>
          </a:p>
        </p:txBody>
      </p:sp>
      <p:sp>
        <p:nvSpPr>
          <p:cNvPr id="92" name="TextBox 91">
            <a:extLst>
              <a:ext uri="{FF2B5EF4-FFF2-40B4-BE49-F238E27FC236}">
                <a16:creationId xmlns:a16="http://schemas.microsoft.com/office/drawing/2014/main" id="{24C64E03-A985-475F-A722-39F609135414}"/>
              </a:ext>
            </a:extLst>
          </p:cNvPr>
          <p:cNvSpPr txBox="1"/>
          <p:nvPr/>
        </p:nvSpPr>
        <p:spPr>
          <a:xfrm>
            <a:off x="1148081" y="3367551"/>
            <a:ext cx="1391920" cy="707886"/>
          </a:xfrm>
          <a:prstGeom prst="rect">
            <a:avLst/>
          </a:prstGeom>
          <a:noFill/>
        </p:spPr>
        <p:txBody>
          <a:bodyPr wrap="square" rtlCol="0" anchor="ctr">
            <a:spAutoFit/>
          </a:bodyPr>
          <a:lstStyle/>
          <a:p>
            <a:pPr algn="r" defTabSz="914217"/>
            <a:r>
              <a:rPr lang="en-US" sz="4000" b="1" spc="-250" dirty="0">
                <a:solidFill>
                  <a:schemeClr val="accent2">
                    <a:lumMod val="75000"/>
                  </a:schemeClr>
                </a:solidFill>
                <a:latin typeface="Poppins" pitchFamily="2" charset="77"/>
                <a:cs typeface="Poppins" pitchFamily="2" charset="77"/>
              </a:rPr>
              <a:t>92,1 % </a:t>
            </a:r>
          </a:p>
        </p:txBody>
      </p:sp>
      <p:sp>
        <p:nvSpPr>
          <p:cNvPr id="93" name="TextBox 92">
            <a:extLst>
              <a:ext uri="{FF2B5EF4-FFF2-40B4-BE49-F238E27FC236}">
                <a16:creationId xmlns:a16="http://schemas.microsoft.com/office/drawing/2014/main" id="{893C8684-FA07-4F66-A2CF-0E05D62FAA3B}"/>
              </a:ext>
            </a:extLst>
          </p:cNvPr>
          <p:cNvSpPr txBox="1"/>
          <p:nvPr/>
        </p:nvSpPr>
        <p:spPr>
          <a:xfrm>
            <a:off x="2515391" y="3392051"/>
            <a:ext cx="2798290" cy="788036"/>
          </a:xfrm>
          <a:prstGeom prst="rect">
            <a:avLst/>
          </a:prstGeom>
          <a:noFill/>
        </p:spPr>
        <p:txBody>
          <a:bodyPr wrap="square" rtlCol="0" anchor="ctr">
            <a:spAutoFit/>
          </a:bodyPr>
          <a:lstStyle/>
          <a:p>
            <a:pPr defTabSz="914217">
              <a:lnSpc>
                <a:spcPts val="1800"/>
              </a:lnSpc>
            </a:pPr>
            <a:r>
              <a:rPr lang="fr-FR" sz="2000" dirty="0">
                <a:latin typeface="Poppins" panose="00000500000000000000"/>
              </a:rPr>
              <a:t>des internautes surfent sur le web à partir d’un mobile</a:t>
            </a:r>
            <a:endParaRPr lang="en-US" sz="2000" spc="-10" dirty="0">
              <a:solidFill>
                <a:srgbClr val="747994"/>
              </a:solidFill>
              <a:latin typeface="Poppins" panose="00000500000000000000"/>
              <a:cs typeface="Poppins" pitchFamily="2" charset="77"/>
            </a:endParaRPr>
          </a:p>
        </p:txBody>
      </p:sp>
      <p:sp>
        <p:nvSpPr>
          <p:cNvPr id="94" name="TextBox 93">
            <a:extLst>
              <a:ext uri="{FF2B5EF4-FFF2-40B4-BE49-F238E27FC236}">
                <a16:creationId xmlns:a16="http://schemas.microsoft.com/office/drawing/2014/main" id="{2032D931-C3A9-46EC-A8B2-EED6DAEF792C}"/>
              </a:ext>
            </a:extLst>
          </p:cNvPr>
          <p:cNvSpPr txBox="1"/>
          <p:nvPr/>
        </p:nvSpPr>
        <p:spPr>
          <a:xfrm>
            <a:off x="1148081" y="4272070"/>
            <a:ext cx="1391920" cy="707886"/>
          </a:xfrm>
          <a:prstGeom prst="rect">
            <a:avLst/>
          </a:prstGeom>
          <a:noFill/>
        </p:spPr>
        <p:txBody>
          <a:bodyPr wrap="square" rtlCol="0" anchor="ctr">
            <a:spAutoFit/>
          </a:bodyPr>
          <a:lstStyle/>
          <a:p>
            <a:pPr algn="r" defTabSz="914217"/>
            <a:r>
              <a:rPr lang="en-US" sz="4000" b="1" spc="-250" dirty="0">
                <a:solidFill>
                  <a:schemeClr val="tx2">
                    <a:lumMod val="50000"/>
                    <a:lumOff val="50000"/>
                  </a:schemeClr>
                </a:solidFill>
                <a:latin typeface="Poppins" pitchFamily="2" charset="77"/>
                <a:cs typeface="Poppins" pitchFamily="2" charset="77"/>
              </a:rPr>
              <a:t>58,4 %  </a:t>
            </a:r>
          </a:p>
        </p:txBody>
      </p:sp>
      <p:sp>
        <p:nvSpPr>
          <p:cNvPr id="95" name="TextBox 94">
            <a:extLst>
              <a:ext uri="{FF2B5EF4-FFF2-40B4-BE49-F238E27FC236}">
                <a16:creationId xmlns:a16="http://schemas.microsoft.com/office/drawing/2014/main" id="{B17481DE-4213-460E-A51E-669E9DF46144}"/>
              </a:ext>
            </a:extLst>
          </p:cNvPr>
          <p:cNvSpPr txBox="1"/>
          <p:nvPr/>
        </p:nvSpPr>
        <p:spPr>
          <a:xfrm>
            <a:off x="2515391" y="4296570"/>
            <a:ext cx="2798290" cy="788036"/>
          </a:xfrm>
          <a:prstGeom prst="rect">
            <a:avLst/>
          </a:prstGeom>
          <a:noFill/>
        </p:spPr>
        <p:txBody>
          <a:bodyPr wrap="square" rtlCol="0" anchor="ctr">
            <a:spAutoFit/>
          </a:bodyPr>
          <a:lstStyle/>
          <a:p>
            <a:pPr defTabSz="914217">
              <a:lnSpc>
                <a:spcPts val="1800"/>
              </a:lnSpc>
            </a:pPr>
            <a:r>
              <a:rPr lang="fr-FR" sz="2000" dirty="0">
                <a:latin typeface="Poppins" panose="00000500000000000000"/>
              </a:rPr>
              <a:t>de la population mondiale utilise les réseaux sociaux</a:t>
            </a:r>
            <a:endParaRPr lang="en-US" sz="2000" spc="-10" dirty="0">
              <a:solidFill>
                <a:srgbClr val="747994"/>
              </a:solidFill>
              <a:latin typeface="Poppins" panose="00000500000000000000"/>
              <a:cs typeface="Poppins" pitchFamily="2" charset="77"/>
            </a:endParaRPr>
          </a:p>
        </p:txBody>
      </p:sp>
      <p:sp>
        <p:nvSpPr>
          <p:cNvPr id="96" name="TextBox 95">
            <a:extLst>
              <a:ext uri="{FF2B5EF4-FFF2-40B4-BE49-F238E27FC236}">
                <a16:creationId xmlns:a16="http://schemas.microsoft.com/office/drawing/2014/main" id="{44CA4475-EF25-403C-AC1C-937EAF53619A}"/>
              </a:ext>
            </a:extLst>
          </p:cNvPr>
          <p:cNvSpPr txBox="1"/>
          <p:nvPr/>
        </p:nvSpPr>
        <p:spPr>
          <a:xfrm>
            <a:off x="1148081" y="5213166"/>
            <a:ext cx="1391920" cy="707886"/>
          </a:xfrm>
          <a:prstGeom prst="rect">
            <a:avLst/>
          </a:prstGeom>
          <a:noFill/>
        </p:spPr>
        <p:txBody>
          <a:bodyPr wrap="square" rtlCol="0" anchor="ctr">
            <a:spAutoFit/>
          </a:bodyPr>
          <a:lstStyle/>
          <a:p>
            <a:pPr algn="r" defTabSz="914217"/>
            <a:r>
              <a:rPr lang="en-US" sz="4000" b="1" spc="-250" dirty="0">
                <a:solidFill>
                  <a:schemeClr val="accent2">
                    <a:lumMod val="50000"/>
                  </a:schemeClr>
                </a:solidFill>
                <a:latin typeface="Poppins" pitchFamily="2" charset="77"/>
                <a:cs typeface="Poppins" pitchFamily="2" charset="77"/>
              </a:rPr>
              <a:t>2h27</a:t>
            </a:r>
          </a:p>
        </p:txBody>
      </p:sp>
      <p:sp>
        <p:nvSpPr>
          <p:cNvPr id="97" name="TextBox 96">
            <a:extLst>
              <a:ext uri="{FF2B5EF4-FFF2-40B4-BE49-F238E27FC236}">
                <a16:creationId xmlns:a16="http://schemas.microsoft.com/office/drawing/2014/main" id="{5EB7CFC6-2B1C-4D28-A074-E603FDC36C6B}"/>
              </a:ext>
            </a:extLst>
          </p:cNvPr>
          <p:cNvSpPr txBox="1"/>
          <p:nvPr/>
        </p:nvSpPr>
        <p:spPr>
          <a:xfrm>
            <a:off x="2515391" y="5234268"/>
            <a:ext cx="2798290" cy="794833"/>
          </a:xfrm>
          <a:prstGeom prst="rect">
            <a:avLst/>
          </a:prstGeom>
          <a:noFill/>
        </p:spPr>
        <p:txBody>
          <a:bodyPr wrap="square" rtlCol="0" anchor="ctr">
            <a:spAutoFit/>
          </a:bodyPr>
          <a:lstStyle/>
          <a:p>
            <a:pPr defTabSz="914217">
              <a:lnSpc>
                <a:spcPts val="1800"/>
              </a:lnSpc>
            </a:pPr>
            <a:r>
              <a:rPr lang="fr-FR" sz="2000" dirty="0">
                <a:latin typeface="Poppins" panose="00000500000000000000"/>
              </a:rPr>
              <a:t>de temps passé en moyenne sur les réseaux sociaux (+1,4 %)</a:t>
            </a:r>
            <a:endParaRPr lang="en-US" sz="2000" spc="-10" dirty="0">
              <a:solidFill>
                <a:srgbClr val="747994"/>
              </a:solidFill>
              <a:latin typeface="Poppins" panose="00000500000000000000"/>
              <a:cs typeface="Poppins" pitchFamily="2" charset="77"/>
            </a:endParaRPr>
          </a:p>
        </p:txBody>
      </p:sp>
      <p:sp>
        <p:nvSpPr>
          <p:cNvPr id="98" name="TextBox 97">
            <a:extLst>
              <a:ext uri="{FF2B5EF4-FFF2-40B4-BE49-F238E27FC236}">
                <a16:creationId xmlns:a16="http://schemas.microsoft.com/office/drawing/2014/main" id="{EA87EC49-12F1-413F-ABFB-34597FEF4817}"/>
              </a:ext>
            </a:extLst>
          </p:cNvPr>
          <p:cNvSpPr txBox="1"/>
          <p:nvPr/>
        </p:nvSpPr>
        <p:spPr>
          <a:xfrm>
            <a:off x="8277465" y="2385952"/>
            <a:ext cx="2798290" cy="1102610"/>
          </a:xfrm>
          <a:prstGeom prst="rect">
            <a:avLst/>
          </a:prstGeom>
          <a:noFill/>
        </p:spPr>
        <p:txBody>
          <a:bodyPr wrap="square" rtlCol="0" anchor="ctr">
            <a:spAutoFit/>
          </a:bodyPr>
          <a:lstStyle/>
          <a:p>
            <a:pPr defTabSz="914217">
              <a:lnSpc>
                <a:spcPts val="1800"/>
              </a:lnSpc>
              <a:spcAft>
                <a:spcPts val="600"/>
              </a:spcAft>
            </a:pPr>
            <a:r>
              <a:rPr lang="fr-FR" sz="2000" u="sng" dirty="0">
                <a:latin typeface="Poppins" panose="00000500000000000000"/>
              </a:rPr>
              <a:t>Préférence</a:t>
            </a:r>
          </a:p>
          <a:p>
            <a:pPr defTabSz="914217">
              <a:lnSpc>
                <a:spcPts val="1800"/>
              </a:lnSpc>
            </a:pPr>
            <a:r>
              <a:rPr lang="fr-FR" sz="2000" dirty="0">
                <a:latin typeface="Poppins" panose="00000500000000000000"/>
              </a:rPr>
              <a:t>1</a:t>
            </a:r>
            <a:r>
              <a:rPr lang="fr-FR" sz="2000" baseline="30000" dirty="0">
                <a:latin typeface="Poppins" panose="00000500000000000000"/>
              </a:rPr>
              <a:t>er</a:t>
            </a:r>
            <a:r>
              <a:rPr lang="fr-FR" sz="2000" dirty="0">
                <a:latin typeface="Poppins" panose="00000500000000000000"/>
              </a:rPr>
              <a:t> WhatsApp (15,7 %)</a:t>
            </a:r>
          </a:p>
          <a:p>
            <a:pPr defTabSz="914217">
              <a:lnSpc>
                <a:spcPts val="1800"/>
              </a:lnSpc>
            </a:pPr>
            <a:r>
              <a:rPr lang="fr-FR" sz="2000" dirty="0">
                <a:latin typeface="Poppins" panose="00000500000000000000"/>
              </a:rPr>
              <a:t>2</a:t>
            </a:r>
            <a:r>
              <a:rPr lang="fr-FR" sz="2000" baseline="30000" dirty="0">
                <a:latin typeface="Poppins" panose="00000500000000000000"/>
              </a:rPr>
              <a:t>ème</a:t>
            </a:r>
            <a:r>
              <a:rPr lang="fr-FR" sz="2000" dirty="0">
                <a:latin typeface="Poppins" panose="00000500000000000000"/>
              </a:rPr>
              <a:t> Instagram (14,8 %)</a:t>
            </a:r>
          </a:p>
          <a:p>
            <a:pPr defTabSz="914217">
              <a:lnSpc>
                <a:spcPts val="1800"/>
              </a:lnSpc>
            </a:pPr>
            <a:r>
              <a:rPr lang="fr-FR" sz="2000" dirty="0">
                <a:latin typeface="Poppins" panose="00000500000000000000"/>
              </a:rPr>
              <a:t>3</a:t>
            </a:r>
            <a:r>
              <a:rPr lang="fr-FR" sz="2000" baseline="30000" dirty="0">
                <a:latin typeface="Poppins" panose="00000500000000000000"/>
              </a:rPr>
              <a:t>ème</a:t>
            </a:r>
            <a:r>
              <a:rPr lang="fr-FR" sz="2000" dirty="0">
                <a:latin typeface="Poppins" panose="00000500000000000000"/>
              </a:rPr>
              <a:t> Facebook 14,5 %) </a:t>
            </a:r>
            <a:endParaRPr lang="en-US" sz="2000" spc="-10" dirty="0">
              <a:solidFill>
                <a:srgbClr val="747994"/>
              </a:solidFill>
              <a:latin typeface="Poppins" panose="00000500000000000000"/>
              <a:cs typeface="Poppins" pitchFamily="2" charset="77"/>
            </a:endParaRPr>
          </a:p>
        </p:txBody>
      </p:sp>
      <p:pic>
        <p:nvPicPr>
          <p:cNvPr id="2" name="Picture 1">
            <a:extLst>
              <a:ext uri="{FF2B5EF4-FFF2-40B4-BE49-F238E27FC236}">
                <a16:creationId xmlns:a16="http://schemas.microsoft.com/office/drawing/2014/main" id="{40744BB3-93AD-40EF-A5E3-22438C12FE64}"/>
              </a:ext>
            </a:extLst>
          </p:cNvPr>
          <p:cNvPicPr>
            <a:picLocks noChangeAspect="1"/>
          </p:cNvPicPr>
          <p:nvPr/>
        </p:nvPicPr>
        <p:blipFill>
          <a:blip r:embed="rId2"/>
          <a:stretch>
            <a:fillRect/>
          </a:stretch>
        </p:blipFill>
        <p:spPr>
          <a:xfrm>
            <a:off x="6647839" y="2679677"/>
            <a:ext cx="423824" cy="426347"/>
          </a:xfrm>
          <a:prstGeom prst="rect">
            <a:avLst/>
          </a:prstGeom>
        </p:spPr>
      </p:pic>
      <p:pic>
        <p:nvPicPr>
          <p:cNvPr id="3" name="Picture 2">
            <a:extLst>
              <a:ext uri="{FF2B5EF4-FFF2-40B4-BE49-F238E27FC236}">
                <a16:creationId xmlns:a16="http://schemas.microsoft.com/office/drawing/2014/main" id="{1C7CA074-8B6A-45BB-9F69-CD8CBDA71D76}"/>
              </a:ext>
            </a:extLst>
          </p:cNvPr>
          <p:cNvPicPr>
            <a:picLocks noChangeAspect="1"/>
          </p:cNvPicPr>
          <p:nvPr/>
        </p:nvPicPr>
        <p:blipFill>
          <a:blip r:embed="rId3"/>
          <a:stretch>
            <a:fillRect/>
          </a:stretch>
        </p:blipFill>
        <p:spPr>
          <a:xfrm>
            <a:off x="7071663" y="2679677"/>
            <a:ext cx="426347" cy="426347"/>
          </a:xfrm>
          <a:prstGeom prst="rect">
            <a:avLst/>
          </a:prstGeom>
        </p:spPr>
      </p:pic>
      <p:pic>
        <p:nvPicPr>
          <p:cNvPr id="101" name="Picture 100">
            <a:extLst>
              <a:ext uri="{FF2B5EF4-FFF2-40B4-BE49-F238E27FC236}">
                <a16:creationId xmlns:a16="http://schemas.microsoft.com/office/drawing/2014/main" id="{0AE14249-138B-46C0-B29F-A1E0FC46A811}"/>
              </a:ext>
            </a:extLst>
          </p:cNvPr>
          <p:cNvPicPr>
            <a:picLocks noChangeAspect="1"/>
          </p:cNvPicPr>
          <p:nvPr/>
        </p:nvPicPr>
        <p:blipFill>
          <a:blip r:embed="rId4"/>
          <a:stretch>
            <a:fillRect/>
          </a:stretch>
        </p:blipFill>
        <p:spPr>
          <a:xfrm>
            <a:off x="7513149" y="2701913"/>
            <a:ext cx="404111" cy="404111"/>
          </a:xfrm>
          <a:prstGeom prst="rect">
            <a:avLst/>
          </a:prstGeom>
        </p:spPr>
      </p:pic>
      <p:pic>
        <p:nvPicPr>
          <p:cNvPr id="102" name="Picture 101">
            <a:extLst>
              <a:ext uri="{FF2B5EF4-FFF2-40B4-BE49-F238E27FC236}">
                <a16:creationId xmlns:a16="http://schemas.microsoft.com/office/drawing/2014/main" id="{ACBEFBFF-CE65-4538-86A5-F478B7BAF1B1}"/>
              </a:ext>
            </a:extLst>
          </p:cNvPr>
          <p:cNvPicPr>
            <a:picLocks noChangeAspect="1"/>
          </p:cNvPicPr>
          <p:nvPr/>
        </p:nvPicPr>
        <p:blipFill>
          <a:blip r:embed="rId3"/>
          <a:stretch>
            <a:fillRect/>
          </a:stretch>
        </p:blipFill>
        <p:spPr>
          <a:xfrm>
            <a:off x="7433203" y="3933774"/>
            <a:ext cx="564001" cy="564001"/>
          </a:xfrm>
          <a:prstGeom prst="rect">
            <a:avLst/>
          </a:prstGeom>
        </p:spPr>
      </p:pic>
      <p:sp>
        <p:nvSpPr>
          <p:cNvPr id="103" name="TextBox 102">
            <a:extLst>
              <a:ext uri="{FF2B5EF4-FFF2-40B4-BE49-F238E27FC236}">
                <a16:creationId xmlns:a16="http://schemas.microsoft.com/office/drawing/2014/main" id="{99C8A473-21DA-463A-8E6E-E14FE8399B69}"/>
              </a:ext>
            </a:extLst>
          </p:cNvPr>
          <p:cNvSpPr txBox="1"/>
          <p:nvPr/>
        </p:nvSpPr>
        <p:spPr>
          <a:xfrm>
            <a:off x="8277465" y="3888566"/>
            <a:ext cx="3265650" cy="557204"/>
          </a:xfrm>
          <a:prstGeom prst="rect">
            <a:avLst/>
          </a:prstGeom>
          <a:noFill/>
        </p:spPr>
        <p:txBody>
          <a:bodyPr wrap="square" rtlCol="0" anchor="ctr">
            <a:spAutoFit/>
          </a:bodyPr>
          <a:lstStyle/>
          <a:p>
            <a:pPr defTabSz="914217">
              <a:lnSpc>
                <a:spcPts val="1800"/>
              </a:lnSpc>
            </a:pPr>
            <a:r>
              <a:rPr lang="fr-FR" dirty="0"/>
              <a:t>Facebook est le réseau social le plus utilisé dans le monde</a:t>
            </a:r>
            <a:endParaRPr lang="en-US" sz="2000" spc="-10" dirty="0">
              <a:solidFill>
                <a:srgbClr val="747994"/>
              </a:solidFill>
              <a:latin typeface="Poppins" panose="00000500000000000000"/>
              <a:cs typeface="Poppins" pitchFamily="2" charset="77"/>
            </a:endParaRPr>
          </a:p>
        </p:txBody>
      </p:sp>
      <p:sp>
        <p:nvSpPr>
          <p:cNvPr id="105" name="TextBox 104">
            <a:extLst>
              <a:ext uri="{FF2B5EF4-FFF2-40B4-BE49-F238E27FC236}">
                <a16:creationId xmlns:a16="http://schemas.microsoft.com/office/drawing/2014/main" id="{B62FD101-952A-4E57-AE29-BF684FC49018}"/>
              </a:ext>
            </a:extLst>
          </p:cNvPr>
          <p:cNvSpPr txBox="1"/>
          <p:nvPr/>
        </p:nvSpPr>
        <p:spPr>
          <a:xfrm>
            <a:off x="7071663" y="6281380"/>
            <a:ext cx="4949216" cy="299313"/>
          </a:xfrm>
          <a:prstGeom prst="rect">
            <a:avLst/>
          </a:prstGeom>
          <a:noFill/>
        </p:spPr>
        <p:txBody>
          <a:bodyPr wrap="square" rtlCol="0" anchor="ctr">
            <a:spAutoFit/>
          </a:bodyPr>
          <a:lstStyle/>
          <a:p>
            <a:pPr defTabSz="914217">
              <a:lnSpc>
                <a:spcPts val="1800"/>
              </a:lnSpc>
            </a:pPr>
            <a:r>
              <a:rPr lang="fr-FR" sz="1000" dirty="0">
                <a:latin typeface="Poppins" panose="00000500000000000000"/>
              </a:rPr>
              <a:t>https://www.blogdumoderateur.com/30-chiffres-internet-reseaux-sociaux-mobile-2022/</a:t>
            </a:r>
            <a:endParaRPr lang="en-US" sz="1000" spc="-10" dirty="0">
              <a:solidFill>
                <a:srgbClr val="747994"/>
              </a:solidFill>
              <a:latin typeface="Poppins" panose="00000500000000000000"/>
              <a:cs typeface="Poppins" pitchFamily="2" charset="77"/>
            </a:endParaRPr>
          </a:p>
        </p:txBody>
      </p:sp>
    </p:spTree>
    <p:extLst>
      <p:ext uri="{BB962C8B-B14F-4D97-AF65-F5344CB8AC3E}">
        <p14:creationId xmlns:p14="http://schemas.microsoft.com/office/powerpoint/2010/main" val="3126729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77AFB1CC-3F23-497A-AECC-6AB1D35CE81C}"/>
              </a:ext>
            </a:extLst>
          </p:cNvPr>
          <p:cNvPicPr/>
          <p:nvPr/>
        </p:nvPicPr>
        <p:blipFill>
          <a:blip r:embed="rId3"/>
          <a:stretch>
            <a:fillRect/>
          </a:stretch>
        </p:blipFill>
        <p:spPr>
          <a:xfrm>
            <a:off x="171047" y="1169284"/>
            <a:ext cx="1929448" cy="2715260"/>
          </a:xfrm>
          <a:prstGeom prst="rect">
            <a:avLst/>
          </a:prstGeom>
        </p:spPr>
      </p:pic>
      <p:sp>
        <p:nvSpPr>
          <p:cNvPr id="3" name="TextBox 2">
            <a:extLst>
              <a:ext uri="{FF2B5EF4-FFF2-40B4-BE49-F238E27FC236}">
                <a16:creationId xmlns:a16="http://schemas.microsoft.com/office/drawing/2014/main" id="{EE5CFA30-7548-4C50-9A08-834DE383E244}"/>
              </a:ext>
            </a:extLst>
          </p:cNvPr>
          <p:cNvSpPr txBox="1"/>
          <p:nvPr/>
        </p:nvSpPr>
        <p:spPr>
          <a:xfrm>
            <a:off x="762000" y="329579"/>
            <a:ext cx="10668000" cy="661720"/>
          </a:xfrm>
          <a:prstGeom prst="rect">
            <a:avLst/>
          </a:prstGeom>
          <a:noFill/>
        </p:spPr>
        <p:txBody>
          <a:bodyPr wrap="square" rtlCol="0" anchor="b">
            <a:spAutoFit/>
          </a:bodyPr>
          <a:lstStyle/>
          <a:p>
            <a:pPr algn="ctr" defTabSz="914217"/>
            <a:r>
              <a:rPr lang="en-US" sz="3700" b="1" spc="-145" dirty="0" err="1">
                <a:solidFill>
                  <a:srgbClr val="111340"/>
                </a:solidFill>
                <a:latin typeface="Poppins" pitchFamily="2" charset="77"/>
                <a:cs typeface="Poppins" pitchFamily="2" charset="77"/>
              </a:rPr>
              <a:t>Ressources</a:t>
            </a:r>
            <a:r>
              <a:rPr lang="en-US" sz="3700" b="1" spc="-145" dirty="0">
                <a:solidFill>
                  <a:srgbClr val="111340"/>
                </a:solidFill>
                <a:latin typeface="Poppins" pitchFamily="2" charset="77"/>
                <a:cs typeface="Poppins" pitchFamily="2" charset="77"/>
              </a:rPr>
              <a:t> </a:t>
            </a:r>
            <a:r>
              <a:rPr lang="en-US" sz="3700" b="1" spc="-145" dirty="0" err="1">
                <a:solidFill>
                  <a:srgbClr val="111340"/>
                </a:solidFill>
                <a:latin typeface="Poppins" pitchFamily="2" charset="77"/>
                <a:cs typeface="Poppins" pitchFamily="2" charset="77"/>
              </a:rPr>
              <a:t>utiles</a:t>
            </a:r>
            <a:endParaRPr lang="en-US" sz="3700" b="1" spc="-145" dirty="0">
              <a:solidFill>
                <a:srgbClr val="111340"/>
              </a:solidFill>
              <a:latin typeface="Poppins" pitchFamily="2" charset="77"/>
              <a:cs typeface="Poppins" pitchFamily="2" charset="77"/>
            </a:endParaRPr>
          </a:p>
        </p:txBody>
      </p:sp>
      <p:pic>
        <p:nvPicPr>
          <p:cNvPr id="4" name="Picture 3">
            <a:hlinkClick r:id="rId4"/>
            <a:extLst>
              <a:ext uri="{FF2B5EF4-FFF2-40B4-BE49-F238E27FC236}">
                <a16:creationId xmlns:a16="http://schemas.microsoft.com/office/drawing/2014/main" id="{3D8309D5-9215-4C8B-8509-001FC7E884C1}"/>
              </a:ext>
            </a:extLst>
          </p:cNvPr>
          <p:cNvPicPr/>
          <p:nvPr/>
        </p:nvPicPr>
        <p:blipFill>
          <a:blip r:embed="rId5"/>
          <a:stretch>
            <a:fillRect/>
          </a:stretch>
        </p:blipFill>
        <p:spPr>
          <a:xfrm>
            <a:off x="2456972" y="1121921"/>
            <a:ext cx="1929448" cy="2715260"/>
          </a:xfrm>
          <a:prstGeom prst="rect">
            <a:avLst/>
          </a:prstGeom>
        </p:spPr>
      </p:pic>
      <p:pic>
        <p:nvPicPr>
          <p:cNvPr id="5" name="Picture 4">
            <a:hlinkClick r:id="rId6"/>
            <a:extLst>
              <a:ext uri="{FF2B5EF4-FFF2-40B4-BE49-F238E27FC236}">
                <a16:creationId xmlns:a16="http://schemas.microsoft.com/office/drawing/2014/main" id="{25090272-0E34-4CD7-883C-A5CDF0423D9C}"/>
              </a:ext>
            </a:extLst>
          </p:cNvPr>
          <p:cNvPicPr/>
          <p:nvPr/>
        </p:nvPicPr>
        <p:blipFill>
          <a:blip r:embed="rId7"/>
          <a:stretch>
            <a:fillRect/>
          </a:stretch>
        </p:blipFill>
        <p:spPr>
          <a:xfrm>
            <a:off x="171047" y="3967803"/>
            <a:ext cx="1929448" cy="2715260"/>
          </a:xfrm>
          <a:prstGeom prst="rect">
            <a:avLst/>
          </a:prstGeom>
        </p:spPr>
      </p:pic>
      <p:pic>
        <p:nvPicPr>
          <p:cNvPr id="6" name="Picture 5">
            <a:hlinkClick r:id="rId8"/>
            <a:extLst>
              <a:ext uri="{FF2B5EF4-FFF2-40B4-BE49-F238E27FC236}">
                <a16:creationId xmlns:a16="http://schemas.microsoft.com/office/drawing/2014/main" id="{BF18567E-3637-40D4-A7A3-FA0EACA2078F}"/>
              </a:ext>
            </a:extLst>
          </p:cNvPr>
          <p:cNvPicPr/>
          <p:nvPr/>
        </p:nvPicPr>
        <p:blipFill rotWithShape="1">
          <a:blip r:embed="rId9"/>
          <a:srcRect t="6777" b="3816"/>
          <a:stretch/>
        </p:blipFill>
        <p:spPr>
          <a:xfrm>
            <a:off x="4627381" y="991298"/>
            <a:ext cx="2171714" cy="2893245"/>
          </a:xfrm>
          <a:prstGeom prst="rect">
            <a:avLst/>
          </a:prstGeom>
        </p:spPr>
      </p:pic>
      <p:pic>
        <p:nvPicPr>
          <p:cNvPr id="7" name="Picture 6">
            <a:hlinkClick r:id="rId10"/>
            <a:extLst>
              <a:ext uri="{FF2B5EF4-FFF2-40B4-BE49-F238E27FC236}">
                <a16:creationId xmlns:a16="http://schemas.microsoft.com/office/drawing/2014/main" id="{88AF8AA1-29EF-44C3-919A-7F315D6C4CCF}"/>
              </a:ext>
            </a:extLst>
          </p:cNvPr>
          <p:cNvPicPr/>
          <p:nvPr/>
        </p:nvPicPr>
        <p:blipFill>
          <a:blip r:embed="rId11"/>
          <a:stretch>
            <a:fillRect/>
          </a:stretch>
        </p:blipFill>
        <p:spPr>
          <a:xfrm>
            <a:off x="7155572" y="991297"/>
            <a:ext cx="2082800" cy="2893245"/>
          </a:xfrm>
          <a:prstGeom prst="rect">
            <a:avLst/>
          </a:prstGeom>
        </p:spPr>
      </p:pic>
      <p:pic>
        <p:nvPicPr>
          <p:cNvPr id="8" name="Picture 7">
            <a:hlinkClick r:id="rId12"/>
            <a:extLst>
              <a:ext uri="{FF2B5EF4-FFF2-40B4-BE49-F238E27FC236}">
                <a16:creationId xmlns:a16="http://schemas.microsoft.com/office/drawing/2014/main" id="{C1EE3BD7-BCF1-42CE-B3BC-C47CB8B1793F}"/>
              </a:ext>
            </a:extLst>
          </p:cNvPr>
          <p:cNvPicPr/>
          <p:nvPr/>
        </p:nvPicPr>
        <p:blipFill>
          <a:blip r:embed="rId13"/>
          <a:stretch>
            <a:fillRect/>
          </a:stretch>
        </p:blipFill>
        <p:spPr>
          <a:xfrm>
            <a:off x="2230520" y="3967804"/>
            <a:ext cx="2210770" cy="2802865"/>
          </a:xfrm>
          <a:prstGeom prst="rect">
            <a:avLst/>
          </a:prstGeom>
        </p:spPr>
      </p:pic>
      <p:pic>
        <p:nvPicPr>
          <p:cNvPr id="9" name="Picture 8">
            <a:hlinkClick r:id="rId14"/>
            <a:extLst>
              <a:ext uri="{FF2B5EF4-FFF2-40B4-BE49-F238E27FC236}">
                <a16:creationId xmlns:a16="http://schemas.microsoft.com/office/drawing/2014/main" id="{88EC5C99-7A95-4AAF-B2A6-459C6D01FC3C}"/>
              </a:ext>
            </a:extLst>
          </p:cNvPr>
          <p:cNvPicPr/>
          <p:nvPr/>
        </p:nvPicPr>
        <p:blipFill>
          <a:blip r:embed="rId15"/>
          <a:stretch>
            <a:fillRect/>
          </a:stretch>
        </p:blipFill>
        <p:spPr>
          <a:xfrm>
            <a:off x="4627380" y="3967803"/>
            <a:ext cx="2068060" cy="27152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hlinkClick r:id="rId16"/>
            <a:extLst>
              <a:ext uri="{FF2B5EF4-FFF2-40B4-BE49-F238E27FC236}">
                <a16:creationId xmlns:a16="http://schemas.microsoft.com/office/drawing/2014/main" id="{FE7E1392-6E65-49A4-82CF-90DAE3614F7B}"/>
              </a:ext>
            </a:extLst>
          </p:cNvPr>
          <p:cNvPicPr/>
          <p:nvPr/>
        </p:nvPicPr>
        <p:blipFill>
          <a:blip r:embed="rId17"/>
          <a:stretch>
            <a:fillRect/>
          </a:stretch>
        </p:blipFill>
        <p:spPr>
          <a:xfrm>
            <a:off x="7242495" y="3967803"/>
            <a:ext cx="2082800" cy="2695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hlinkClick r:id="rId18"/>
            <a:extLst>
              <a:ext uri="{FF2B5EF4-FFF2-40B4-BE49-F238E27FC236}">
                <a16:creationId xmlns:a16="http://schemas.microsoft.com/office/drawing/2014/main" id="{F3A660CD-F3DA-41CF-BD23-A7F62F805004}"/>
              </a:ext>
            </a:extLst>
          </p:cNvPr>
          <p:cNvPicPr>
            <a:picLocks noChangeAspect="1"/>
          </p:cNvPicPr>
          <p:nvPr/>
        </p:nvPicPr>
        <p:blipFill>
          <a:blip r:embed="rId19"/>
          <a:stretch>
            <a:fillRect/>
          </a:stretch>
        </p:blipFill>
        <p:spPr>
          <a:xfrm>
            <a:off x="9690823" y="991297"/>
            <a:ext cx="2045986" cy="2893245"/>
          </a:xfrm>
          <a:prstGeom prst="rect">
            <a:avLst/>
          </a:prstGeom>
        </p:spPr>
      </p:pic>
      <p:sp>
        <p:nvSpPr>
          <p:cNvPr id="12" name="TextBox 11">
            <a:extLst>
              <a:ext uri="{FF2B5EF4-FFF2-40B4-BE49-F238E27FC236}">
                <a16:creationId xmlns:a16="http://schemas.microsoft.com/office/drawing/2014/main" id="{3D466DED-B60A-4F8F-BF66-759B71D05206}"/>
              </a:ext>
            </a:extLst>
          </p:cNvPr>
          <p:cNvSpPr txBox="1"/>
          <p:nvPr/>
        </p:nvSpPr>
        <p:spPr>
          <a:xfrm>
            <a:off x="9554908" y="5046831"/>
            <a:ext cx="2317815" cy="557204"/>
          </a:xfrm>
          <a:prstGeom prst="rect">
            <a:avLst/>
          </a:prstGeom>
          <a:noFill/>
        </p:spPr>
        <p:txBody>
          <a:bodyPr wrap="square" rtlCol="0" anchor="ctr">
            <a:spAutoFit/>
          </a:bodyPr>
          <a:lstStyle/>
          <a:p>
            <a:pPr algn="ctr" defTabSz="914217">
              <a:lnSpc>
                <a:spcPts val="1800"/>
              </a:lnSpc>
            </a:pPr>
            <a:r>
              <a:rPr lang="en-GB" dirty="0">
                <a:hlinkClick r:id="rId20"/>
              </a:rPr>
              <a:t>Statistics Canada use of YouTube</a:t>
            </a:r>
            <a:endParaRPr lang="en-US" sz="2000" spc="-10" dirty="0">
              <a:solidFill>
                <a:srgbClr val="747994"/>
              </a:solidFill>
              <a:latin typeface="Poppins" panose="00000500000000000000"/>
              <a:cs typeface="Poppins" pitchFamily="2" charset="77"/>
            </a:endParaRPr>
          </a:p>
        </p:txBody>
      </p:sp>
    </p:spTree>
    <p:extLst>
      <p:ext uri="{BB962C8B-B14F-4D97-AF65-F5344CB8AC3E}">
        <p14:creationId xmlns:p14="http://schemas.microsoft.com/office/powerpoint/2010/main" val="6397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uille de route pour la transformation et la modernisation de la statistique officielle en Afrique, 2023-2030">
            <a:hlinkClick r:id="rId2"/>
            <a:extLst>
              <a:ext uri="{FF2B5EF4-FFF2-40B4-BE49-F238E27FC236}">
                <a16:creationId xmlns:a16="http://schemas.microsoft.com/office/drawing/2014/main" id="{2C420BC4-3A0F-42EB-B740-01B8B8D61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87" y="1761224"/>
            <a:ext cx="2655077" cy="3519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44916E-E93E-403F-98C7-5E66B1AD8E84}"/>
              </a:ext>
            </a:extLst>
          </p:cNvPr>
          <p:cNvSpPr txBox="1"/>
          <p:nvPr/>
        </p:nvSpPr>
        <p:spPr>
          <a:xfrm>
            <a:off x="3602785" y="1761224"/>
            <a:ext cx="8234987" cy="3795654"/>
          </a:xfrm>
          <a:prstGeom prst="rect">
            <a:avLst/>
          </a:prstGeom>
          <a:noFill/>
        </p:spPr>
        <p:txBody>
          <a:bodyPr wrap="square" rtlCol="0" anchor="ctr">
            <a:spAutoFit/>
          </a:bodyPr>
          <a:lstStyle/>
          <a:p>
            <a:pPr lvl="0" defTabSz="914217">
              <a:lnSpc>
                <a:spcPts val="1800"/>
              </a:lnSpc>
            </a:pPr>
            <a:r>
              <a:rPr lang="fr-FR" sz="2000" dirty="0">
                <a:solidFill>
                  <a:srgbClr val="747994"/>
                </a:solidFill>
                <a:latin typeface="Poppins" panose="00000500000000000000"/>
              </a:rPr>
              <a:t>Les statistiques officielles sont indispensables pour concevoir des politiques et pour élaborer plus largement les décisions visant à parvenir à un développement durable dans toute l’Afrique. La feuille de route est un premier pas pour aider les pays africains à mieux planifier et réaliser la transformation et la modernisation de leur statistique officielle face aux défis et opportunités qu’ils ont en commun. Y sont définis les principes et les priorités pour la transformation et la modernisation d’un large éventail d’écosystèmes de données de l’Afrique moderne et des actions y sont identifiées pour soutenir ce processus au niveau continental. Il faudra développer et mettre en œuvre des actions ciblées pour que la feuille de route soit véritablement efficace. L’application de normes internationales, l’harmonisation des résultats et la fourniture d’un appui mutuel pour le développement des statistiques officielles resteront essentielles. Cela dit, chaque pays africain devra élaborer sa propre feuille de route sur la base de celle présentée ici, en fonction de ses conjonctures nationales et de ses priorités de développement.</a:t>
            </a:r>
            <a:endParaRPr kumimoji="0" lang="en-US" sz="2000" b="0" i="0" u="none" strike="noStrike" kern="1200" cap="none" spc="-10" normalizeH="0" baseline="0" noProof="0" dirty="0">
              <a:ln>
                <a:noFill/>
              </a:ln>
              <a:solidFill>
                <a:srgbClr val="747994"/>
              </a:solidFill>
              <a:effectLst/>
              <a:uLnTx/>
              <a:uFillTx/>
              <a:latin typeface="Poppins" panose="00000500000000000000"/>
              <a:ea typeface="+mn-ea"/>
              <a:cs typeface="Poppins" pitchFamily="2" charset="77"/>
            </a:endParaRPr>
          </a:p>
        </p:txBody>
      </p:sp>
      <p:sp>
        <p:nvSpPr>
          <p:cNvPr id="4" name="TextBox 3">
            <a:extLst>
              <a:ext uri="{FF2B5EF4-FFF2-40B4-BE49-F238E27FC236}">
                <a16:creationId xmlns:a16="http://schemas.microsoft.com/office/drawing/2014/main" id="{B6FF4687-1075-4536-A7B8-FA4D60480F2F}"/>
              </a:ext>
            </a:extLst>
          </p:cNvPr>
          <p:cNvSpPr txBox="1"/>
          <p:nvPr/>
        </p:nvSpPr>
        <p:spPr>
          <a:xfrm>
            <a:off x="762000" y="329579"/>
            <a:ext cx="10668000" cy="661720"/>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145" normalizeH="0" baseline="0" noProof="0" dirty="0" err="1">
                <a:ln>
                  <a:noFill/>
                </a:ln>
                <a:solidFill>
                  <a:srgbClr val="111340"/>
                </a:solidFill>
                <a:effectLst/>
                <a:uLnTx/>
                <a:uFillTx/>
                <a:latin typeface="Poppins" pitchFamily="2" charset="77"/>
                <a:ea typeface="+mn-ea"/>
                <a:cs typeface="Poppins" pitchFamily="2" charset="77"/>
              </a:rPr>
              <a:t>Ressources</a:t>
            </a:r>
            <a:r>
              <a:rPr kumimoji="0" lang="en-US" sz="3700" b="1" i="0" u="none" strike="noStrike" kern="1200" cap="none" spc="-145" normalizeH="0" baseline="0" noProof="0" dirty="0">
                <a:ln>
                  <a:noFill/>
                </a:ln>
                <a:solidFill>
                  <a:srgbClr val="111340"/>
                </a:solidFill>
                <a:effectLst/>
                <a:uLnTx/>
                <a:uFillTx/>
                <a:latin typeface="Poppins" pitchFamily="2" charset="77"/>
                <a:ea typeface="+mn-ea"/>
                <a:cs typeface="Poppins" pitchFamily="2" charset="77"/>
              </a:rPr>
              <a:t> </a:t>
            </a:r>
            <a:r>
              <a:rPr kumimoji="0" lang="en-US" sz="3700" b="1" i="0" u="none" strike="noStrike" kern="1200" cap="none" spc="-145" normalizeH="0" baseline="0" noProof="0" dirty="0" err="1">
                <a:ln>
                  <a:noFill/>
                </a:ln>
                <a:solidFill>
                  <a:srgbClr val="111340"/>
                </a:solidFill>
                <a:effectLst/>
                <a:uLnTx/>
                <a:uFillTx/>
                <a:latin typeface="Poppins" pitchFamily="2" charset="77"/>
                <a:ea typeface="+mn-ea"/>
                <a:cs typeface="Poppins" pitchFamily="2" charset="77"/>
              </a:rPr>
              <a:t>utiles</a:t>
            </a:r>
            <a:endParaRPr kumimoji="0" lang="en-US" sz="3700" b="1" i="0" u="none" strike="noStrike" kern="1200" cap="none" spc="-145" normalizeH="0" baseline="0" noProof="0" dirty="0">
              <a:ln>
                <a:noFill/>
              </a:ln>
              <a:solidFill>
                <a:srgbClr val="111340"/>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3101933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AI - Demographic Infographics - S1">
      <a:dk1>
        <a:srgbClr val="747994"/>
      </a:dk1>
      <a:lt1>
        <a:srgbClr val="FFFFFF"/>
      </a:lt1>
      <a:dk2>
        <a:srgbClr val="111340"/>
      </a:dk2>
      <a:lt2>
        <a:srgbClr val="FFFFFF"/>
      </a:lt2>
      <a:accent1>
        <a:srgbClr val="2B6BA1"/>
      </a:accent1>
      <a:accent2>
        <a:srgbClr val="3F96F7"/>
      </a:accent2>
      <a:accent3>
        <a:srgbClr val="FFAA2E"/>
      </a:accent3>
      <a:accent4>
        <a:srgbClr val="C73059"/>
      </a:accent4>
      <a:accent5>
        <a:srgbClr val="833455"/>
      </a:accent5>
      <a:accent6>
        <a:srgbClr val="C3C8CE"/>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D6D194BCE4BA4A92B2A852D517E666" ma:contentTypeVersion="15" ma:contentTypeDescription="Create a new document." ma:contentTypeScope="" ma:versionID="c3fb6e24b51f544be9f610e068a8f6cd">
  <xsd:schema xmlns:xsd="http://www.w3.org/2001/XMLSchema" xmlns:xs="http://www.w3.org/2001/XMLSchema" xmlns:p="http://schemas.microsoft.com/office/2006/metadata/properties" xmlns:ns3="8dc1d2c1-2c17-48d1-98f5-1d9c4aad5262" xmlns:ns4="5ee44128-3d50-4b9c-aa09-37e8fa8fd955" targetNamespace="http://schemas.microsoft.com/office/2006/metadata/properties" ma:root="true" ma:fieldsID="2cada1a455345a21369886b0adce1b86" ns3:_="" ns4:_="">
    <xsd:import namespace="8dc1d2c1-2c17-48d1-98f5-1d9c4aad5262"/>
    <xsd:import namespace="5ee44128-3d50-4b9c-aa09-37e8fa8fd9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c1d2c1-2c17-48d1-98f5-1d9c4aad526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e44128-3d50-4b9c-aa09-37e8fa8fd95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ee44128-3d50-4b9c-aa09-37e8fa8fd955" xsi:nil="true"/>
  </documentManagement>
</p:properties>
</file>

<file path=customXml/itemProps1.xml><?xml version="1.0" encoding="utf-8"?>
<ds:datastoreItem xmlns:ds="http://schemas.openxmlformats.org/officeDocument/2006/customXml" ds:itemID="{0F589D52-24EF-4566-B474-E7B9138723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c1d2c1-2c17-48d1-98f5-1d9c4aad5262"/>
    <ds:schemaRef ds:uri="5ee44128-3d50-4b9c-aa09-37e8fa8fd9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5E5ED8-5C4A-4C0C-A9B9-BD6E12A6DFF3}">
  <ds:schemaRefs>
    <ds:schemaRef ds:uri="http://schemas.microsoft.com/sharepoint/v3/contenttype/forms"/>
  </ds:schemaRefs>
</ds:datastoreItem>
</file>

<file path=customXml/itemProps3.xml><?xml version="1.0" encoding="utf-8"?>
<ds:datastoreItem xmlns:ds="http://schemas.openxmlformats.org/officeDocument/2006/customXml" ds:itemID="{F447F6E2-E07E-4AD0-B866-AEEA18E82103}">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5ee44128-3d50-4b9c-aa09-37e8fa8fd955"/>
    <ds:schemaRef ds:uri="8dc1d2c1-2c17-48d1-98f5-1d9c4aad526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242</TotalTime>
  <Words>364</Words>
  <Application>Microsoft Office PowerPoint</Application>
  <PresentationFormat>Widescreen</PresentationFormat>
  <Paragraphs>32</Paragraphs>
  <Slides>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vt:i4>
      </vt:variant>
    </vt:vector>
  </HeadingPairs>
  <TitlesOfParts>
    <vt:vector size="12" baseType="lpstr">
      <vt:lpstr>Open Sans Light</vt:lpstr>
      <vt:lpstr>Poppins</vt:lpstr>
      <vt:lpstr>Roboto</vt:lpstr>
      <vt:lpstr>Arial</vt:lpstr>
      <vt:lpstr>Calibri</vt:lpstr>
      <vt:lpstr>Calibri Light</vt:lpstr>
      <vt:lpstr>Office Theme</vt:lpstr>
      <vt:lpstr>Default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Leandre Foster Ngogang Wandji</dc:creator>
  <cp:lastModifiedBy>Leandre Foster Ngogang Wandji</cp:lastModifiedBy>
  <cp:revision>3</cp:revision>
  <cp:lastPrinted>2023-02-16T14:33:22Z</cp:lastPrinted>
  <dcterms:created xsi:type="dcterms:W3CDTF">2023-02-15T15:43:02Z</dcterms:created>
  <dcterms:modified xsi:type="dcterms:W3CDTF">2023-02-16T14:37:27Z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0x0101000CD6D194BCE4BA4A92B2A852D517E666</vt:lpwstr>
  </property>
</Properties>
</file>