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147308767" r:id="rId3"/>
    <p:sldId id="2147376663" r:id="rId4"/>
    <p:sldId id="2147376651" r:id="rId5"/>
    <p:sldId id="2147376667" r:id="rId6"/>
    <p:sldId id="2147308906" r:id="rId7"/>
    <p:sldId id="2147308878" r:id="rId8"/>
    <p:sldId id="2147308907" r:id="rId9"/>
    <p:sldId id="2147376662" r:id="rId10"/>
    <p:sldId id="2147376633" r:id="rId11"/>
    <p:sldId id="2147376635" r:id="rId12"/>
    <p:sldId id="2147376629" r:id="rId13"/>
    <p:sldId id="2147376636" r:id="rId14"/>
    <p:sldId id="2147376659" r:id="rId15"/>
    <p:sldId id="2147376665" r:id="rId16"/>
    <p:sldId id="688" r:id="rId17"/>
    <p:sldId id="2147308699" r:id="rId18"/>
    <p:sldId id="2147308657" r:id="rId19"/>
    <p:sldId id="259" r:id="rId20"/>
    <p:sldId id="2147308750" r:id="rId21"/>
    <p:sldId id="2147308743" r:id="rId22"/>
    <p:sldId id="2147376666" r:id="rId23"/>
    <p:sldId id="2147376664" r:id="rId24"/>
    <p:sldId id="214737666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BAF9"/>
    <a:srgbClr val="56C02B"/>
    <a:srgbClr val="DD1367"/>
    <a:srgbClr val="B81864"/>
    <a:srgbClr val="139EDA"/>
    <a:srgbClr val="0206BE"/>
    <a:srgbClr val="475FD9"/>
    <a:srgbClr val="145F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C86994-9804-4C06-B5B5-DEEA823ECEF0}" v="185" dt="2024-10-30T10:06:30.9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47" autoAdjust="0"/>
  </p:normalViewPr>
  <p:slideViewPr>
    <p:cSldViewPr snapToGrid="0">
      <p:cViewPr varScale="1">
        <p:scale>
          <a:sx n="67" d="100"/>
          <a:sy n="67" d="100"/>
        </p:scale>
        <p:origin x="572"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illaume Le Sourd" userId="9b1026a2-f5f3-4ff5-a134-95c6cfad9e16" providerId="ADAL" clId="{78C86994-9804-4C06-B5B5-DEEA823ECEF0}"/>
    <pc:docChg chg="undo redo custSel addSld delSld modSld sldOrd">
      <pc:chgData name="Guillaume Le Sourd" userId="9b1026a2-f5f3-4ff5-a134-95c6cfad9e16" providerId="ADAL" clId="{78C86994-9804-4C06-B5B5-DEEA823ECEF0}" dt="2024-10-30T10:06:30.993" v="1660" actId="207"/>
      <pc:docMkLst>
        <pc:docMk/>
      </pc:docMkLst>
      <pc:sldChg chg="del">
        <pc:chgData name="Guillaume Le Sourd" userId="9b1026a2-f5f3-4ff5-a134-95c6cfad9e16" providerId="ADAL" clId="{78C86994-9804-4C06-B5B5-DEEA823ECEF0}" dt="2024-10-29T08:50:50.904" v="23" actId="2696"/>
        <pc:sldMkLst>
          <pc:docMk/>
          <pc:sldMk cId="3237305150" sldId="257"/>
        </pc:sldMkLst>
      </pc:sldChg>
      <pc:sldChg chg="modSp del mod">
        <pc:chgData name="Guillaume Le Sourd" userId="9b1026a2-f5f3-4ff5-a134-95c6cfad9e16" providerId="ADAL" clId="{78C86994-9804-4C06-B5B5-DEEA823ECEF0}" dt="2024-10-30T10:04:29.194" v="1629" actId="255"/>
        <pc:sldMkLst>
          <pc:docMk/>
          <pc:sldMk cId="0" sldId="259"/>
        </pc:sldMkLst>
        <pc:spChg chg="mod">
          <ac:chgData name="Guillaume Le Sourd" userId="9b1026a2-f5f3-4ff5-a134-95c6cfad9e16" providerId="ADAL" clId="{78C86994-9804-4C06-B5B5-DEEA823ECEF0}" dt="2024-10-30T10:04:16.555" v="1626" actId="255"/>
          <ac:spMkLst>
            <pc:docMk/>
            <pc:sldMk cId="0" sldId="259"/>
            <ac:spMk id="4" creationId="{B4246152-396C-CC77-5B67-9FFE11D7B1BE}"/>
          </ac:spMkLst>
        </pc:spChg>
        <pc:spChg chg="mod">
          <ac:chgData name="Guillaume Le Sourd" userId="9b1026a2-f5f3-4ff5-a134-95c6cfad9e16" providerId="ADAL" clId="{78C86994-9804-4C06-B5B5-DEEA823ECEF0}" dt="2024-10-30T10:04:16.555" v="1626" actId="255"/>
          <ac:spMkLst>
            <pc:docMk/>
            <pc:sldMk cId="0" sldId="259"/>
            <ac:spMk id="113" creationId="{00000000-0000-0000-0000-000000000000}"/>
          </ac:spMkLst>
        </pc:spChg>
        <pc:spChg chg="mod">
          <ac:chgData name="Guillaume Le Sourd" userId="9b1026a2-f5f3-4ff5-a134-95c6cfad9e16" providerId="ADAL" clId="{78C86994-9804-4C06-B5B5-DEEA823ECEF0}" dt="2024-10-30T10:04:29.194" v="1629" actId="255"/>
          <ac:spMkLst>
            <pc:docMk/>
            <pc:sldMk cId="0" sldId="259"/>
            <ac:spMk id="114" creationId="{00000000-0000-0000-0000-000000000000}"/>
          </ac:spMkLst>
        </pc:spChg>
        <pc:spChg chg="mod">
          <ac:chgData name="Guillaume Le Sourd" userId="9b1026a2-f5f3-4ff5-a134-95c6cfad9e16" providerId="ADAL" clId="{78C86994-9804-4C06-B5B5-DEEA823ECEF0}" dt="2024-10-30T10:04:16.555" v="1626" actId="255"/>
          <ac:spMkLst>
            <pc:docMk/>
            <pc:sldMk cId="0" sldId="259"/>
            <ac:spMk id="115" creationId="{00000000-0000-0000-0000-000000000000}"/>
          </ac:spMkLst>
        </pc:spChg>
      </pc:sldChg>
      <pc:sldChg chg="ord">
        <pc:chgData name="Guillaume Le Sourd" userId="9b1026a2-f5f3-4ff5-a134-95c6cfad9e16" providerId="ADAL" clId="{78C86994-9804-4C06-B5B5-DEEA823ECEF0}" dt="2024-10-30T04:43:02.741" v="984"/>
        <pc:sldMkLst>
          <pc:docMk/>
          <pc:sldMk cId="1629863962" sldId="688"/>
        </pc:sldMkLst>
      </pc:sldChg>
      <pc:sldChg chg="modSp del mod">
        <pc:chgData name="Guillaume Le Sourd" userId="9b1026a2-f5f3-4ff5-a134-95c6cfad9e16" providerId="ADAL" clId="{78C86994-9804-4C06-B5B5-DEEA823ECEF0}" dt="2024-10-30T10:05:12.766" v="1634" actId="2711"/>
        <pc:sldMkLst>
          <pc:docMk/>
          <pc:sldMk cId="3584442805" sldId="2147308657"/>
        </pc:sldMkLst>
        <pc:spChg chg="mod">
          <ac:chgData name="Guillaume Le Sourd" userId="9b1026a2-f5f3-4ff5-a134-95c6cfad9e16" providerId="ADAL" clId="{78C86994-9804-4C06-B5B5-DEEA823ECEF0}" dt="2024-10-30T10:05:06.403" v="1632" actId="255"/>
          <ac:spMkLst>
            <pc:docMk/>
            <pc:sldMk cId="3584442805" sldId="2147308657"/>
            <ac:spMk id="6" creationId="{FB935357-4D24-BD53-5497-A6DF64BB4FEC}"/>
          </ac:spMkLst>
        </pc:spChg>
        <pc:spChg chg="mod">
          <ac:chgData name="Guillaume Le Sourd" userId="9b1026a2-f5f3-4ff5-a134-95c6cfad9e16" providerId="ADAL" clId="{78C86994-9804-4C06-B5B5-DEEA823ECEF0}" dt="2024-10-30T10:05:12.766" v="1634" actId="2711"/>
          <ac:spMkLst>
            <pc:docMk/>
            <pc:sldMk cId="3584442805" sldId="2147308657"/>
            <ac:spMk id="11" creationId="{01E3FEAD-9CA9-74E0-E987-1E18137B4F41}"/>
          </ac:spMkLst>
        </pc:spChg>
        <pc:spChg chg="mod">
          <ac:chgData name="Guillaume Le Sourd" userId="9b1026a2-f5f3-4ff5-a134-95c6cfad9e16" providerId="ADAL" clId="{78C86994-9804-4C06-B5B5-DEEA823ECEF0}" dt="2024-10-30T10:05:12.766" v="1634" actId="2711"/>
          <ac:spMkLst>
            <pc:docMk/>
            <pc:sldMk cId="3584442805" sldId="2147308657"/>
            <ac:spMk id="16" creationId="{AC7ACCE1-4227-01D1-32FE-EB033106142C}"/>
          </ac:spMkLst>
        </pc:spChg>
        <pc:spChg chg="mod">
          <ac:chgData name="Guillaume Le Sourd" userId="9b1026a2-f5f3-4ff5-a134-95c6cfad9e16" providerId="ADAL" clId="{78C86994-9804-4C06-B5B5-DEEA823ECEF0}" dt="2024-10-30T10:05:12.766" v="1634" actId="2711"/>
          <ac:spMkLst>
            <pc:docMk/>
            <pc:sldMk cId="3584442805" sldId="2147308657"/>
            <ac:spMk id="18" creationId="{B03683C4-B93F-678E-1C1F-E06687D8AA28}"/>
          </ac:spMkLst>
        </pc:spChg>
      </pc:sldChg>
      <pc:sldChg chg="modSp del mod ord">
        <pc:chgData name="Guillaume Le Sourd" userId="9b1026a2-f5f3-4ff5-a134-95c6cfad9e16" providerId="ADAL" clId="{78C86994-9804-4C06-B5B5-DEEA823ECEF0}" dt="2024-10-30T10:06:30.993" v="1660" actId="207"/>
        <pc:sldMkLst>
          <pc:docMk/>
          <pc:sldMk cId="2256924213" sldId="2147308699"/>
        </pc:sldMkLst>
        <pc:spChg chg="mod">
          <ac:chgData name="Guillaume Le Sourd" userId="9b1026a2-f5f3-4ff5-a134-95c6cfad9e16" providerId="ADAL" clId="{78C86994-9804-4C06-B5B5-DEEA823ECEF0}" dt="2024-10-30T10:06:30.993" v="1660" actId="207"/>
          <ac:spMkLst>
            <pc:docMk/>
            <pc:sldMk cId="2256924213" sldId="2147308699"/>
            <ac:spMk id="15" creationId="{00000000-0000-0000-0000-000000000000}"/>
          </ac:spMkLst>
        </pc:spChg>
        <pc:spChg chg="mod">
          <ac:chgData name="Guillaume Le Sourd" userId="9b1026a2-f5f3-4ff5-a134-95c6cfad9e16" providerId="ADAL" clId="{78C86994-9804-4C06-B5B5-DEEA823ECEF0}" dt="2024-10-30T10:06:23.352" v="1658" actId="113"/>
          <ac:spMkLst>
            <pc:docMk/>
            <pc:sldMk cId="2256924213" sldId="2147308699"/>
            <ac:spMk id="21" creationId="{A250792A-5D61-430E-85AA-8E5A54C969B7}"/>
          </ac:spMkLst>
        </pc:spChg>
      </pc:sldChg>
      <pc:sldChg chg="del ord">
        <pc:chgData name="Guillaume Le Sourd" userId="9b1026a2-f5f3-4ff5-a134-95c6cfad9e16" providerId="ADAL" clId="{78C86994-9804-4C06-B5B5-DEEA823ECEF0}" dt="2024-10-30T07:02:30.899" v="1615" actId="2696"/>
        <pc:sldMkLst>
          <pc:docMk/>
          <pc:sldMk cId="886437215" sldId="2147308737"/>
        </pc:sldMkLst>
      </pc:sldChg>
      <pc:sldChg chg="del ord">
        <pc:chgData name="Guillaume Le Sourd" userId="9b1026a2-f5f3-4ff5-a134-95c6cfad9e16" providerId="ADAL" clId="{78C86994-9804-4C06-B5B5-DEEA823ECEF0}" dt="2024-10-30T04:44:31.048" v="988"/>
        <pc:sldMkLst>
          <pc:docMk/>
          <pc:sldMk cId="1337281309" sldId="2147308743"/>
        </pc:sldMkLst>
      </pc:sldChg>
      <pc:sldChg chg="del">
        <pc:chgData name="Guillaume Le Sourd" userId="9b1026a2-f5f3-4ff5-a134-95c6cfad9e16" providerId="ADAL" clId="{78C86994-9804-4C06-B5B5-DEEA823ECEF0}" dt="2024-10-30T04:44:51.759" v="989" actId="47"/>
        <pc:sldMkLst>
          <pc:docMk/>
          <pc:sldMk cId="3274056929" sldId="2147308749"/>
        </pc:sldMkLst>
      </pc:sldChg>
      <pc:sldChg chg="del">
        <pc:chgData name="Guillaume Le Sourd" userId="9b1026a2-f5f3-4ff5-a134-95c6cfad9e16" providerId="ADAL" clId="{78C86994-9804-4C06-B5B5-DEEA823ECEF0}" dt="2024-10-29T16:55:54.089" v="955" actId="47"/>
        <pc:sldMkLst>
          <pc:docMk/>
          <pc:sldMk cId="2492672431" sldId="2147308750"/>
        </pc:sldMkLst>
      </pc:sldChg>
      <pc:sldChg chg="modSp del mod">
        <pc:chgData name="Guillaume Le Sourd" userId="9b1026a2-f5f3-4ff5-a134-95c6cfad9e16" providerId="ADAL" clId="{78C86994-9804-4C06-B5B5-DEEA823ECEF0}" dt="2024-10-30T04:39:51.507" v="980" actId="2696"/>
        <pc:sldMkLst>
          <pc:docMk/>
          <pc:sldMk cId="1131423360" sldId="2147308754"/>
        </pc:sldMkLst>
        <pc:picChg chg="mod">
          <ac:chgData name="Guillaume Le Sourd" userId="9b1026a2-f5f3-4ff5-a134-95c6cfad9e16" providerId="ADAL" clId="{78C86994-9804-4C06-B5B5-DEEA823ECEF0}" dt="2024-10-30T04:39:45.853" v="979" actId="1076"/>
          <ac:picMkLst>
            <pc:docMk/>
            <pc:sldMk cId="1131423360" sldId="2147308754"/>
            <ac:picMk id="2" creationId="{FB8A4F34-6749-4138-BDA8-A6C81A323613}"/>
          </ac:picMkLst>
        </pc:picChg>
      </pc:sldChg>
      <pc:sldChg chg="del">
        <pc:chgData name="Guillaume Le Sourd" userId="9b1026a2-f5f3-4ff5-a134-95c6cfad9e16" providerId="ADAL" clId="{78C86994-9804-4C06-B5B5-DEEA823ECEF0}" dt="2024-10-30T04:43:11.674" v="985" actId="2696"/>
        <pc:sldMkLst>
          <pc:docMk/>
          <pc:sldMk cId="515384349" sldId="2147308764"/>
        </pc:sldMkLst>
      </pc:sldChg>
      <pc:sldChg chg="addSp delSp modSp mod">
        <pc:chgData name="Guillaume Le Sourd" userId="9b1026a2-f5f3-4ff5-a134-95c6cfad9e16" providerId="ADAL" clId="{78C86994-9804-4C06-B5B5-DEEA823ECEF0}" dt="2024-10-29T16:32:45.534" v="859" actId="22"/>
        <pc:sldMkLst>
          <pc:docMk/>
          <pc:sldMk cId="3882217135" sldId="2147308767"/>
        </pc:sldMkLst>
        <pc:spChg chg="add del">
          <ac:chgData name="Guillaume Le Sourd" userId="9b1026a2-f5f3-4ff5-a134-95c6cfad9e16" providerId="ADAL" clId="{78C86994-9804-4C06-B5B5-DEEA823ECEF0}" dt="2024-10-29T16:12:56.155" v="727" actId="22"/>
          <ac:spMkLst>
            <pc:docMk/>
            <pc:sldMk cId="3882217135" sldId="2147308767"/>
            <ac:spMk id="3" creationId="{A2E2A610-D104-47B1-9095-1C013AAAB442}"/>
          </ac:spMkLst>
        </pc:spChg>
        <pc:spChg chg="mod">
          <ac:chgData name="Guillaume Le Sourd" userId="9b1026a2-f5f3-4ff5-a134-95c6cfad9e16" providerId="ADAL" clId="{78C86994-9804-4C06-B5B5-DEEA823ECEF0}" dt="2024-10-29T08:51:18.940" v="102" actId="6549"/>
          <ac:spMkLst>
            <pc:docMk/>
            <pc:sldMk cId="3882217135" sldId="2147308767"/>
            <ac:spMk id="6" creationId="{CE47C97B-448C-EF29-F97F-2421FC6044C0}"/>
          </ac:spMkLst>
        </pc:spChg>
        <pc:spChg chg="add del">
          <ac:chgData name="Guillaume Le Sourd" userId="9b1026a2-f5f3-4ff5-a134-95c6cfad9e16" providerId="ADAL" clId="{78C86994-9804-4C06-B5B5-DEEA823ECEF0}" dt="2024-10-29T16:13:00.983" v="729" actId="22"/>
          <ac:spMkLst>
            <pc:docMk/>
            <pc:sldMk cId="3882217135" sldId="2147308767"/>
            <ac:spMk id="8" creationId="{7A113C25-B338-92F0-0341-EC0755DE4E2C}"/>
          </ac:spMkLst>
        </pc:spChg>
        <pc:spChg chg="add del">
          <ac:chgData name="Guillaume Le Sourd" userId="9b1026a2-f5f3-4ff5-a134-95c6cfad9e16" providerId="ADAL" clId="{78C86994-9804-4C06-B5B5-DEEA823ECEF0}" dt="2024-10-29T16:32:45.534" v="859" actId="22"/>
          <ac:spMkLst>
            <pc:docMk/>
            <pc:sldMk cId="3882217135" sldId="2147308767"/>
            <ac:spMk id="11" creationId="{B24CAD18-4C60-3ADB-0CCC-51A509155E74}"/>
          </ac:spMkLst>
        </pc:spChg>
        <pc:spChg chg="mod">
          <ac:chgData name="Guillaume Le Sourd" userId="9b1026a2-f5f3-4ff5-a134-95c6cfad9e16" providerId="ADAL" clId="{78C86994-9804-4C06-B5B5-DEEA823ECEF0}" dt="2024-10-29T08:51:57.787" v="147" actId="6549"/>
          <ac:spMkLst>
            <pc:docMk/>
            <pc:sldMk cId="3882217135" sldId="2147308767"/>
            <ac:spMk id="16" creationId="{00000000-0000-0000-0000-000000000000}"/>
          </ac:spMkLst>
        </pc:spChg>
      </pc:sldChg>
      <pc:sldChg chg="addSp modSp mod">
        <pc:chgData name="Guillaume Le Sourd" userId="9b1026a2-f5f3-4ff5-a134-95c6cfad9e16" providerId="ADAL" clId="{78C86994-9804-4C06-B5B5-DEEA823ECEF0}" dt="2024-10-30T06:06:49.512" v="1282" actId="20577"/>
        <pc:sldMkLst>
          <pc:docMk/>
          <pc:sldMk cId="3671577259" sldId="2147308878"/>
        </pc:sldMkLst>
        <pc:spChg chg="add mod">
          <ac:chgData name="Guillaume Le Sourd" userId="9b1026a2-f5f3-4ff5-a134-95c6cfad9e16" providerId="ADAL" clId="{78C86994-9804-4C06-B5B5-DEEA823ECEF0}" dt="2024-10-29T09:45:05.832" v="208" actId="1076"/>
          <ac:spMkLst>
            <pc:docMk/>
            <pc:sldMk cId="3671577259" sldId="2147308878"/>
            <ac:spMk id="5" creationId="{1A73F180-1657-12A2-B2E0-2591B99B8D51}"/>
          </ac:spMkLst>
        </pc:spChg>
        <pc:spChg chg="add mod">
          <ac:chgData name="Guillaume Le Sourd" userId="9b1026a2-f5f3-4ff5-a134-95c6cfad9e16" providerId="ADAL" clId="{78C86994-9804-4C06-B5B5-DEEA823ECEF0}" dt="2024-10-29T09:45:05.832" v="208" actId="1076"/>
          <ac:spMkLst>
            <pc:docMk/>
            <pc:sldMk cId="3671577259" sldId="2147308878"/>
            <ac:spMk id="6" creationId="{652F8B5C-38A4-2FB0-DC34-27DC1F303630}"/>
          </ac:spMkLst>
        </pc:spChg>
        <pc:spChg chg="add mod">
          <ac:chgData name="Guillaume Le Sourd" userId="9b1026a2-f5f3-4ff5-a134-95c6cfad9e16" providerId="ADAL" clId="{78C86994-9804-4C06-B5B5-DEEA823ECEF0}" dt="2024-10-30T06:06:33.781" v="1253" actId="20577"/>
          <ac:spMkLst>
            <pc:docMk/>
            <pc:sldMk cId="3671577259" sldId="2147308878"/>
            <ac:spMk id="7" creationId="{0BB6BCBE-6727-A96A-5868-54734FB60FE4}"/>
          </ac:spMkLst>
        </pc:spChg>
        <pc:spChg chg="add mod">
          <ac:chgData name="Guillaume Le Sourd" userId="9b1026a2-f5f3-4ff5-a134-95c6cfad9e16" providerId="ADAL" clId="{78C86994-9804-4C06-B5B5-DEEA823ECEF0}" dt="2024-10-30T06:06:39.375" v="1260" actId="20577"/>
          <ac:spMkLst>
            <pc:docMk/>
            <pc:sldMk cId="3671577259" sldId="2147308878"/>
            <ac:spMk id="10" creationId="{0A48CCB8-6833-CF5E-E6E1-3C06FBD2AD84}"/>
          </ac:spMkLst>
        </pc:spChg>
        <pc:spChg chg="add mod">
          <ac:chgData name="Guillaume Le Sourd" userId="9b1026a2-f5f3-4ff5-a134-95c6cfad9e16" providerId="ADAL" clId="{78C86994-9804-4C06-B5B5-DEEA823ECEF0}" dt="2024-10-30T06:06:49.512" v="1282" actId="20577"/>
          <ac:spMkLst>
            <pc:docMk/>
            <pc:sldMk cId="3671577259" sldId="2147308878"/>
            <ac:spMk id="11" creationId="{F2ADBEAD-709B-140D-C365-4CC39E42D184}"/>
          </ac:spMkLst>
        </pc:spChg>
        <pc:spChg chg="add mod">
          <ac:chgData name="Guillaume Le Sourd" userId="9b1026a2-f5f3-4ff5-a134-95c6cfad9e16" providerId="ADAL" clId="{78C86994-9804-4C06-B5B5-DEEA823ECEF0}" dt="2024-10-30T06:06:43.478" v="1269" actId="6549"/>
          <ac:spMkLst>
            <pc:docMk/>
            <pc:sldMk cId="3671577259" sldId="2147308878"/>
            <ac:spMk id="12" creationId="{1B635BE0-190D-6E84-8F73-68181EDA224D}"/>
          </ac:spMkLst>
        </pc:spChg>
        <pc:spChg chg="add mod">
          <ac:chgData name="Guillaume Le Sourd" userId="9b1026a2-f5f3-4ff5-a134-95c6cfad9e16" providerId="ADAL" clId="{78C86994-9804-4C06-B5B5-DEEA823ECEF0}" dt="2024-10-29T09:46:00.964" v="251" actId="20577"/>
          <ac:spMkLst>
            <pc:docMk/>
            <pc:sldMk cId="3671577259" sldId="2147308878"/>
            <ac:spMk id="13" creationId="{DAC6AC85-E414-8727-C2C4-6CAD30ED3397}"/>
          </ac:spMkLst>
        </pc:spChg>
        <pc:spChg chg="add mod">
          <ac:chgData name="Guillaume Le Sourd" userId="9b1026a2-f5f3-4ff5-a134-95c6cfad9e16" providerId="ADAL" clId="{78C86994-9804-4C06-B5B5-DEEA823ECEF0}" dt="2024-10-29T11:19:55.998" v="725" actId="2711"/>
          <ac:spMkLst>
            <pc:docMk/>
            <pc:sldMk cId="3671577259" sldId="2147308878"/>
            <ac:spMk id="14" creationId="{70203DC3-4AFB-95D1-F583-FAC3AB749AE0}"/>
          </ac:spMkLst>
        </pc:spChg>
      </pc:sldChg>
      <pc:sldChg chg="modSp mod">
        <pc:chgData name="Guillaume Le Sourd" userId="9b1026a2-f5f3-4ff5-a134-95c6cfad9e16" providerId="ADAL" clId="{78C86994-9804-4C06-B5B5-DEEA823ECEF0}" dt="2024-10-29T16:36:41.971" v="906" actId="2711"/>
        <pc:sldMkLst>
          <pc:docMk/>
          <pc:sldMk cId="414134524" sldId="2147308906"/>
        </pc:sldMkLst>
        <pc:spChg chg="mod">
          <ac:chgData name="Guillaume Le Sourd" userId="9b1026a2-f5f3-4ff5-a134-95c6cfad9e16" providerId="ADAL" clId="{78C86994-9804-4C06-B5B5-DEEA823ECEF0}" dt="2024-10-29T06:05:18.088" v="14" actId="122"/>
          <ac:spMkLst>
            <pc:docMk/>
            <pc:sldMk cId="414134524" sldId="2147308906"/>
            <ac:spMk id="2" creationId="{06532991-32A6-9502-265E-D3519678580A}"/>
          </ac:spMkLst>
        </pc:spChg>
        <pc:spChg chg="mod">
          <ac:chgData name="Guillaume Le Sourd" userId="9b1026a2-f5f3-4ff5-a134-95c6cfad9e16" providerId="ADAL" clId="{78C86994-9804-4C06-B5B5-DEEA823ECEF0}" dt="2024-10-29T16:36:41.971" v="906" actId="2711"/>
          <ac:spMkLst>
            <pc:docMk/>
            <pc:sldMk cId="414134524" sldId="2147308906"/>
            <ac:spMk id="9" creationId="{D58F6C1A-2CD2-3901-173A-FE15E6DD554C}"/>
          </ac:spMkLst>
        </pc:spChg>
      </pc:sldChg>
      <pc:sldChg chg="addSp delSp modSp mod">
        <pc:chgData name="Guillaume Le Sourd" userId="9b1026a2-f5f3-4ff5-a134-95c6cfad9e16" providerId="ADAL" clId="{78C86994-9804-4C06-B5B5-DEEA823ECEF0}" dt="2024-10-29T11:19:48.326" v="724" actId="2711"/>
        <pc:sldMkLst>
          <pc:docMk/>
          <pc:sldMk cId="163076070" sldId="2147308907"/>
        </pc:sldMkLst>
        <pc:spChg chg="add mod">
          <ac:chgData name="Guillaume Le Sourd" userId="9b1026a2-f5f3-4ff5-a134-95c6cfad9e16" providerId="ADAL" clId="{78C86994-9804-4C06-B5B5-DEEA823ECEF0}" dt="2024-10-29T09:50:15.728" v="474" actId="14100"/>
          <ac:spMkLst>
            <pc:docMk/>
            <pc:sldMk cId="163076070" sldId="2147308907"/>
            <ac:spMk id="2" creationId="{690C66A4-954E-F038-09CC-CCC3634E2133}"/>
          </ac:spMkLst>
        </pc:spChg>
        <pc:spChg chg="add mod ord">
          <ac:chgData name="Guillaume Le Sourd" userId="9b1026a2-f5f3-4ff5-a134-95c6cfad9e16" providerId="ADAL" clId="{78C86994-9804-4C06-B5B5-DEEA823ECEF0}" dt="2024-10-29T09:59:59.087" v="721" actId="207"/>
          <ac:spMkLst>
            <pc:docMk/>
            <pc:sldMk cId="163076070" sldId="2147308907"/>
            <ac:spMk id="4" creationId="{3781D54F-BA97-5B6A-A171-5FCFECDA015E}"/>
          </ac:spMkLst>
        </pc:spChg>
        <pc:spChg chg="add mod ord">
          <ac:chgData name="Guillaume Le Sourd" userId="9b1026a2-f5f3-4ff5-a134-95c6cfad9e16" providerId="ADAL" clId="{78C86994-9804-4C06-B5B5-DEEA823ECEF0}" dt="2024-10-29T09:56:49.915" v="657" actId="166"/>
          <ac:spMkLst>
            <pc:docMk/>
            <pc:sldMk cId="163076070" sldId="2147308907"/>
            <ac:spMk id="5" creationId="{5D9B175C-E67A-F8E6-2500-5EF6332F8630}"/>
          </ac:spMkLst>
        </pc:spChg>
        <pc:spChg chg="add del mod">
          <ac:chgData name="Guillaume Le Sourd" userId="9b1026a2-f5f3-4ff5-a134-95c6cfad9e16" providerId="ADAL" clId="{78C86994-9804-4C06-B5B5-DEEA823ECEF0}" dt="2024-10-29T09:48:31.672" v="361" actId="478"/>
          <ac:spMkLst>
            <pc:docMk/>
            <pc:sldMk cId="163076070" sldId="2147308907"/>
            <ac:spMk id="6" creationId="{5843ADBB-D204-6C82-812E-450638622955}"/>
          </ac:spMkLst>
        </pc:spChg>
        <pc:spChg chg="add mod">
          <ac:chgData name="Guillaume Le Sourd" userId="9b1026a2-f5f3-4ff5-a134-95c6cfad9e16" providerId="ADAL" clId="{78C86994-9804-4C06-B5B5-DEEA823ECEF0}" dt="2024-10-29T09:54:03.811" v="650" actId="1076"/>
          <ac:spMkLst>
            <pc:docMk/>
            <pc:sldMk cId="163076070" sldId="2147308907"/>
            <ac:spMk id="8" creationId="{F49B0909-2908-22A4-B9FF-EF90778D98B1}"/>
          </ac:spMkLst>
        </pc:spChg>
        <pc:spChg chg="add mod">
          <ac:chgData name="Guillaume Le Sourd" userId="9b1026a2-f5f3-4ff5-a134-95c6cfad9e16" providerId="ADAL" clId="{78C86994-9804-4C06-B5B5-DEEA823ECEF0}" dt="2024-10-29T09:58:52.418" v="701" actId="1037"/>
          <ac:spMkLst>
            <pc:docMk/>
            <pc:sldMk cId="163076070" sldId="2147308907"/>
            <ac:spMk id="9" creationId="{50E9E976-BA00-3BF8-3CA1-3571A6B269BE}"/>
          </ac:spMkLst>
        </pc:spChg>
        <pc:spChg chg="add mod">
          <ac:chgData name="Guillaume Le Sourd" userId="9b1026a2-f5f3-4ff5-a134-95c6cfad9e16" providerId="ADAL" clId="{78C86994-9804-4C06-B5B5-DEEA823ECEF0}" dt="2024-10-29T09:51:05.462" v="532" actId="20577"/>
          <ac:spMkLst>
            <pc:docMk/>
            <pc:sldMk cId="163076070" sldId="2147308907"/>
            <ac:spMk id="10" creationId="{4AAD7D51-2016-F1C3-2E2A-9C89C7E190B9}"/>
          </ac:spMkLst>
        </pc:spChg>
        <pc:spChg chg="add mod">
          <ac:chgData name="Guillaume Le Sourd" userId="9b1026a2-f5f3-4ff5-a134-95c6cfad9e16" providerId="ADAL" clId="{78C86994-9804-4C06-B5B5-DEEA823ECEF0}" dt="2024-10-29T09:57:23.968" v="660" actId="1076"/>
          <ac:spMkLst>
            <pc:docMk/>
            <pc:sldMk cId="163076070" sldId="2147308907"/>
            <ac:spMk id="11" creationId="{00E3DAB4-AD4D-7A23-6EAB-537EC4B70289}"/>
          </ac:spMkLst>
        </pc:spChg>
        <pc:spChg chg="add mod">
          <ac:chgData name="Guillaume Le Sourd" userId="9b1026a2-f5f3-4ff5-a134-95c6cfad9e16" providerId="ADAL" clId="{78C86994-9804-4C06-B5B5-DEEA823ECEF0}" dt="2024-10-29T09:53:19.608" v="634" actId="1076"/>
          <ac:spMkLst>
            <pc:docMk/>
            <pc:sldMk cId="163076070" sldId="2147308907"/>
            <ac:spMk id="12" creationId="{D083677A-7DCD-E749-BC1C-4A7A17624C6F}"/>
          </ac:spMkLst>
        </pc:spChg>
        <pc:spChg chg="add mod">
          <ac:chgData name="Guillaume Le Sourd" userId="9b1026a2-f5f3-4ff5-a134-95c6cfad9e16" providerId="ADAL" clId="{78C86994-9804-4C06-B5B5-DEEA823ECEF0}" dt="2024-10-29T09:53:29.554" v="644" actId="20577"/>
          <ac:spMkLst>
            <pc:docMk/>
            <pc:sldMk cId="163076070" sldId="2147308907"/>
            <ac:spMk id="13" creationId="{4EFBEB27-92D9-D4F5-FC63-845725A9F962}"/>
          </ac:spMkLst>
        </pc:spChg>
        <pc:spChg chg="add mod">
          <ac:chgData name="Guillaume Le Sourd" userId="9b1026a2-f5f3-4ff5-a134-95c6cfad9e16" providerId="ADAL" clId="{78C86994-9804-4C06-B5B5-DEEA823ECEF0}" dt="2024-10-29T11:19:48.326" v="724" actId="2711"/>
          <ac:spMkLst>
            <pc:docMk/>
            <pc:sldMk cId="163076070" sldId="2147308907"/>
            <ac:spMk id="39" creationId="{F6234020-9F8E-CA42-606C-79D2D4DB1331}"/>
          </ac:spMkLst>
        </pc:spChg>
        <pc:picChg chg="add del mod">
          <ac:chgData name="Guillaume Le Sourd" userId="9b1026a2-f5f3-4ff5-a134-95c6cfad9e16" providerId="ADAL" clId="{78C86994-9804-4C06-B5B5-DEEA823ECEF0}" dt="2024-10-29T09:53:33.580" v="645" actId="478"/>
          <ac:picMkLst>
            <pc:docMk/>
            <pc:sldMk cId="163076070" sldId="2147308907"/>
            <ac:picMk id="7" creationId="{7EE816A9-E83F-AE29-B02C-C8758A49190A}"/>
          </ac:picMkLst>
        </pc:picChg>
        <pc:cxnChg chg="add mod ord">
          <ac:chgData name="Guillaume Le Sourd" userId="9b1026a2-f5f3-4ff5-a134-95c6cfad9e16" providerId="ADAL" clId="{78C86994-9804-4C06-B5B5-DEEA823ECEF0}" dt="2024-10-29T09:54:40" v="654" actId="14100"/>
          <ac:cxnSpMkLst>
            <pc:docMk/>
            <pc:sldMk cId="163076070" sldId="2147308907"/>
            <ac:cxnSpMk id="15" creationId="{BB31005D-814F-A65E-AA74-61D3E3C4DAE9}"/>
          </ac:cxnSpMkLst>
        </pc:cxnChg>
        <pc:cxnChg chg="add">
          <ac:chgData name="Guillaume Le Sourd" userId="9b1026a2-f5f3-4ff5-a134-95c6cfad9e16" providerId="ADAL" clId="{78C86994-9804-4C06-B5B5-DEEA823ECEF0}" dt="2024-10-29T09:54:10.374" v="651" actId="11529"/>
          <ac:cxnSpMkLst>
            <pc:docMk/>
            <pc:sldMk cId="163076070" sldId="2147308907"/>
            <ac:cxnSpMk id="18" creationId="{131E8A24-866E-6F3B-EA0B-FBFC2E401C32}"/>
          </ac:cxnSpMkLst>
        </pc:cxnChg>
        <pc:cxnChg chg="add mod">
          <ac:chgData name="Guillaume Le Sourd" userId="9b1026a2-f5f3-4ff5-a134-95c6cfad9e16" providerId="ADAL" clId="{78C86994-9804-4C06-B5B5-DEEA823ECEF0}" dt="2024-10-29T09:54:31.177" v="653" actId="14100"/>
          <ac:cxnSpMkLst>
            <pc:docMk/>
            <pc:sldMk cId="163076070" sldId="2147308907"/>
            <ac:cxnSpMk id="20" creationId="{2E821738-98C6-3022-4FA7-32246F150CE6}"/>
          </ac:cxnSpMkLst>
        </pc:cxnChg>
        <pc:cxnChg chg="add mod">
          <ac:chgData name="Guillaume Le Sourd" userId="9b1026a2-f5f3-4ff5-a134-95c6cfad9e16" providerId="ADAL" clId="{78C86994-9804-4C06-B5B5-DEEA823ECEF0}" dt="2024-10-29T09:56:37.478" v="656" actId="14100"/>
          <ac:cxnSpMkLst>
            <pc:docMk/>
            <pc:sldMk cId="163076070" sldId="2147308907"/>
            <ac:cxnSpMk id="24" creationId="{E8746086-EEF5-5BC7-A4F6-2DF13B15DDE0}"/>
          </ac:cxnSpMkLst>
        </pc:cxnChg>
        <pc:cxnChg chg="add mod">
          <ac:chgData name="Guillaume Le Sourd" userId="9b1026a2-f5f3-4ff5-a134-95c6cfad9e16" providerId="ADAL" clId="{78C86994-9804-4C06-B5B5-DEEA823ECEF0}" dt="2024-10-29T09:57:57.682" v="665" actId="14100"/>
          <ac:cxnSpMkLst>
            <pc:docMk/>
            <pc:sldMk cId="163076070" sldId="2147308907"/>
            <ac:cxnSpMk id="27" creationId="{04EE0D5F-E8CA-73BB-02E8-64BA24FAACD1}"/>
          </ac:cxnSpMkLst>
        </pc:cxnChg>
        <pc:cxnChg chg="add mod">
          <ac:chgData name="Guillaume Le Sourd" userId="9b1026a2-f5f3-4ff5-a134-95c6cfad9e16" providerId="ADAL" clId="{78C86994-9804-4C06-B5B5-DEEA823ECEF0}" dt="2024-10-29T09:58:58.605" v="702" actId="14100"/>
          <ac:cxnSpMkLst>
            <pc:docMk/>
            <pc:sldMk cId="163076070" sldId="2147308907"/>
            <ac:cxnSpMk id="36" creationId="{FA310AF0-9315-5DAB-B071-83F2DD3533B3}"/>
          </ac:cxnSpMkLst>
        </pc:cxnChg>
      </pc:sldChg>
      <pc:sldChg chg="delSp mod delAnim">
        <pc:chgData name="Guillaume Le Sourd" userId="9b1026a2-f5f3-4ff5-a134-95c6cfad9e16" providerId="ADAL" clId="{78C86994-9804-4C06-B5B5-DEEA823ECEF0}" dt="2024-10-28T20:22:07.555" v="1" actId="478"/>
        <pc:sldMkLst>
          <pc:docMk/>
          <pc:sldMk cId="746489389" sldId="2147376629"/>
        </pc:sldMkLst>
        <pc:spChg chg="del">
          <ac:chgData name="Guillaume Le Sourd" userId="9b1026a2-f5f3-4ff5-a134-95c6cfad9e16" providerId="ADAL" clId="{78C86994-9804-4C06-B5B5-DEEA823ECEF0}" dt="2024-10-28T20:22:07.555" v="1" actId="478"/>
          <ac:spMkLst>
            <pc:docMk/>
            <pc:sldMk cId="746489389" sldId="2147376629"/>
            <ac:spMk id="3" creationId="{98D626C8-059E-7126-3DDF-A139114D659B}"/>
          </ac:spMkLst>
        </pc:spChg>
      </pc:sldChg>
      <pc:sldChg chg="modSp mod">
        <pc:chgData name="Guillaume Le Sourd" userId="9b1026a2-f5f3-4ff5-a134-95c6cfad9e16" providerId="ADAL" clId="{78C86994-9804-4C06-B5B5-DEEA823ECEF0}" dt="2024-10-28T20:21:44.207" v="0" actId="1076"/>
        <pc:sldMkLst>
          <pc:docMk/>
          <pc:sldMk cId="3502011042" sldId="2147376635"/>
        </pc:sldMkLst>
        <pc:picChg chg="mod">
          <ac:chgData name="Guillaume Le Sourd" userId="9b1026a2-f5f3-4ff5-a134-95c6cfad9e16" providerId="ADAL" clId="{78C86994-9804-4C06-B5B5-DEEA823ECEF0}" dt="2024-10-28T20:21:44.207" v="0" actId="1076"/>
          <ac:picMkLst>
            <pc:docMk/>
            <pc:sldMk cId="3502011042" sldId="2147376635"/>
            <ac:picMk id="10" creationId="{B25E2899-36C2-E396-561C-A58C21BC044E}"/>
          </ac:picMkLst>
        </pc:picChg>
      </pc:sldChg>
      <pc:sldChg chg="modSp del mod">
        <pc:chgData name="Guillaume Le Sourd" userId="9b1026a2-f5f3-4ff5-a134-95c6cfad9e16" providerId="ADAL" clId="{78C86994-9804-4C06-B5B5-DEEA823ECEF0}" dt="2024-10-30T04:45:43.809" v="995" actId="207"/>
        <pc:sldMkLst>
          <pc:docMk/>
          <pc:sldMk cId="1553592442" sldId="2147376636"/>
        </pc:sldMkLst>
        <pc:spChg chg="mod">
          <ac:chgData name="Guillaume Le Sourd" userId="9b1026a2-f5f3-4ff5-a134-95c6cfad9e16" providerId="ADAL" clId="{78C86994-9804-4C06-B5B5-DEEA823ECEF0}" dt="2024-10-30T04:45:43.809" v="995" actId="207"/>
          <ac:spMkLst>
            <pc:docMk/>
            <pc:sldMk cId="1553592442" sldId="2147376636"/>
            <ac:spMk id="3" creationId="{E6200F5F-F355-8431-6B4C-FA48A4E874A2}"/>
          </ac:spMkLst>
        </pc:spChg>
      </pc:sldChg>
      <pc:sldChg chg="del">
        <pc:chgData name="Guillaume Le Sourd" userId="9b1026a2-f5f3-4ff5-a134-95c6cfad9e16" providerId="ADAL" clId="{78C86994-9804-4C06-B5B5-DEEA823ECEF0}" dt="2024-10-30T04:44:51.759" v="989" actId="47"/>
        <pc:sldMkLst>
          <pc:docMk/>
          <pc:sldMk cId="2280409740" sldId="2147376637"/>
        </pc:sldMkLst>
      </pc:sldChg>
      <pc:sldChg chg="modSp del mod">
        <pc:chgData name="Guillaume Le Sourd" userId="9b1026a2-f5f3-4ff5-a134-95c6cfad9e16" providerId="ADAL" clId="{78C86994-9804-4C06-B5B5-DEEA823ECEF0}" dt="2024-10-29T16:58:03.858" v="962" actId="47"/>
        <pc:sldMkLst>
          <pc:docMk/>
          <pc:sldMk cId="3636395612" sldId="2147376646"/>
        </pc:sldMkLst>
        <pc:spChg chg="mod">
          <ac:chgData name="Guillaume Le Sourd" userId="9b1026a2-f5f3-4ff5-a134-95c6cfad9e16" providerId="ADAL" clId="{78C86994-9804-4C06-B5B5-DEEA823ECEF0}" dt="2024-10-29T16:57:10.747" v="959" actId="207"/>
          <ac:spMkLst>
            <pc:docMk/>
            <pc:sldMk cId="3636395612" sldId="2147376646"/>
            <ac:spMk id="5" creationId="{5F2D9CD4-47A8-0305-F326-831D66ADDB42}"/>
          </ac:spMkLst>
        </pc:spChg>
        <pc:spChg chg="mod">
          <ac:chgData name="Guillaume Le Sourd" userId="9b1026a2-f5f3-4ff5-a134-95c6cfad9e16" providerId="ADAL" clId="{78C86994-9804-4C06-B5B5-DEEA823ECEF0}" dt="2024-10-29T16:57:53.803" v="961" actId="207"/>
          <ac:spMkLst>
            <pc:docMk/>
            <pc:sldMk cId="3636395612" sldId="2147376646"/>
            <ac:spMk id="6" creationId="{29078EF5-D885-1BE1-17A3-C869E3F228D2}"/>
          </ac:spMkLst>
        </pc:spChg>
      </pc:sldChg>
      <pc:sldChg chg="del">
        <pc:chgData name="Guillaume Le Sourd" userId="9b1026a2-f5f3-4ff5-a134-95c6cfad9e16" providerId="ADAL" clId="{78C86994-9804-4C06-B5B5-DEEA823ECEF0}" dt="2024-10-30T04:44:51.759" v="989" actId="47"/>
        <pc:sldMkLst>
          <pc:docMk/>
          <pc:sldMk cId="3662393700" sldId="2147376647"/>
        </pc:sldMkLst>
      </pc:sldChg>
      <pc:sldChg chg="del">
        <pc:chgData name="Guillaume Le Sourd" userId="9b1026a2-f5f3-4ff5-a134-95c6cfad9e16" providerId="ADAL" clId="{78C86994-9804-4C06-B5B5-DEEA823ECEF0}" dt="2024-10-30T04:44:51.759" v="989" actId="47"/>
        <pc:sldMkLst>
          <pc:docMk/>
          <pc:sldMk cId="695024493" sldId="2147376648"/>
        </pc:sldMkLst>
      </pc:sldChg>
      <pc:sldChg chg="del">
        <pc:chgData name="Guillaume Le Sourd" userId="9b1026a2-f5f3-4ff5-a134-95c6cfad9e16" providerId="ADAL" clId="{78C86994-9804-4C06-B5B5-DEEA823ECEF0}" dt="2024-10-29T16:58:03.858" v="962" actId="47"/>
        <pc:sldMkLst>
          <pc:docMk/>
          <pc:sldMk cId="2845594019" sldId="2147376649"/>
        </pc:sldMkLst>
      </pc:sldChg>
      <pc:sldChg chg="addSp modSp add mod">
        <pc:chgData name="Guillaume Le Sourd" userId="9b1026a2-f5f3-4ff5-a134-95c6cfad9e16" providerId="ADAL" clId="{78C86994-9804-4C06-B5B5-DEEA823ECEF0}" dt="2024-10-30T05:52:10.843" v="1032" actId="1036"/>
        <pc:sldMkLst>
          <pc:docMk/>
          <pc:sldMk cId="3718781859" sldId="2147376651"/>
        </pc:sldMkLst>
        <pc:spChg chg="add mod ord">
          <ac:chgData name="Guillaume Le Sourd" userId="9b1026a2-f5f3-4ff5-a134-95c6cfad9e16" providerId="ADAL" clId="{78C86994-9804-4C06-B5B5-DEEA823ECEF0}" dt="2024-10-30T05:51:54.832" v="1000" actId="207"/>
          <ac:spMkLst>
            <pc:docMk/>
            <pc:sldMk cId="3718781859" sldId="2147376651"/>
            <ac:spMk id="2" creationId="{C28C7E3D-474C-AD10-FDB8-68870D540930}"/>
          </ac:spMkLst>
        </pc:spChg>
        <pc:spChg chg="mod">
          <ac:chgData name="Guillaume Le Sourd" userId="9b1026a2-f5f3-4ff5-a134-95c6cfad9e16" providerId="ADAL" clId="{78C86994-9804-4C06-B5B5-DEEA823ECEF0}" dt="2024-10-30T05:52:10.843" v="1032" actId="1036"/>
          <ac:spMkLst>
            <pc:docMk/>
            <pc:sldMk cId="3718781859" sldId="2147376651"/>
            <ac:spMk id="4" creationId="{F34D8949-16AF-FE66-9799-1F75546D8B20}"/>
          </ac:spMkLst>
        </pc:spChg>
      </pc:sldChg>
      <pc:sldChg chg="del">
        <pc:chgData name="Guillaume Le Sourd" userId="9b1026a2-f5f3-4ff5-a134-95c6cfad9e16" providerId="ADAL" clId="{78C86994-9804-4C06-B5B5-DEEA823ECEF0}" dt="2024-10-30T04:43:16.884" v="986" actId="2696"/>
        <pc:sldMkLst>
          <pc:docMk/>
          <pc:sldMk cId="3495262938" sldId="2147376658"/>
        </pc:sldMkLst>
      </pc:sldChg>
      <pc:sldChg chg="del">
        <pc:chgData name="Guillaume Le Sourd" userId="9b1026a2-f5f3-4ff5-a134-95c6cfad9e16" providerId="ADAL" clId="{78C86994-9804-4C06-B5B5-DEEA823ECEF0}" dt="2024-10-29T16:58:03.858" v="962" actId="47"/>
        <pc:sldMkLst>
          <pc:docMk/>
          <pc:sldMk cId="3365557670" sldId="2147376659"/>
        </pc:sldMkLst>
      </pc:sldChg>
      <pc:sldChg chg="modSp mod">
        <pc:chgData name="Guillaume Le Sourd" userId="9b1026a2-f5f3-4ff5-a134-95c6cfad9e16" providerId="ADAL" clId="{78C86994-9804-4C06-B5B5-DEEA823ECEF0}" dt="2024-10-30T09:52:57.702" v="1620" actId="207"/>
        <pc:sldMkLst>
          <pc:docMk/>
          <pc:sldMk cId="1034327018" sldId="2147376660"/>
        </pc:sldMkLst>
        <pc:spChg chg="mod">
          <ac:chgData name="Guillaume Le Sourd" userId="9b1026a2-f5f3-4ff5-a134-95c6cfad9e16" providerId="ADAL" clId="{78C86994-9804-4C06-B5B5-DEEA823ECEF0}" dt="2024-10-30T09:52:57.702" v="1620" actId="207"/>
          <ac:spMkLst>
            <pc:docMk/>
            <pc:sldMk cId="1034327018" sldId="2147376660"/>
            <ac:spMk id="5" creationId="{5F2D9CD4-47A8-0305-F326-831D66ADDB42}"/>
          </ac:spMkLst>
        </pc:spChg>
      </pc:sldChg>
      <pc:sldChg chg="addSp modSp new del mod">
        <pc:chgData name="Guillaume Le Sourd" userId="9b1026a2-f5f3-4ff5-a134-95c6cfad9e16" providerId="ADAL" clId="{78C86994-9804-4C06-B5B5-DEEA823ECEF0}" dt="2024-10-29T16:55:56.613" v="956" actId="47"/>
        <pc:sldMkLst>
          <pc:docMk/>
          <pc:sldMk cId="1861976806" sldId="2147376661"/>
        </pc:sldMkLst>
        <pc:spChg chg="add mod">
          <ac:chgData name="Guillaume Le Sourd" userId="9b1026a2-f5f3-4ff5-a134-95c6cfad9e16" providerId="ADAL" clId="{78C86994-9804-4C06-B5B5-DEEA823ECEF0}" dt="2024-10-29T08:28:44.773" v="22" actId="6549"/>
          <ac:spMkLst>
            <pc:docMk/>
            <pc:sldMk cId="1861976806" sldId="2147376661"/>
            <ac:spMk id="5" creationId="{9AF19E05-2881-8BF6-C5E7-18F69081BBB6}"/>
          </ac:spMkLst>
        </pc:spChg>
      </pc:sldChg>
      <pc:sldChg chg="del">
        <pc:chgData name="Guillaume Le Sourd" userId="9b1026a2-f5f3-4ff5-a134-95c6cfad9e16" providerId="ADAL" clId="{78C86994-9804-4C06-B5B5-DEEA823ECEF0}" dt="2024-10-30T04:44:58.580" v="990" actId="2696"/>
        <pc:sldMkLst>
          <pc:docMk/>
          <pc:sldMk cId="3853193337" sldId="2147376661"/>
        </pc:sldMkLst>
      </pc:sldChg>
      <pc:sldChg chg="addSp delSp modSp add mod ord modAnim">
        <pc:chgData name="Guillaume Le Sourd" userId="9b1026a2-f5f3-4ff5-a134-95c6cfad9e16" providerId="ADAL" clId="{78C86994-9804-4C06-B5B5-DEEA823ECEF0}" dt="2024-10-29T16:51:39.939" v="950" actId="1582"/>
        <pc:sldMkLst>
          <pc:docMk/>
          <pc:sldMk cId="520490192" sldId="2147376662"/>
        </pc:sldMkLst>
        <pc:spChg chg="add del">
          <ac:chgData name="Guillaume Le Sourd" userId="9b1026a2-f5f3-4ff5-a134-95c6cfad9e16" providerId="ADAL" clId="{78C86994-9804-4C06-B5B5-DEEA823ECEF0}" dt="2024-10-29T16:36:31.900" v="904" actId="22"/>
          <ac:spMkLst>
            <pc:docMk/>
            <pc:sldMk cId="520490192" sldId="2147376662"/>
            <ac:spMk id="4" creationId="{C2AEB793-4154-453A-B2A8-88533909A1D8}"/>
          </ac:spMkLst>
        </pc:spChg>
        <pc:spChg chg="mod">
          <ac:chgData name="Guillaume Le Sourd" userId="9b1026a2-f5f3-4ff5-a134-95c6cfad9e16" providerId="ADAL" clId="{78C86994-9804-4C06-B5B5-DEEA823ECEF0}" dt="2024-10-29T16:51:30.121" v="948" actId="1076"/>
          <ac:spMkLst>
            <pc:docMk/>
            <pc:sldMk cId="520490192" sldId="2147376662"/>
            <ac:spMk id="8" creationId="{8EE8BB16-B551-2996-D36E-5F9F0EC64EDA}"/>
          </ac:spMkLst>
        </pc:spChg>
        <pc:spChg chg="mod">
          <ac:chgData name="Guillaume Le Sourd" userId="9b1026a2-f5f3-4ff5-a134-95c6cfad9e16" providerId="ADAL" clId="{78C86994-9804-4C06-B5B5-DEEA823ECEF0}" dt="2024-10-29T16:35:31.990" v="897" actId="2711"/>
          <ac:spMkLst>
            <pc:docMk/>
            <pc:sldMk cId="520490192" sldId="2147376662"/>
            <ac:spMk id="13" creationId="{CEF2E8F9-8D3D-C987-9972-B148825C7DB9}"/>
          </ac:spMkLst>
        </pc:spChg>
        <pc:picChg chg="del">
          <ac:chgData name="Guillaume Le Sourd" userId="9b1026a2-f5f3-4ff5-a134-95c6cfad9e16" providerId="ADAL" clId="{78C86994-9804-4C06-B5B5-DEEA823ECEF0}" dt="2024-10-29T16:14:47.748" v="736" actId="478"/>
          <ac:picMkLst>
            <pc:docMk/>
            <pc:sldMk cId="520490192" sldId="2147376662"/>
            <ac:picMk id="2" creationId="{7E3C425B-6A30-4893-2DC8-36FE1BAEE093}"/>
          </ac:picMkLst>
        </pc:picChg>
        <pc:picChg chg="add mod">
          <ac:chgData name="Guillaume Le Sourd" userId="9b1026a2-f5f3-4ff5-a134-95c6cfad9e16" providerId="ADAL" clId="{78C86994-9804-4C06-B5B5-DEEA823ECEF0}" dt="2024-10-29T16:51:39.939" v="950" actId="1582"/>
          <ac:picMkLst>
            <pc:docMk/>
            <pc:sldMk cId="520490192" sldId="2147376662"/>
            <ac:picMk id="6" creationId="{93B05702-D53D-832F-C55A-F39FA658D247}"/>
          </ac:picMkLst>
        </pc:picChg>
        <pc:picChg chg="del">
          <ac:chgData name="Guillaume Le Sourd" userId="9b1026a2-f5f3-4ff5-a134-95c6cfad9e16" providerId="ADAL" clId="{78C86994-9804-4C06-B5B5-DEEA823ECEF0}" dt="2024-10-29T16:14:31.729" v="732" actId="478"/>
          <ac:picMkLst>
            <pc:docMk/>
            <pc:sldMk cId="520490192" sldId="2147376662"/>
            <ac:picMk id="1026" creationId="{8BC0F6D0-5F98-4FDD-C0B4-38C353D13AA8}"/>
          </ac:picMkLst>
        </pc:picChg>
      </pc:sldChg>
      <pc:sldChg chg="modSp add del mod">
        <pc:chgData name="Guillaume Le Sourd" userId="9b1026a2-f5f3-4ff5-a134-95c6cfad9e16" providerId="ADAL" clId="{78C86994-9804-4C06-B5B5-DEEA823ECEF0}" dt="2024-10-29T09:39:13.780" v="164" actId="2696"/>
        <pc:sldMkLst>
          <pc:docMk/>
          <pc:sldMk cId="2428810571" sldId="2147376662"/>
        </pc:sldMkLst>
        <pc:spChg chg="mod">
          <ac:chgData name="Guillaume Le Sourd" userId="9b1026a2-f5f3-4ff5-a134-95c6cfad9e16" providerId="ADAL" clId="{78C86994-9804-4C06-B5B5-DEEA823ECEF0}" dt="2024-10-29T08:55:53.182" v="163" actId="2711"/>
          <ac:spMkLst>
            <pc:docMk/>
            <pc:sldMk cId="2428810571" sldId="2147376662"/>
            <ac:spMk id="9" creationId="{D58F6C1A-2CD2-3901-173A-FE15E6DD554C}"/>
          </ac:spMkLst>
        </pc:spChg>
      </pc:sldChg>
      <pc:sldChg chg="modSp add mod">
        <pc:chgData name="Guillaume Le Sourd" userId="9b1026a2-f5f3-4ff5-a134-95c6cfad9e16" providerId="ADAL" clId="{78C86994-9804-4C06-B5B5-DEEA823ECEF0}" dt="2024-10-29T16:59:08.154" v="974" actId="14100"/>
        <pc:sldMkLst>
          <pc:docMk/>
          <pc:sldMk cId="1490282036" sldId="2147376663"/>
        </pc:sldMkLst>
        <pc:spChg chg="mod">
          <ac:chgData name="Guillaume Le Sourd" userId="9b1026a2-f5f3-4ff5-a134-95c6cfad9e16" providerId="ADAL" clId="{78C86994-9804-4C06-B5B5-DEEA823ECEF0}" dt="2024-10-29T16:59:08.154" v="974" actId="14100"/>
          <ac:spMkLst>
            <pc:docMk/>
            <pc:sldMk cId="1490282036" sldId="2147376663"/>
            <ac:spMk id="6" creationId="{D8A70CB8-1B37-247B-CA48-5AA37CB54EAB}"/>
          </ac:spMkLst>
        </pc:spChg>
        <pc:spChg chg="mod">
          <ac:chgData name="Guillaume Le Sourd" userId="9b1026a2-f5f3-4ff5-a134-95c6cfad9e16" providerId="ADAL" clId="{78C86994-9804-4C06-B5B5-DEEA823ECEF0}" dt="2024-10-29T16:58:50.763" v="973" actId="255"/>
          <ac:spMkLst>
            <pc:docMk/>
            <pc:sldMk cId="1490282036" sldId="2147376663"/>
            <ac:spMk id="7" creationId="{5D168423-4731-766C-5B52-D3DA13A836BF}"/>
          </ac:spMkLst>
        </pc:spChg>
      </pc:sldChg>
      <pc:sldChg chg="addSp modSp add mod ord">
        <pc:chgData name="Guillaume Le Sourd" userId="9b1026a2-f5f3-4ff5-a134-95c6cfad9e16" providerId="ADAL" clId="{78C86994-9804-4C06-B5B5-DEEA823ECEF0}" dt="2024-10-29T16:52:11.348" v="954" actId="1076"/>
        <pc:sldMkLst>
          <pc:docMk/>
          <pc:sldMk cId="2039036414" sldId="2147376664"/>
        </pc:sldMkLst>
        <pc:spChg chg="mod">
          <ac:chgData name="Guillaume Le Sourd" userId="9b1026a2-f5f3-4ff5-a134-95c6cfad9e16" providerId="ADAL" clId="{78C86994-9804-4C06-B5B5-DEEA823ECEF0}" dt="2024-10-29T16:52:03.517" v="951" actId="1076"/>
          <ac:spMkLst>
            <pc:docMk/>
            <pc:sldMk cId="2039036414" sldId="2147376664"/>
            <ac:spMk id="8" creationId="{8EE8BB16-B551-2996-D36E-5F9F0EC64EDA}"/>
          </ac:spMkLst>
        </pc:spChg>
        <pc:picChg chg="add mod">
          <ac:chgData name="Guillaume Le Sourd" userId="9b1026a2-f5f3-4ff5-a134-95c6cfad9e16" providerId="ADAL" clId="{78C86994-9804-4C06-B5B5-DEEA823ECEF0}" dt="2024-10-29T16:52:11.348" v="954" actId="1076"/>
          <ac:picMkLst>
            <pc:docMk/>
            <pc:sldMk cId="2039036414" sldId="2147376664"/>
            <ac:picMk id="3" creationId="{0FC4B98E-A1EC-6047-521E-B1FCDE40FD75}"/>
          </ac:picMkLst>
        </pc:picChg>
      </pc:sldChg>
      <pc:sldChg chg="addSp delSp modSp add mod ord">
        <pc:chgData name="Guillaume Le Sourd" userId="9b1026a2-f5f3-4ff5-a134-95c6cfad9e16" providerId="ADAL" clId="{78C86994-9804-4C06-B5B5-DEEA823ECEF0}" dt="2024-10-30T07:28:04.547" v="1619" actId="207"/>
        <pc:sldMkLst>
          <pc:docMk/>
          <pc:sldMk cId="1699514335" sldId="2147376665"/>
        </pc:sldMkLst>
        <pc:spChg chg="mod">
          <ac:chgData name="Guillaume Le Sourd" userId="9b1026a2-f5f3-4ff5-a134-95c6cfad9e16" providerId="ADAL" clId="{78C86994-9804-4C06-B5B5-DEEA823ECEF0}" dt="2024-10-30T07:27:07.071" v="1618" actId="2711"/>
          <ac:spMkLst>
            <pc:docMk/>
            <pc:sldMk cId="1699514335" sldId="2147376665"/>
            <ac:spMk id="2" creationId="{AB306F5E-1C49-5A2E-7A08-5060A7B31589}"/>
          </ac:spMkLst>
        </pc:spChg>
        <pc:spChg chg="mod">
          <ac:chgData name="Guillaume Le Sourd" userId="9b1026a2-f5f3-4ff5-a134-95c6cfad9e16" providerId="ADAL" clId="{78C86994-9804-4C06-B5B5-DEEA823ECEF0}" dt="2024-10-29T17:00:05.034" v="975" actId="207"/>
          <ac:spMkLst>
            <pc:docMk/>
            <pc:sldMk cId="1699514335" sldId="2147376665"/>
            <ac:spMk id="4" creationId="{42BE3FA5-F583-7EA9-E3FE-E60BBC2CEA1D}"/>
          </ac:spMkLst>
        </pc:spChg>
        <pc:spChg chg="mod">
          <ac:chgData name="Guillaume Le Sourd" userId="9b1026a2-f5f3-4ff5-a134-95c6cfad9e16" providerId="ADAL" clId="{78C86994-9804-4C06-B5B5-DEEA823ECEF0}" dt="2024-10-30T07:28:04.547" v="1619" actId="207"/>
          <ac:spMkLst>
            <pc:docMk/>
            <pc:sldMk cId="1699514335" sldId="2147376665"/>
            <ac:spMk id="51" creationId="{323ACA83-8D35-43E9-873B-06D1C1018C8C}"/>
          </ac:spMkLst>
        </pc:spChg>
        <pc:spChg chg="mod">
          <ac:chgData name="Guillaume Le Sourd" userId="9b1026a2-f5f3-4ff5-a134-95c6cfad9e16" providerId="ADAL" clId="{78C86994-9804-4C06-B5B5-DEEA823ECEF0}" dt="2024-10-30T06:29:17.518" v="1469" actId="207"/>
          <ac:spMkLst>
            <pc:docMk/>
            <pc:sldMk cId="1699514335" sldId="2147376665"/>
            <ac:spMk id="52" creationId="{376703BC-6DE2-487A-B0F4-4500AD6F6B76}"/>
          </ac:spMkLst>
        </pc:spChg>
        <pc:spChg chg="mod">
          <ac:chgData name="Guillaume Le Sourd" userId="9b1026a2-f5f3-4ff5-a134-95c6cfad9e16" providerId="ADAL" clId="{78C86994-9804-4C06-B5B5-DEEA823ECEF0}" dt="2024-10-30T06:40:57.359" v="1489" actId="1076"/>
          <ac:spMkLst>
            <pc:docMk/>
            <pc:sldMk cId="1699514335" sldId="2147376665"/>
            <ac:spMk id="53" creationId="{15943A1A-AF07-4CFD-9E56-4250F07428D4}"/>
          </ac:spMkLst>
        </pc:spChg>
        <pc:spChg chg="mod">
          <ac:chgData name="Guillaume Le Sourd" userId="9b1026a2-f5f3-4ff5-a134-95c6cfad9e16" providerId="ADAL" clId="{78C86994-9804-4C06-B5B5-DEEA823ECEF0}" dt="2024-10-30T07:26:30.600" v="1616" actId="207"/>
          <ac:spMkLst>
            <pc:docMk/>
            <pc:sldMk cId="1699514335" sldId="2147376665"/>
            <ac:spMk id="54" creationId="{7267AE35-F625-4351-91A9-41B61417B307}"/>
          </ac:spMkLst>
        </pc:spChg>
        <pc:spChg chg="mod">
          <ac:chgData name="Guillaume Le Sourd" userId="9b1026a2-f5f3-4ff5-a134-95c6cfad9e16" providerId="ADAL" clId="{78C86994-9804-4C06-B5B5-DEEA823ECEF0}" dt="2024-10-30T07:26:41.415" v="1617" actId="207"/>
          <ac:spMkLst>
            <pc:docMk/>
            <pc:sldMk cId="1699514335" sldId="2147376665"/>
            <ac:spMk id="57" creationId="{D340F023-FD86-40BD-BA72-909EF050C850}"/>
          </ac:spMkLst>
        </pc:spChg>
        <pc:spChg chg="mod topLvl">
          <ac:chgData name="Guillaume Le Sourd" userId="9b1026a2-f5f3-4ff5-a134-95c6cfad9e16" providerId="ADAL" clId="{78C86994-9804-4C06-B5B5-DEEA823ECEF0}" dt="2024-10-30T06:55:55.529" v="1591" actId="553"/>
          <ac:spMkLst>
            <pc:docMk/>
            <pc:sldMk cId="1699514335" sldId="2147376665"/>
            <ac:spMk id="58" creationId="{C144D48D-9B9A-4C17-82BE-F495CE70CF0C}"/>
          </ac:spMkLst>
        </pc:spChg>
        <pc:spChg chg="mod">
          <ac:chgData name="Guillaume Le Sourd" userId="9b1026a2-f5f3-4ff5-a134-95c6cfad9e16" providerId="ADAL" clId="{78C86994-9804-4C06-B5B5-DEEA823ECEF0}" dt="2024-10-30T06:41:45.619" v="1497" actId="552"/>
          <ac:spMkLst>
            <pc:docMk/>
            <pc:sldMk cId="1699514335" sldId="2147376665"/>
            <ac:spMk id="59" creationId="{15017565-7225-49DC-AF44-C5D04DDDDC37}"/>
          </ac:spMkLst>
        </pc:spChg>
        <pc:spChg chg="mod">
          <ac:chgData name="Guillaume Le Sourd" userId="9b1026a2-f5f3-4ff5-a134-95c6cfad9e16" providerId="ADAL" clId="{78C86994-9804-4C06-B5B5-DEEA823ECEF0}" dt="2024-10-30T06:53:54.150" v="1508" actId="1076"/>
          <ac:spMkLst>
            <pc:docMk/>
            <pc:sldMk cId="1699514335" sldId="2147376665"/>
            <ac:spMk id="61" creationId="{CAE5EE70-D52E-4B0F-A825-811F6693F68E}"/>
          </ac:spMkLst>
        </pc:spChg>
        <pc:spChg chg="mod">
          <ac:chgData name="Guillaume Le Sourd" userId="9b1026a2-f5f3-4ff5-a134-95c6cfad9e16" providerId="ADAL" clId="{78C86994-9804-4C06-B5B5-DEEA823ECEF0}" dt="2024-10-30T06:41:45.619" v="1497" actId="552"/>
          <ac:spMkLst>
            <pc:docMk/>
            <pc:sldMk cId="1699514335" sldId="2147376665"/>
            <ac:spMk id="62" creationId="{134EC969-1619-4588-BFF2-968051009F88}"/>
          </ac:spMkLst>
        </pc:spChg>
        <pc:spChg chg="mod">
          <ac:chgData name="Guillaume Le Sourd" userId="9b1026a2-f5f3-4ff5-a134-95c6cfad9e16" providerId="ADAL" clId="{78C86994-9804-4C06-B5B5-DEEA823ECEF0}" dt="2024-10-30T06:41:45.619" v="1497" actId="552"/>
          <ac:spMkLst>
            <pc:docMk/>
            <pc:sldMk cId="1699514335" sldId="2147376665"/>
            <ac:spMk id="63" creationId="{0D077467-71C9-4879-A17E-D386C0071BEC}"/>
          </ac:spMkLst>
        </pc:spChg>
        <pc:spChg chg="mod">
          <ac:chgData name="Guillaume Le Sourd" userId="9b1026a2-f5f3-4ff5-a134-95c6cfad9e16" providerId="ADAL" clId="{78C86994-9804-4C06-B5B5-DEEA823ECEF0}" dt="2024-10-30T06:33:12.891" v="1473" actId="207"/>
          <ac:spMkLst>
            <pc:docMk/>
            <pc:sldMk cId="1699514335" sldId="2147376665"/>
            <ac:spMk id="66" creationId="{7E415931-E35E-4530-8186-FEDFFDAFA0C3}"/>
          </ac:spMkLst>
        </pc:spChg>
        <pc:spChg chg="mod">
          <ac:chgData name="Guillaume Le Sourd" userId="9b1026a2-f5f3-4ff5-a134-95c6cfad9e16" providerId="ADAL" clId="{78C86994-9804-4C06-B5B5-DEEA823ECEF0}" dt="2024-10-30T07:26:30.600" v="1616" actId="207"/>
          <ac:spMkLst>
            <pc:docMk/>
            <pc:sldMk cId="1699514335" sldId="2147376665"/>
            <ac:spMk id="69" creationId="{53D94CA2-653A-4436-9330-D78975C6792A}"/>
          </ac:spMkLst>
        </pc:spChg>
        <pc:spChg chg="mod">
          <ac:chgData name="Guillaume Le Sourd" userId="9b1026a2-f5f3-4ff5-a134-95c6cfad9e16" providerId="ADAL" clId="{78C86994-9804-4C06-B5B5-DEEA823ECEF0}" dt="2024-10-30T07:26:41.415" v="1617" actId="207"/>
          <ac:spMkLst>
            <pc:docMk/>
            <pc:sldMk cId="1699514335" sldId="2147376665"/>
            <ac:spMk id="71" creationId="{55DAD978-765F-44CE-A6FB-22586E3D4D2A}"/>
          </ac:spMkLst>
        </pc:spChg>
        <pc:spChg chg="mod">
          <ac:chgData name="Guillaume Le Sourd" userId="9b1026a2-f5f3-4ff5-a134-95c6cfad9e16" providerId="ADAL" clId="{78C86994-9804-4C06-B5B5-DEEA823ECEF0}" dt="2024-10-30T06:29:17.518" v="1469" actId="207"/>
          <ac:spMkLst>
            <pc:docMk/>
            <pc:sldMk cId="1699514335" sldId="2147376665"/>
            <ac:spMk id="73" creationId="{077BCCBC-9E78-420B-BA23-57F485A4D539}"/>
          </ac:spMkLst>
        </pc:spChg>
        <pc:spChg chg="mod">
          <ac:chgData name="Guillaume Le Sourd" userId="9b1026a2-f5f3-4ff5-a134-95c6cfad9e16" providerId="ADAL" clId="{78C86994-9804-4C06-B5B5-DEEA823ECEF0}" dt="2024-10-30T07:28:04.547" v="1619" actId="207"/>
          <ac:spMkLst>
            <pc:docMk/>
            <pc:sldMk cId="1699514335" sldId="2147376665"/>
            <ac:spMk id="74" creationId="{8F3F2964-2D27-477C-8385-A3AEF4BEEDB8}"/>
          </ac:spMkLst>
        </pc:spChg>
        <pc:spChg chg="mod">
          <ac:chgData name="Guillaume Le Sourd" userId="9b1026a2-f5f3-4ff5-a134-95c6cfad9e16" providerId="ADAL" clId="{78C86994-9804-4C06-B5B5-DEEA823ECEF0}" dt="2024-10-30T06:55:55.529" v="1591" actId="553"/>
          <ac:spMkLst>
            <pc:docMk/>
            <pc:sldMk cId="1699514335" sldId="2147376665"/>
            <ac:spMk id="76" creationId="{E13E587C-F807-4E89-82B9-34647C04B03D}"/>
          </ac:spMkLst>
        </pc:spChg>
        <pc:spChg chg="mod">
          <ac:chgData name="Guillaume Le Sourd" userId="9b1026a2-f5f3-4ff5-a134-95c6cfad9e16" providerId="ADAL" clId="{78C86994-9804-4C06-B5B5-DEEA823ECEF0}" dt="2024-10-29T17:00:05.034" v="975" actId="207"/>
          <ac:spMkLst>
            <pc:docMk/>
            <pc:sldMk cId="1699514335" sldId="2147376665"/>
            <ac:spMk id="77" creationId="{900152D1-C838-4008-8C74-30967A4F89CC}"/>
          </ac:spMkLst>
        </pc:spChg>
        <pc:spChg chg="mod">
          <ac:chgData name="Guillaume Le Sourd" userId="9b1026a2-f5f3-4ff5-a134-95c6cfad9e16" providerId="ADAL" clId="{78C86994-9804-4C06-B5B5-DEEA823ECEF0}" dt="2024-10-30T06:57:14.294" v="1614" actId="20577"/>
          <ac:spMkLst>
            <pc:docMk/>
            <pc:sldMk cId="1699514335" sldId="2147376665"/>
            <ac:spMk id="79" creationId="{D555D2D2-D50A-4F52-A9CC-70EF4206393A}"/>
          </ac:spMkLst>
        </pc:spChg>
        <pc:spChg chg="mod">
          <ac:chgData name="Guillaume Le Sourd" userId="9b1026a2-f5f3-4ff5-a134-95c6cfad9e16" providerId="ADAL" clId="{78C86994-9804-4C06-B5B5-DEEA823ECEF0}" dt="2024-10-29T17:00:05.034" v="975" actId="207"/>
          <ac:spMkLst>
            <pc:docMk/>
            <pc:sldMk cId="1699514335" sldId="2147376665"/>
            <ac:spMk id="80" creationId="{AEE6D19A-24C0-4FF6-A01A-BA763BE2A17F}"/>
          </ac:spMkLst>
        </pc:spChg>
        <pc:spChg chg="mod">
          <ac:chgData name="Guillaume Le Sourd" userId="9b1026a2-f5f3-4ff5-a134-95c6cfad9e16" providerId="ADAL" clId="{78C86994-9804-4C06-B5B5-DEEA823ECEF0}" dt="2024-10-30T06:41:45.619" v="1497" actId="552"/>
          <ac:spMkLst>
            <pc:docMk/>
            <pc:sldMk cId="1699514335" sldId="2147376665"/>
            <ac:spMk id="82" creationId="{09F078B8-65C1-4F94-B655-85EE602386E2}"/>
          </ac:spMkLst>
        </pc:spChg>
        <pc:spChg chg="del">
          <ac:chgData name="Guillaume Le Sourd" userId="9b1026a2-f5f3-4ff5-a134-95c6cfad9e16" providerId="ADAL" clId="{78C86994-9804-4C06-B5B5-DEEA823ECEF0}" dt="2024-10-30T06:15:24.596" v="1283" actId="478"/>
          <ac:spMkLst>
            <pc:docMk/>
            <pc:sldMk cId="1699514335" sldId="2147376665"/>
            <ac:spMk id="83" creationId="{B7F7D053-E6F9-4F28-BFD0-1005C403C772}"/>
          </ac:spMkLst>
        </pc:spChg>
        <pc:grpChg chg="add del mod ord">
          <ac:chgData name="Guillaume Le Sourd" userId="9b1026a2-f5f3-4ff5-a134-95c6cfad9e16" providerId="ADAL" clId="{78C86994-9804-4C06-B5B5-DEEA823ECEF0}" dt="2024-10-30T06:55:42.600" v="1579" actId="165"/>
          <ac:grpSpMkLst>
            <pc:docMk/>
            <pc:sldMk cId="1699514335" sldId="2147376665"/>
            <ac:grpSpMk id="7" creationId="{61DD36CC-D3CA-179E-2ECA-7832D967A092}"/>
          </ac:grpSpMkLst>
        </pc:grpChg>
        <pc:picChg chg="add del mod">
          <ac:chgData name="Guillaume Le Sourd" userId="9b1026a2-f5f3-4ff5-a134-95c6cfad9e16" providerId="ADAL" clId="{78C86994-9804-4C06-B5B5-DEEA823ECEF0}" dt="2024-10-30T06:17:42.207" v="1443" actId="478"/>
          <ac:picMkLst>
            <pc:docMk/>
            <pc:sldMk cId="1699514335" sldId="2147376665"/>
            <ac:picMk id="3" creationId="{6230D65A-3405-998D-D9A6-5EDFA01535D2}"/>
          </ac:picMkLst>
        </pc:picChg>
        <pc:picChg chg="add mod">
          <ac:chgData name="Guillaume Le Sourd" userId="9b1026a2-f5f3-4ff5-a134-95c6cfad9e16" providerId="ADAL" clId="{78C86994-9804-4C06-B5B5-DEEA823ECEF0}" dt="2024-10-30T06:41:20.929" v="1493" actId="1036"/>
          <ac:picMkLst>
            <pc:docMk/>
            <pc:sldMk cId="1699514335" sldId="2147376665"/>
            <ac:picMk id="6" creationId="{1C5A16DA-994E-849D-269F-FA1D5B63A906}"/>
          </ac:picMkLst>
        </pc:picChg>
        <pc:picChg chg="mod">
          <ac:chgData name="Guillaume Le Sourd" userId="9b1026a2-f5f3-4ff5-a134-95c6cfad9e16" providerId="ADAL" clId="{78C86994-9804-4C06-B5B5-DEEA823ECEF0}" dt="2024-10-30T06:56:23.490" v="1611" actId="1036"/>
          <ac:picMkLst>
            <pc:docMk/>
            <pc:sldMk cId="1699514335" sldId="2147376665"/>
            <ac:picMk id="49" creationId="{65F58BC9-E677-4D70-87C2-F88701E6E7D8}"/>
          </ac:picMkLst>
        </pc:picChg>
        <pc:picChg chg="mod topLvl">
          <ac:chgData name="Guillaume Le Sourd" userId="9b1026a2-f5f3-4ff5-a134-95c6cfad9e16" providerId="ADAL" clId="{78C86994-9804-4C06-B5B5-DEEA823ECEF0}" dt="2024-10-30T06:55:44.849" v="1581" actId="1038"/>
          <ac:picMkLst>
            <pc:docMk/>
            <pc:sldMk cId="1699514335" sldId="2147376665"/>
            <ac:picMk id="56" creationId="{327B4E74-8757-472A-A76F-4ECEC42B7D43}"/>
          </ac:picMkLst>
        </pc:picChg>
        <pc:picChg chg="mod">
          <ac:chgData name="Guillaume Le Sourd" userId="9b1026a2-f5f3-4ff5-a134-95c6cfad9e16" providerId="ADAL" clId="{78C86994-9804-4C06-B5B5-DEEA823ECEF0}" dt="2024-10-30T06:53:54.150" v="1508" actId="1076"/>
          <ac:picMkLst>
            <pc:docMk/>
            <pc:sldMk cId="1699514335" sldId="2147376665"/>
            <ac:picMk id="85" creationId="{80B2DE55-6997-4041-93F7-044A0E40A200}"/>
          </ac:picMkLst>
        </pc:picChg>
        <pc:picChg chg="mod">
          <ac:chgData name="Guillaume Le Sourd" userId="9b1026a2-f5f3-4ff5-a134-95c6cfad9e16" providerId="ADAL" clId="{78C86994-9804-4C06-B5B5-DEEA823ECEF0}" dt="2024-10-30T06:54:19.109" v="1551" actId="1036"/>
          <ac:picMkLst>
            <pc:docMk/>
            <pc:sldMk cId="1699514335" sldId="2147376665"/>
            <ac:picMk id="86" creationId="{FAFA42DA-7716-43BA-82FB-55DD3B0739DD}"/>
          </ac:picMkLst>
        </pc:picChg>
        <pc:picChg chg="mod">
          <ac:chgData name="Guillaume Le Sourd" userId="9b1026a2-f5f3-4ff5-a134-95c6cfad9e16" providerId="ADAL" clId="{78C86994-9804-4C06-B5B5-DEEA823ECEF0}" dt="2024-10-30T06:54:19.109" v="1551" actId="1036"/>
          <ac:picMkLst>
            <pc:docMk/>
            <pc:sldMk cId="1699514335" sldId="2147376665"/>
            <ac:picMk id="87" creationId="{47BCFFFE-3F8E-4966-B801-8BB1B69C8844}"/>
          </ac:picMkLst>
        </pc:picChg>
        <pc:cxnChg chg="mod">
          <ac:chgData name="Guillaume Le Sourd" userId="9b1026a2-f5f3-4ff5-a134-95c6cfad9e16" providerId="ADAL" clId="{78C86994-9804-4C06-B5B5-DEEA823ECEF0}" dt="2024-10-30T06:15:24.596" v="1283" actId="478"/>
          <ac:cxnSpMkLst>
            <pc:docMk/>
            <pc:sldMk cId="1699514335" sldId="2147376665"/>
            <ac:cxnSpMk id="95" creationId="{B2235263-D896-4DC5-AFEE-AC91891069F4}"/>
          </ac:cxnSpMkLst>
        </pc:cxnChg>
      </pc:sldChg>
      <pc:sldChg chg="addSp delSp modSp add mod">
        <pc:chgData name="Guillaume Le Sourd" userId="9b1026a2-f5f3-4ff5-a134-95c6cfad9e16" providerId="ADAL" clId="{78C86994-9804-4C06-B5B5-DEEA823ECEF0}" dt="2024-10-30T06:04:02.233" v="1241" actId="1037"/>
        <pc:sldMkLst>
          <pc:docMk/>
          <pc:sldMk cId="3440582799" sldId="2147376667"/>
        </pc:sldMkLst>
        <pc:spChg chg="mod">
          <ac:chgData name="Guillaume Le Sourd" userId="9b1026a2-f5f3-4ff5-a134-95c6cfad9e16" providerId="ADAL" clId="{78C86994-9804-4C06-B5B5-DEEA823ECEF0}" dt="2024-10-30T05:58:17.854" v="1052" actId="14100"/>
          <ac:spMkLst>
            <pc:docMk/>
            <pc:sldMk cId="3440582799" sldId="2147376667"/>
            <ac:spMk id="3" creationId="{254EE9F0-9C89-3220-0C0F-0B76005FB8F5}"/>
          </ac:spMkLst>
        </pc:spChg>
        <pc:spChg chg="mod">
          <ac:chgData name="Guillaume Le Sourd" userId="9b1026a2-f5f3-4ff5-a134-95c6cfad9e16" providerId="ADAL" clId="{78C86994-9804-4C06-B5B5-DEEA823ECEF0}" dt="2024-10-30T05:57:44.022" v="1046"/>
          <ac:spMkLst>
            <pc:docMk/>
            <pc:sldMk cId="3440582799" sldId="2147376667"/>
            <ac:spMk id="6" creationId="{F203236A-292D-C122-40E6-F6C919A66CF2}"/>
          </ac:spMkLst>
        </pc:spChg>
        <pc:spChg chg="mod">
          <ac:chgData name="Guillaume Le Sourd" userId="9b1026a2-f5f3-4ff5-a134-95c6cfad9e16" providerId="ADAL" clId="{78C86994-9804-4C06-B5B5-DEEA823ECEF0}" dt="2024-10-30T05:57:44.022" v="1046"/>
          <ac:spMkLst>
            <pc:docMk/>
            <pc:sldMk cId="3440582799" sldId="2147376667"/>
            <ac:spMk id="7" creationId="{C03BC483-A363-19B8-14DA-5FB01923C195}"/>
          </ac:spMkLst>
        </pc:spChg>
        <pc:spChg chg="mod">
          <ac:chgData name="Guillaume Le Sourd" userId="9b1026a2-f5f3-4ff5-a134-95c6cfad9e16" providerId="ADAL" clId="{78C86994-9804-4C06-B5B5-DEEA823ECEF0}" dt="2024-10-30T06:03:37.909" v="1218" actId="14100"/>
          <ac:spMkLst>
            <pc:docMk/>
            <pc:sldMk cId="3440582799" sldId="2147376667"/>
            <ac:spMk id="10" creationId="{5E81FA20-201F-4F2B-543B-E52A39C04316}"/>
          </ac:spMkLst>
        </pc:spChg>
        <pc:spChg chg="del">
          <ac:chgData name="Guillaume Le Sourd" userId="9b1026a2-f5f3-4ff5-a134-95c6cfad9e16" providerId="ADAL" clId="{78C86994-9804-4C06-B5B5-DEEA823ECEF0}" dt="2024-10-30T05:56:43.538" v="1034" actId="478"/>
          <ac:spMkLst>
            <pc:docMk/>
            <pc:sldMk cId="3440582799" sldId="2147376667"/>
            <ac:spMk id="12" creationId="{EB51A25B-1BD0-6107-6D0D-38E22FDCC801}"/>
          </ac:spMkLst>
        </pc:spChg>
        <pc:spChg chg="del">
          <ac:chgData name="Guillaume Le Sourd" userId="9b1026a2-f5f3-4ff5-a134-95c6cfad9e16" providerId="ADAL" clId="{78C86994-9804-4C06-B5B5-DEEA823ECEF0}" dt="2024-10-30T05:57:29.867" v="1045" actId="478"/>
          <ac:spMkLst>
            <pc:docMk/>
            <pc:sldMk cId="3440582799" sldId="2147376667"/>
            <ac:spMk id="13" creationId="{0ABE8E00-60FC-10CD-3338-A070CFDC725C}"/>
          </ac:spMkLst>
        </pc:spChg>
        <pc:spChg chg="mod">
          <ac:chgData name="Guillaume Le Sourd" userId="9b1026a2-f5f3-4ff5-a134-95c6cfad9e16" providerId="ADAL" clId="{78C86994-9804-4C06-B5B5-DEEA823ECEF0}" dt="2024-10-30T05:57:44.022" v="1046"/>
          <ac:spMkLst>
            <pc:docMk/>
            <pc:sldMk cId="3440582799" sldId="2147376667"/>
            <ac:spMk id="16" creationId="{AA545C9F-11A8-A510-734C-DE0E73F18979}"/>
          </ac:spMkLst>
        </pc:spChg>
        <pc:spChg chg="mod">
          <ac:chgData name="Guillaume Le Sourd" userId="9b1026a2-f5f3-4ff5-a134-95c6cfad9e16" providerId="ADAL" clId="{78C86994-9804-4C06-B5B5-DEEA823ECEF0}" dt="2024-10-30T05:57:44.022" v="1046"/>
          <ac:spMkLst>
            <pc:docMk/>
            <pc:sldMk cId="3440582799" sldId="2147376667"/>
            <ac:spMk id="17" creationId="{D7F00863-DB90-2248-3BC1-AFC606BD3958}"/>
          </ac:spMkLst>
        </pc:spChg>
        <pc:spChg chg="mod">
          <ac:chgData name="Guillaume Le Sourd" userId="9b1026a2-f5f3-4ff5-a134-95c6cfad9e16" providerId="ADAL" clId="{78C86994-9804-4C06-B5B5-DEEA823ECEF0}" dt="2024-10-30T05:57:44.022" v="1046"/>
          <ac:spMkLst>
            <pc:docMk/>
            <pc:sldMk cId="3440582799" sldId="2147376667"/>
            <ac:spMk id="18" creationId="{DD688CFD-1C20-3170-AAEB-1F59A419EB59}"/>
          </ac:spMkLst>
        </pc:spChg>
        <pc:spChg chg="mod">
          <ac:chgData name="Guillaume Le Sourd" userId="9b1026a2-f5f3-4ff5-a134-95c6cfad9e16" providerId="ADAL" clId="{78C86994-9804-4C06-B5B5-DEEA823ECEF0}" dt="2024-10-30T05:57:44.022" v="1046"/>
          <ac:spMkLst>
            <pc:docMk/>
            <pc:sldMk cId="3440582799" sldId="2147376667"/>
            <ac:spMk id="20" creationId="{C605B88A-707F-864F-7346-AC3F9F2D0607}"/>
          </ac:spMkLst>
        </pc:spChg>
        <pc:spChg chg="mod">
          <ac:chgData name="Guillaume Le Sourd" userId="9b1026a2-f5f3-4ff5-a134-95c6cfad9e16" providerId="ADAL" clId="{78C86994-9804-4C06-B5B5-DEEA823ECEF0}" dt="2024-10-30T05:57:44.022" v="1046"/>
          <ac:spMkLst>
            <pc:docMk/>
            <pc:sldMk cId="3440582799" sldId="2147376667"/>
            <ac:spMk id="21" creationId="{F3A78665-AC43-FF9D-564D-0C90B3C1FD95}"/>
          </ac:spMkLst>
        </pc:spChg>
        <pc:spChg chg="mod">
          <ac:chgData name="Guillaume Le Sourd" userId="9b1026a2-f5f3-4ff5-a134-95c6cfad9e16" providerId="ADAL" clId="{78C86994-9804-4C06-B5B5-DEEA823ECEF0}" dt="2024-10-30T05:59:56.655" v="1071" actId="20577"/>
          <ac:spMkLst>
            <pc:docMk/>
            <pc:sldMk cId="3440582799" sldId="2147376667"/>
            <ac:spMk id="22" creationId="{12BB1CEA-2CEA-A03D-3188-81EA97C61950}"/>
          </ac:spMkLst>
        </pc:spChg>
        <pc:spChg chg="mod">
          <ac:chgData name="Guillaume Le Sourd" userId="9b1026a2-f5f3-4ff5-a134-95c6cfad9e16" providerId="ADAL" clId="{78C86994-9804-4C06-B5B5-DEEA823ECEF0}" dt="2024-10-30T06:00:00.420" v="1075" actId="20577"/>
          <ac:spMkLst>
            <pc:docMk/>
            <pc:sldMk cId="3440582799" sldId="2147376667"/>
            <ac:spMk id="23" creationId="{E6BCB7E3-B87B-806C-E85D-E1A9DFD126F6}"/>
          </ac:spMkLst>
        </pc:spChg>
        <pc:spChg chg="mod">
          <ac:chgData name="Guillaume Le Sourd" userId="9b1026a2-f5f3-4ff5-a134-95c6cfad9e16" providerId="ADAL" clId="{78C86994-9804-4C06-B5B5-DEEA823ECEF0}" dt="2024-10-30T06:02:24.944" v="1196" actId="255"/>
          <ac:spMkLst>
            <pc:docMk/>
            <pc:sldMk cId="3440582799" sldId="2147376667"/>
            <ac:spMk id="24" creationId="{67DECD98-94E7-D979-9A06-D978FC732247}"/>
          </ac:spMkLst>
        </pc:spChg>
        <pc:spChg chg="mod">
          <ac:chgData name="Guillaume Le Sourd" userId="9b1026a2-f5f3-4ff5-a134-95c6cfad9e16" providerId="ADAL" clId="{78C86994-9804-4C06-B5B5-DEEA823ECEF0}" dt="2024-10-30T06:02:19.031" v="1195" actId="255"/>
          <ac:spMkLst>
            <pc:docMk/>
            <pc:sldMk cId="3440582799" sldId="2147376667"/>
            <ac:spMk id="25" creationId="{008452BE-AC33-EBBC-F28D-9E2EE16DC115}"/>
          </ac:spMkLst>
        </pc:spChg>
        <pc:spChg chg="mod">
          <ac:chgData name="Guillaume Le Sourd" userId="9b1026a2-f5f3-4ff5-a134-95c6cfad9e16" providerId="ADAL" clId="{78C86994-9804-4C06-B5B5-DEEA823ECEF0}" dt="2024-10-30T06:02:13.632" v="1194" actId="27636"/>
          <ac:spMkLst>
            <pc:docMk/>
            <pc:sldMk cId="3440582799" sldId="2147376667"/>
            <ac:spMk id="26" creationId="{410E6932-7CEB-1E13-CCAF-ACC85D0244E8}"/>
          </ac:spMkLst>
        </pc:spChg>
        <pc:spChg chg="mod">
          <ac:chgData name="Guillaume Le Sourd" userId="9b1026a2-f5f3-4ff5-a134-95c6cfad9e16" providerId="ADAL" clId="{78C86994-9804-4C06-B5B5-DEEA823ECEF0}" dt="2024-10-30T06:03:04.770" v="1210" actId="255"/>
          <ac:spMkLst>
            <pc:docMk/>
            <pc:sldMk cId="3440582799" sldId="2147376667"/>
            <ac:spMk id="27" creationId="{9C8DEF70-DFF2-F52A-25DA-B3D8231178DB}"/>
          </ac:spMkLst>
        </pc:spChg>
        <pc:spChg chg="mod">
          <ac:chgData name="Guillaume Le Sourd" userId="9b1026a2-f5f3-4ff5-a134-95c6cfad9e16" providerId="ADAL" clId="{78C86994-9804-4C06-B5B5-DEEA823ECEF0}" dt="2024-10-30T06:02:31.929" v="1198" actId="27636"/>
          <ac:spMkLst>
            <pc:docMk/>
            <pc:sldMk cId="3440582799" sldId="2147376667"/>
            <ac:spMk id="28" creationId="{EEFB51E9-A6EB-9A7C-8F86-F34048191CA4}"/>
          </ac:spMkLst>
        </pc:spChg>
        <pc:spChg chg="mod">
          <ac:chgData name="Guillaume Le Sourd" userId="9b1026a2-f5f3-4ff5-a134-95c6cfad9e16" providerId="ADAL" clId="{78C86994-9804-4C06-B5B5-DEEA823ECEF0}" dt="2024-10-30T05:57:44.022" v="1046"/>
          <ac:spMkLst>
            <pc:docMk/>
            <pc:sldMk cId="3440582799" sldId="2147376667"/>
            <ac:spMk id="29" creationId="{A569F9BF-44FB-F9E0-D031-EEEFE9C29A2F}"/>
          </ac:spMkLst>
        </pc:spChg>
        <pc:spChg chg="mod">
          <ac:chgData name="Guillaume Le Sourd" userId="9b1026a2-f5f3-4ff5-a134-95c6cfad9e16" providerId="ADAL" clId="{78C86994-9804-4C06-B5B5-DEEA823ECEF0}" dt="2024-10-30T05:57:44.022" v="1046"/>
          <ac:spMkLst>
            <pc:docMk/>
            <pc:sldMk cId="3440582799" sldId="2147376667"/>
            <ac:spMk id="30" creationId="{3B178F6E-B0D3-044A-10F9-D3574156DE3F}"/>
          </ac:spMkLst>
        </pc:spChg>
        <pc:spChg chg="mod">
          <ac:chgData name="Guillaume Le Sourd" userId="9b1026a2-f5f3-4ff5-a134-95c6cfad9e16" providerId="ADAL" clId="{78C86994-9804-4C06-B5B5-DEEA823ECEF0}" dt="2024-10-30T05:57:44.022" v="1046"/>
          <ac:spMkLst>
            <pc:docMk/>
            <pc:sldMk cId="3440582799" sldId="2147376667"/>
            <ac:spMk id="31" creationId="{B715D516-CEE4-0BDC-557E-A2030378ED78}"/>
          </ac:spMkLst>
        </pc:spChg>
        <pc:spChg chg="mod">
          <ac:chgData name="Guillaume Le Sourd" userId="9b1026a2-f5f3-4ff5-a134-95c6cfad9e16" providerId="ADAL" clId="{78C86994-9804-4C06-B5B5-DEEA823ECEF0}" dt="2024-10-30T05:57:44.022" v="1046"/>
          <ac:spMkLst>
            <pc:docMk/>
            <pc:sldMk cId="3440582799" sldId="2147376667"/>
            <ac:spMk id="32" creationId="{75D74D99-1166-E712-23E7-840BCF87578A}"/>
          </ac:spMkLst>
        </pc:spChg>
        <pc:grpChg chg="add mod">
          <ac:chgData name="Guillaume Le Sourd" userId="9b1026a2-f5f3-4ff5-a134-95c6cfad9e16" providerId="ADAL" clId="{78C86994-9804-4C06-B5B5-DEEA823ECEF0}" dt="2024-10-30T05:58:32.407" v="1058" actId="1037"/>
          <ac:grpSpMkLst>
            <pc:docMk/>
            <pc:sldMk cId="3440582799" sldId="2147376667"/>
            <ac:grpSpMk id="2" creationId="{ED9F1543-412F-90E3-973B-95B32ABD137C}"/>
          </ac:grpSpMkLst>
        </pc:grpChg>
        <pc:grpChg chg="mod">
          <ac:chgData name="Guillaume Le Sourd" userId="9b1026a2-f5f3-4ff5-a134-95c6cfad9e16" providerId="ADAL" clId="{78C86994-9804-4C06-B5B5-DEEA823ECEF0}" dt="2024-10-30T05:57:44.022" v="1046"/>
          <ac:grpSpMkLst>
            <pc:docMk/>
            <pc:sldMk cId="3440582799" sldId="2147376667"/>
            <ac:grpSpMk id="14" creationId="{BE104A36-BE00-1494-0A91-6643C01866F5}"/>
          </ac:grpSpMkLst>
        </pc:grpChg>
        <pc:grpChg chg="mod">
          <ac:chgData name="Guillaume Le Sourd" userId="9b1026a2-f5f3-4ff5-a134-95c6cfad9e16" providerId="ADAL" clId="{78C86994-9804-4C06-B5B5-DEEA823ECEF0}" dt="2024-10-30T05:57:44.022" v="1046"/>
          <ac:grpSpMkLst>
            <pc:docMk/>
            <pc:sldMk cId="3440582799" sldId="2147376667"/>
            <ac:grpSpMk id="15" creationId="{843E6ABB-FB35-740E-6C1D-4AF2C6E86AB2}"/>
          </ac:grpSpMkLst>
        </pc:grpChg>
        <pc:grpChg chg="mod">
          <ac:chgData name="Guillaume Le Sourd" userId="9b1026a2-f5f3-4ff5-a134-95c6cfad9e16" providerId="ADAL" clId="{78C86994-9804-4C06-B5B5-DEEA823ECEF0}" dt="2024-10-30T05:57:44.022" v="1046"/>
          <ac:grpSpMkLst>
            <pc:docMk/>
            <pc:sldMk cId="3440582799" sldId="2147376667"/>
            <ac:grpSpMk id="19" creationId="{EA7B715C-3CD4-63DF-178E-DAA3AB87C69F}"/>
          </ac:grpSpMkLst>
        </pc:grpChg>
        <pc:picChg chg="del">
          <ac:chgData name="Guillaume Le Sourd" userId="9b1026a2-f5f3-4ff5-a134-95c6cfad9e16" providerId="ADAL" clId="{78C86994-9804-4C06-B5B5-DEEA823ECEF0}" dt="2024-10-30T05:57:26.553" v="1044" actId="478"/>
          <ac:picMkLst>
            <pc:docMk/>
            <pc:sldMk cId="3440582799" sldId="2147376667"/>
            <ac:picMk id="4" creationId="{0E5C3B18-BF64-0303-F0BC-0C33163EF470}"/>
          </ac:picMkLst>
        </pc:picChg>
        <pc:picChg chg="mod">
          <ac:chgData name="Guillaume Le Sourd" userId="9b1026a2-f5f3-4ff5-a134-95c6cfad9e16" providerId="ADAL" clId="{78C86994-9804-4C06-B5B5-DEEA823ECEF0}" dt="2024-10-30T05:56:52.860" v="1036" actId="14100"/>
          <ac:picMkLst>
            <pc:docMk/>
            <pc:sldMk cId="3440582799" sldId="2147376667"/>
            <ac:picMk id="5" creationId="{586D8FFF-7736-2759-596F-2984B3FB013C}"/>
          </ac:picMkLst>
        </pc:picChg>
        <pc:picChg chg="mod">
          <ac:chgData name="Guillaume Le Sourd" userId="9b1026a2-f5f3-4ff5-a134-95c6cfad9e16" providerId="ADAL" clId="{78C86994-9804-4C06-B5B5-DEEA823ECEF0}" dt="2024-10-30T05:58:39.453" v="1059" actId="1076"/>
          <ac:picMkLst>
            <pc:docMk/>
            <pc:sldMk cId="3440582799" sldId="2147376667"/>
            <ac:picMk id="8" creationId="{2807DED9-EE00-630E-9398-8EAD2485E78B}"/>
          </ac:picMkLst>
        </pc:picChg>
        <pc:picChg chg="mod">
          <ac:chgData name="Guillaume Le Sourd" userId="9b1026a2-f5f3-4ff5-a134-95c6cfad9e16" providerId="ADAL" clId="{78C86994-9804-4C06-B5B5-DEEA823ECEF0}" dt="2024-10-30T05:58:46.196" v="1060" actId="14100"/>
          <ac:picMkLst>
            <pc:docMk/>
            <pc:sldMk cId="3440582799" sldId="2147376667"/>
            <ac:picMk id="9" creationId="{43AAD862-6065-8B73-BF3D-62FC4DD69F22}"/>
          </ac:picMkLst>
        </pc:picChg>
        <pc:picChg chg="mod ord">
          <ac:chgData name="Guillaume Le Sourd" userId="9b1026a2-f5f3-4ff5-a134-95c6cfad9e16" providerId="ADAL" clId="{78C86994-9804-4C06-B5B5-DEEA823ECEF0}" dt="2024-10-30T06:04:02.233" v="1241" actId="1037"/>
          <ac:picMkLst>
            <pc:docMk/>
            <pc:sldMk cId="3440582799" sldId="2147376667"/>
            <ac:picMk id="11" creationId="{57C6B338-FB39-9385-D831-07DAC8701F2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A7EA4-0A39-4B8F-913D-453DD1E89C28}" type="datetimeFigureOut">
              <a:rPr lang="en-US" smtClean="0"/>
              <a:t>30/10/2024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B7A43-D38C-47F1-88AE-A8502422E594}" type="slidenum">
              <a:rPr lang="en-US" smtClean="0"/>
              <a:t>‹#›</a:t>
            </a:fld>
            <a:endParaRPr lang="en-US" dirty="0"/>
          </a:p>
        </p:txBody>
      </p:sp>
    </p:spTree>
    <p:extLst>
      <p:ext uri="{BB962C8B-B14F-4D97-AF65-F5344CB8AC3E}">
        <p14:creationId xmlns:p14="http://schemas.microsoft.com/office/powerpoint/2010/main" val="3670630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750888" y="1182688"/>
            <a:ext cx="5664200" cy="3187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20" indent="-291161">
              <a:defRPr>
                <a:solidFill>
                  <a:schemeClr val="tx1"/>
                </a:solidFill>
                <a:latin typeface="Arial" panose="020B0604020202020204" pitchFamily="34" charset="0"/>
                <a:cs typeface="Arial" panose="020B0604020202020204" pitchFamily="34" charset="0"/>
              </a:defRPr>
            </a:lvl2pPr>
            <a:lvl3pPr marL="1164647" indent="-232929">
              <a:defRPr>
                <a:solidFill>
                  <a:schemeClr val="tx1"/>
                </a:solidFill>
                <a:latin typeface="Arial" panose="020B0604020202020204" pitchFamily="34" charset="0"/>
                <a:cs typeface="Arial" panose="020B0604020202020204" pitchFamily="34" charset="0"/>
              </a:defRPr>
            </a:lvl3pPr>
            <a:lvl4pPr marL="1630505" indent="-232929">
              <a:defRPr>
                <a:solidFill>
                  <a:schemeClr val="tx1"/>
                </a:solidFill>
                <a:latin typeface="Arial" panose="020B0604020202020204" pitchFamily="34" charset="0"/>
                <a:cs typeface="Arial" panose="020B0604020202020204" pitchFamily="34" charset="0"/>
              </a:defRPr>
            </a:lvl4pPr>
            <a:lvl5pPr marL="2096365" indent="-232929">
              <a:defRPr>
                <a:solidFill>
                  <a:schemeClr val="tx1"/>
                </a:solidFill>
                <a:latin typeface="Arial" panose="020B0604020202020204" pitchFamily="34" charset="0"/>
                <a:cs typeface="Arial" panose="020B0604020202020204" pitchFamily="34" charset="0"/>
              </a:defRPr>
            </a:lvl5pPr>
            <a:lvl6pPr marL="2562224" indent="-2329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082" indent="-2329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3941" indent="-2329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9800" indent="-2329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17">
              <a:defRPr/>
            </a:pPr>
            <a:fld id="{999C2204-EBDF-4626-B5D7-1BF3CE38F42A}" type="slidenum">
              <a:rPr lang="en-GB" altLang="en-US">
                <a:solidFill>
                  <a:srgbClr val="000000"/>
                </a:solidFill>
              </a:rPr>
              <a:pPr defTabSz="931717">
                <a:defRPr/>
              </a:pPr>
              <a:t>1</a:t>
            </a:fld>
            <a:endParaRPr lang="en-GB" altLang="en-US" dirty="0">
              <a:solidFill>
                <a:srgbClr val="000000"/>
              </a:solidFill>
            </a:endParaRPr>
          </a:p>
        </p:txBody>
      </p:sp>
    </p:spTree>
    <p:extLst>
      <p:ext uri="{BB962C8B-B14F-4D97-AF65-F5344CB8AC3E}">
        <p14:creationId xmlns:p14="http://schemas.microsoft.com/office/powerpoint/2010/main" val="4117211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914400" y="1282700"/>
            <a:ext cx="6145213" cy="3455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dirty="0"/>
              <a:t>With a focus on the ability for geospatial information to be integrated with any other meaningful data to solve societal and environmental problems, the UN-IGIF as a multi-dimensional framework, is also a catalyst for economic growth and opportunity, stimulates improved understanding and decision making for national development priorities and the SDGs.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dirty="0"/>
              <a:t>Importantly, the UN-IGIF, presented in three connected parts, is a </a:t>
            </a:r>
            <a:r>
              <a:rPr lang="en-US" altLang="en-US" sz="1000" b="1" dirty="0"/>
              <a:t>strategy</a:t>
            </a:r>
            <a:r>
              <a:rPr lang="en-US" altLang="en-US" sz="1000" dirty="0"/>
              <a:t>, an </a:t>
            </a:r>
            <a:r>
              <a:rPr lang="en-US" altLang="en-US" sz="1000" b="1" dirty="0"/>
              <a:t>implementation</a:t>
            </a:r>
            <a:r>
              <a:rPr lang="en-US" altLang="en-US" sz="1000" dirty="0"/>
              <a:t> guide and an </a:t>
            </a:r>
            <a:r>
              <a:rPr lang="en-US" altLang="en-US" sz="1000" b="1" dirty="0"/>
              <a:t>action</a:t>
            </a:r>
            <a:r>
              <a:rPr lang="en-US" altLang="en-US" sz="1000" dirty="0"/>
              <a:t> plan. UN-GGIM at its annual sessions had noted the global significance of the UN-IGIF, which served as a key umbrella for the many activities under the purview of the Committee of Experts, and more importantly, which could be applied to any country to guide transformational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000" dirty="0"/>
          </a:p>
          <a:p>
            <a:endParaRPr lang="en-GB" altLang="en-US" dirty="0"/>
          </a:p>
        </p:txBody>
      </p:sp>
    </p:spTree>
    <p:extLst>
      <p:ext uri="{BB962C8B-B14F-4D97-AF65-F5344CB8AC3E}">
        <p14:creationId xmlns:p14="http://schemas.microsoft.com/office/powerpoint/2010/main" val="1962165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811213" y="1219200"/>
            <a:ext cx="5854700" cy="32940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500" dirty="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05" indent="-302040">
              <a:defRPr>
                <a:solidFill>
                  <a:schemeClr val="tx1"/>
                </a:solidFill>
                <a:latin typeface="Arial" panose="020B0604020202020204" pitchFamily="34" charset="0"/>
                <a:cs typeface="Arial" panose="020B0604020202020204" pitchFamily="34" charset="0"/>
              </a:defRPr>
            </a:lvl2pPr>
            <a:lvl3pPr marL="1208161" indent="-241632">
              <a:defRPr>
                <a:solidFill>
                  <a:schemeClr val="tx1"/>
                </a:solidFill>
                <a:latin typeface="Arial" panose="020B0604020202020204" pitchFamily="34" charset="0"/>
                <a:cs typeface="Arial" panose="020B0604020202020204" pitchFamily="34" charset="0"/>
              </a:defRPr>
            </a:lvl3pPr>
            <a:lvl4pPr marL="1691426" indent="-241632">
              <a:defRPr>
                <a:solidFill>
                  <a:schemeClr val="tx1"/>
                </a:solidFill>
                <a:latin typeface="Arial" panose="020B0604020202020204" pitchFamily="34" charset="0"/>
                <a:cs typeface="Arial" panose="020B0604020202020204" pitchFamily="34" charset="0"/>
              </a:defRPr>
            </a:lvl4pPr>
            <a:lvl5pPr marL="2174690" indent="-241632">
              <a:defRPr>
                <a:solidFill>
                  <a:schemeClr val="tx1"/>
                </a:solidFill>
                <a:latin typeface="Arial" panose="020B0604020202020204" pitchFamily="34" charset="0"/>
                <a:cs typeface="Arial" panose="020B0604020202020204" pitchFamily="34" charset="0"/>
              </a:defRPr>
            </a:lvl5pPr>
            <a:lvl6pPr marL="2657954" indent="-2416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218" indent="-2416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483" indent="-2416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7747" indent="-2416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99C2204-EBDF-4626-B5D7-1BF3CE38F42A}"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019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overarching Strategic framework presents a forward-looking Framework setting the context of ‘why’ geospatial information management is a critical element of national social and economic development. is designed to stimulate action towards bridging the geospatial digital divide, to find sustainable solutions for social, economic and environmental development, and to influence inclusive and transformative societal change for all citizens according to national priorities and circumstances. It communicates this via vision and mission statements, seven (7) underpinning principles, eight (8) goals and nine (9) strategic pathways, all of which are aligned to strategic national to global drivers. T</a:t>
            </a:r>
            <a:endParaRPr sz="1200" i="0" dirty="0">
              <a:latin typeface="Calibri"/>
              <a:ea typeface="Calibri"/>
              <a:cs typeface="Calibri"/>
              <a:sym typeface="Calibri"/>
            </a:endParaRPr>
          </a:p>
          <a:p>
            <a:pPr marL="0" lvl="0" indent="0" algn="l" rtl="0">
              <a:lnSpc>
                <a:spcPct val="100000"/>
              </a:lnSpc>
              <a:spcBef>
                <a:spcPts val="0"/>
              </a:spcBef>
              <a:spcAft>
                <a:spcPts val="0"/>
              </a:spcAft>
              <a:buSzPts val="1400"/>
              <a:buFont typeface="Arial"/>
              <a:buNone/>
            </a:pPr>
            <a:endParaRPr sz="1200" i="0" dirty="0">
              <a:latin typeface="Calibri"/>
              <a:ea typeface="Calibri"/>
              <a:cs typeface="Calibri"/>
              <a:sym typeface="Calibri"/>
            </a:endParaRPr>
          </a:p>
          <a:p>
            <a:pPr marL="0" lvl="0" indent="0" algn="l" rtl="0">
              <a:lnSpc>
                <a:spcPct val="100000"/>
              </a:lnSpc>
              <a:spcBef>
                <a:spcPts val="600"/>
              </a:spcBef>
              <a:spcAft>
                <a:spcPts val="0"/>
              </a:spcAft>
              <a:buSzPts val="1400"/>
              <a:buFont typeface="Arial"/>
              <a:buNone/>
            </a:pPr>
            <a:r>
              <a:rPr lang="en-US" sz="1200" i="1" dirty="0">
                <a:latin typeface="Calibri"/>
                <a:ea typeface="Calibri"/>
                <a:cs typeface="Calibri"/>
                <a:sym typeface="Calibri"/>
              </a:rPr>
              <a:t>Implementation guide. provide guidance for governments to establish ‘nationally’ integrated geospatial information frameworks in countries in such a way that transformational change is enabled, </a:t>
            </a:r>
            <a:r>
              <a:rPr lang="en-US" dirty="0"/>
              <a:t>the Implementation Guide, describes ‘what’ actions can be undertaken to strengthen geospatial information management. The Guide is a reference resource that provides information for governments to design, plan, establish, implement and maintain nationally integrated geospatial information frameworks in their country in such a way that transformational change is enabled, visible and sustainable. </a:t>
            </a:r>
            <a:endParaRPr dirty="0"/>
          </a:p>
          <a:p>
            <a:pPr marL="0" lvl="0" indent="0" algn="l" rtl="0">
              <a:lnSpc>
                <a:spcPct val="100000"/>
              </a:lnSpc>
              <a:spcBef>
                <a:spcPts val="600"/>
              </a:spcBef>
              <a:spcAft>
                <a:spcPts val="0"/>
              </a:spcAft>
              <a:buSzPts val="1400"/>
              <a:buFont typeface="Arial"/>
              <a:buNone/>
            </a:pPr>
            <a:endParaRPr sz="1200" i="1" dirty="0">
              <a:latin typeface="Calibri"/>
              <a:ea typeface="Calibri"/>
              <a:cs typeface="Calibri"/>
              <a:sym typeface="Calibri"/>
            </a:endParaRPr>
          </a:p>
          <a:p>
            <a:pPr marL="0" lvl="0" indent="0" algn="l" rtl="0">
              <a:lnSpc>
                <a:spcPct val="100000"/>
              </a:lnSpc>
              <a:spcBef>
                <a:spcPts val="600"/>
              </a:spcBef>
              <a:spcAft>
                <a:spcPts val="0"/>
              </a:spcAft>
              <a:buSzPts val="1400"/>
              <a:buFont typeface="Arial"/>
              <a:buNone/>
            </a:pPr>
            <a:r>
              <a:rPr lang="en-US" dirty="0"/>
              <a:t>The roadmap for implementing the Framework occurs primarily through the nine strategic pathways.</a:t>
            </a:r>
          </a:p>
          <a:p>
            <a:pPr marL="0" lvl="0" indent="0" algn="l" rtl="0">
              <a:lnSpc>
                <a:spcPct val="100000"/>
              </a:lnSpc>
              <a:spcBef>
                <a:spcPts val="600"/>
              </a:spcBef>
              <a:spcAft>
                <a:spcPts val="0"/>
              </a:spcAft>
              <a:buSzPts val="1400"/>
              <a:buFont typeface="Arial"/>
              <a:buNone/>
            </a:pPr>
            <a:endParaRPr lang="en-US" sz="1200" i="1" dirty="0">
              <a:latin typeface="Calibri"/>
              <a:ea typeface="Calibri"/>
              <a:cs typeface="Calibri"/>
              <a:sym typeface="Calibri"/>
            </a:endParaRPr>
          </a:p>
          <a:p>
            <a:pPr marL="0" lvl="0" indent="0" algn="l" rtl="0">
              <a:lnSpc>
                <a:spcPct val="100000"/>
              </a:lnSpc>
              <a:spcBef>
                <a:spcPts val="600"/>
              </a:spcBef>
              <a:spcAft>
                <a:spcPts val="0"/>
              </a:spcAft>
              <a:buSzPts val="1400"/>
              <a:buFont typeface="Arial"/>
              <a:buNone/>
            </a:pPr>
            <a:r>
              <a:rPr lang="en-US" sz="1200" i="1" dirty="0">
                <a:latin typeface="Calibri"/>
                <a:ea typeface="Calibri"/>
                <a:cs typeface="Calibri"/>
                <a:sym typeface="Calibri"/>
              </a:rPr>
              <a:t>Countries prepare and implement the UN-IGIF with their own country-level Action Plans (CAPs) that align with the country’s priorities and circumstances. A CAP references the specific guidance, options and actions provided in the Implementation Guide and addresses each of the Strategic Pathways, while taking into account the strategic and operational needs of a country when implementing the UN-IGIF.</a:t>
            </a:r>
          </a:p>
          <a:p>
            <a:pPr marL="0" lvl="0" indent="0" algn="l" rtl="0">
              <a:lnSpc>
                <a:spcPct val="100000"/>
              </a:lnSpc>
              <a:spcBef>
                <a:spcPts val="600"/>
              </a:spcBef>
              <a:spcAft>
                <a:spcPts val="0"/>
              </a:spcAft>
              <a:buSzPts val="1400"/>
              <a:buFont typeface="Arial"/>
              <a:buNone/>
            </a:pPr>
            <a:endParaRPr sz="1200" i="1" dirty="0">
              <a:latin typeface="Calibri"/>
              <a:ea typeface="Calibri"/>
              <a:cs typeface="Calibri"/>
              <a:sym typeface="Calibri"/>
            </a:endParaRPr>
          </a:p>
          <a:p>
            <a:pPr marL="0" lvl="0" indent="0" algn="l" rtl="0">
              <a:lnSpc>
                <a:spcPct val="100000"/>
              </a:lnSpc>
              <a:spcBef>
                <a:spcPts val="600"/>
              </a:spcBef>
              <a:spcAft>
                <a:spcPts val="0"/>
              </a:spcAft>
              <a:buSzPts val="1400"/>
              <a:buNone/>
            </a:pPr>
            <a:endParaRPr dirty="0"/>
          </a:p>
        </p:txBody>
      </p:sp>
      <p:sp>
        <p:nvSpPr>
          <p:cNvPr id="109" name="Google Shape;10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defRPr/>
              </a:pPr>
              <a:t>18</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811213" y="1219200"/>
            <a:ext cx="5854700" cy="32940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500" dirty="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05" indent="-302040">
              <a:defRPr>
                <a:solidFill>
                  <a:schemeClr val="tx1"/>
                </a:solidFill>
                <a:latin typeface="Arial" panose="020B0604020202020204" pitchFamily="34" charset="0"/>
                <a:cs typeface="Arial" panose="020B0604020202020204" pitchFamily="34" charset="0"/>
              </a:defRPr>
            </a:lvl2pPr>
            <a:lvl3pPr marL="1208161" indent="-241632">
              <a:defRPr>
                <a:solidFill>
                  <a:schemeClr val="tx1"/>
                </a:solidFill>
                <a:latin typeface="Arial" panose="020B0604020202020204" pitchFamily="34" charset="0"/>
                <a:cs typeface="Arial" panose="020B0604020202020204" pitchFamily="34" charset="0"/>
              </a:defRPr>
            </a:lvl3pPr>
            <a:lvl4pPr marL="1691426" indent="-241632">
              <a:defRPr>
                <a:solidFill>
                  <a:schemeClr val="tx1"/>
                </a:solidFill>
                <a:latin typeface="Arial" panose="020B0604020202020204" pitchFamily="34" charset="0"/>
                <a:cs typeface="Arial" panose="020B0604020202020204" pitchFamily="34" charset="0"/>
              </a:defRPr>
            </a:lvl4pPr>
            <a:lvl5pPr marL="2174690" indent="-241632">
              <a:defRPr>
                <a:solidFill>
                  <a:schemeClr val="tx1"/>
                </a:solidFill>
                <a:latin typeface="Arial" panose="020B0604020202020204" pitchFamily="34" charset="0"/>
                <a:cs typeface="Arial" panose="020B0604020202020204" pitchFamily="34" charset="0"/>
              </a:defRPr>
            </a:lvl5pPr>
            <a:lvl6pPr marL="2657954" indent="-2416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218" indent="-2416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483" indent="-2416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7747" indent="-2416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99C2204-EBDF-4626-B5D7-1BF3CE38F42A}"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2840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811213" y="1220788"/>
            <a:ext cx="5854700" cy="32924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66612" rtl="0" eaLnBrk="1" fontAlgn="auto" latinLnBrk="0" hangingPunct="1">
              <a:lnSpc>
                <a:spcPct val="100000"/>
              </a:lnSpc>
              <a:spcBef>
                <a:spcPts val="0"/>
              </a:spcBef>
              <a:spcAft>
                <a:spcPts val="0"/>
              </a:spcAft>
              <a:buClrTx/>
              <a:buSzTx/>
              <a:buFontTx/>
              <a:buNone/>
              <a:tabLst/>
              <a:defRPr/>
            </a:pPr>
            <a:fld id="{999C2204-EBDF-4626-B5D7-1BF3CE38F42A}"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66612" rtl="0" eaLnBrk="1" fontAlgn="auto" latinLnBrk="0" hangingPunct="1">
                <a:lnSpc>
                  <a:spcPct val="100000"/>
                </a:lnSpc>
                <a:spcBef>
                  <a:spcPts val="0"/>
                </a:spcBef>
                <a:spcAft>
                  <a:spcPts val="0"/>
                </a:spcAft>
                <a:buClrTx/>
                <a:buSzTx/>
                <a:buFontTx/>
                <a:buNone/>
                <a:tabLst/>
                <a:defRPr/>
              </a:pPr>
              <a:t>22</a:t>
            </a:fld>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0126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B7A43-D38C-47F1-88AE-A8502422E594}" type="slidenum">
              <a:rPr lang="en-US" smtClean="0"/>
              <a:t>23</a:t>
            </a:fld>
            <a:endParaRPr lang="en-US" dirty="0"/>
          </a:p>
        </p:txBody>
      </p:sp>
    </p:spTree>
    <p:extLst>
      <p:ext uri="{BB962C8B-B14F-4D97-AF65-F5344CB8AC3E}">
        <p14:creationId xmlns:p14="http://schemas.microsoft.com/office/powerpoint/2010/main" val="378813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4C857-80A8-4DD3-B698-4B44F1E240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36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660400" y="1125538"/>
            <a:ext cx="5397500" cy="3036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16130" indent="-275434">
              <a:defRPr>
                <a:solidFill>
                  <a:schemeClr val="tx1"/>
                </a:solidFill>
                <a:latin typeface="Arial" panose="020B0604020202020204" pitchFamily="34" charset="0"/>
                <a:cs typeface="Arial" panose="020B0604020202020204" pitchFamily="34" charset="0"/>
              </a:defRPr>
            </a:lvl2pPr>
            <a:lvl3pPr marL="1101738" indent="-220348">
              <a:defRPr>
                <a:solidFill>
                  <a:schemeClr val="tx1"/>
                </a:solidFill>
                <a:latin typeface="Arial" panose="020B0604020202020204" pitchFamily="34" charset="0"/>
                <a:cs typeface="Arial" panose="020B0604020202020204" pitchFamily="34" charset="0"/>
              </a:defRPr>
            </a:lvl3pPr>
            <a:lvl4pPr marL="1542433" indent="-220348">
              <a:defRPr>
                <a:solidFill>
                  <a:schemeClr val="tx1"/>
                </a:solidFill>
                <a:latin typeface="Arial" panose="020B0604020202020204" pitchFamily="34" charset="0"/>
                <a:cs typeface="Arial" panose="020B0604020202020204" pitchFamily="34" charset="0"/>
              </a:defRPr>
            </a:lvl4pPr>
            <a:lvl5pPr marL="1983128" indent="-220348">
              <a:defRPr>
                <a:solidFill>
                  <a:schemeClr val="tx1"/>
                </a:solidFill>
                <a:latin typeface="Arial" panose="020B0604020202020204" pitchFamily="34" charset="0"/>
                <a:cs typeface="Arial" panose="020B0604020202020204" pitchFamily="34" charset="0"/>
              </a:defRPr>
            </a:lvl5pPr>
            <a:lvl6pPr marL="2423823" indent="-2203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4518" indent="-2203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05213" indent="-2203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45908" indent="-2203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881368" rtl="0" eaLnBrk="1" fontAlgn="auto" latinLnBrk="0" hangingPunct="1">
              <a:lnSpc>
                <a:spcPct val="100000"/>
              </a:lnSpc>
              <a:spcBef>
                <a:spcPts val="0"/>
              </a:spcBef>
              <a:spcAft>
                <a:spcPts val="0"/>
              </a:spcAft>
              <a:buClrTx/>
              <a:buSzTx/>
              <a:buFontTx/>
              <a:buNone/>
              <a:tabLst/>
              <a:defRPr/>
            </a:pPr>
            <a:fld id="{999C2204-EBDF-4626-B5D7-1BF3CE38F42A}"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881368" rtl="0" eaLnBrk="1" fontAlgn="auto" latinLnBrk="0" hangingPunct="1">
                <a:lnSpc>
                  <a:spcPct val="100000"/>
                </a:lnSpc>
                <a:spcBef>
                  <a:spcPts val="0"/>
                </a:spcBef>
                <a:spcAft>
                  <a:spcPts val="0"/>
                </a:spcAft>
                <a:buClrTx/>
                <a:buSzTx/>
                <a:buFontTx/>
                <a:buNone/>
                <a:tabLst/>
                <a:defRPr/>
              </a:pPr>
              <a:t>5</a:t>
            </a:fld>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83048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660400" y="1125538"/>
            <a:ext cx="5397500" cy="3036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16130" indent="-275434">
              <a:defRPr>
                <a:solidFill>
                  <a:schemeClr val="tx1"/>
                </a:solidFill>
                <a:latin typeface="Arial" panose="020B0604020202020204" pitchFamily="34" charset="0"/>
                <a:cs typeface="Arial" panose="020B0604020202020204" pitchFamily="34" charset="0"/>
              </a:defRPr>
            </a:lvl2pPr>
            <a:lvl3pPr marL="1101738" indent="-220348">
              <a:defRPr>
                <a:solidFill>
                  <a:schemeClr val="tx1"/>
                </a:solidFill>
                <a:latin typeface="Arial" panose="020B0604020202020204" pitchFamily="34" charset="0"/>
                <a:cs typeface="Arial" panose="020B0604020202020204" pitchFamily="34" charset="0"/>
              </a:defRPr>
            </a:lvl3pPr>
            <a:lvl4pPr marL="1542433" indent="-220348">
              <a:defRPr>
                <a:solidFill>
                  <a:schemeClr val="tx1"/>
                </a:solidFill>
                <a:latin typeface="Arial" panose="020B0604020202020204" pitchFamily="34" charset="0"/>
                <a:cs typeface="Arial" panose="020B0604020202020204" pitchFamily="34" charset="0"/>
              </a:defRPr>
            </a:lvl4pPr>
            <a:lvl5pPr marL="1983128" indent="-220348">
              <a:defRPr>
                <a:solidFill>
                  <a:schemeClr val="tx1"/>
                </a:solidFill>
                <a:latin typeface="Arial" panose="020B0604020202020204" pitchFamily="34" charset="0"/>
                <a:cs typeface="Arial" panose="020B0604020202020204" pitchFamily="34" charset="0"/>
              </a:defRPr>
            </a:lvl5pPr>
            <a:lvl6pPr marL="2423823" indent="-2203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4518" indent="-2203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05213" indent="-2203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45908" indent="-2203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881368" rtl="0" eaLnBrk="1" fontAlgn="auto" latinLnBrk="0" hangingPunct="1">
              <a:lnSpc>
                <a:spcPct val="100000"/>
              </a:lnSpc>
              <a:spcBef>
                <a:spcPts val="0"/>
              </a:spcBef>
              <a:spcAft>
                <a:spcPts val="0"/>
              </a:spcAft>
              <a:buClrTx/>
              <a:buSzTx/>
              <a:buFontTx/>
              <a:buNone/>
              <a:tabLst/>
              <a:defRPr/>
            </a:pPr>
            <a:fld id="{999C2204-EBDF-4626-B5D7-1BF3CE38F42A}"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881368" rtl="0" eaLnBrk="1" fontAlgn="auto" latinLnBrk="0" hangingPunct="1">
                <a:lnSpc>
                  <a:spcPct val="100000"/>
                </a:lnSpc>
                <a:spcBef>
                  <a:spcPts val="0"/>
                </a:spcBef>
                <a:spcAft>
                  <a:spcPts val="0"/>
                </a:spcAft>
                <a:buClrTx/>
                <a:buSzTx/>
                <a:buFontTx/>
                <a:buNone/>
                <a:tabLst/>
                <a:defRPr/>
              </a:pPr>
              <a:t>6</a:t>
            </a:fld>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52903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811213" y="1220788"/>
            <a:ext cx="5854700" cy="32924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66612" rtl="0" eaLnBrk="1" fontAlgn="auto" latinLnBrk="0" hangingPunct="1">
              <a:lnSpc>
                <a:spcPct val="100000"/>
              </a:lnSpc>
              <a:spcBef>
                <a:spcPts val="0"/>
              </a:spcBef>
              <a:spcAft>
                <a:spcPts val="0"/>
              </a:spcAft>
              <a:buClrTx/>
              <a:buSzTx/>
              <a:buFontTx/>
              <a:buNone/>
              <a:tabLst/>
              <a:defRPr/>
            </a:pPr>
            <a:fld id="{999C2204-EBDF-4626-B5D7-1BF3CE38F42A}"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66612" rtl="0" eaLnBrk="1" fontAlgn="auto" latinLnBrk="0" hangingPunct="1">
                <a:lnSpc>
                  <a:spcPct val="100000"/>
                </a:lnSpc>
                <a:spcBef>
                  <a:spcPts val="0"/>
                </a:spcBef>
                <a:spcAft>
                  <a:spcPts val="0"/>
                </a:spcAft>
                <a:buClrTx/>
                <a:buSzTx/>
                <a:buFontTx/>
                <a:buNone/>
                <a:tabLst/>
                <a:defRPr/>
              </a:pPr>
              <a:t>8</a:t>
            </a:fld>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07836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811213" y="1220788"/>
            <a:ext cx="5854700" cy="32924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66612" rtl="0" eaLnBrk="1" fontAlgn="auto" latinLnBrk="0" hangingPunct="1">
              <a:lnSpc>
                <a:spcPct val="100000"/>
              </a:lnSpc>
              <a:spcBef>
                <a:spcPts val="0"/>
              </a:spcBef>
              <a:spcAft>
                <a:spcPts val="0"/>
              </a:spcAft>
              <a:buClrTx/>
              <a:buSzTx/>
              <a:buFontTx/>
              <a:buNone/>
              <a:tabLst/>
              <a:defRPr/>
            </a:pPr>
            <a:fld id="{999C2204-EBDF-4626-B5D7-1BF3CE38F42A}"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66612" rtl="0" eaLnBrk="1" fontAlgn="auto" latinLnBrk="0" hangingPunct="1">
                <a:lnSpc>
                  <a:spcPct val="100000"/>
                </a:lnSpc>
                <a:spcBef>
                  <a:spcPts val="0"/>
                </a:spcBef>
                <a:spcAft>
                  <a:spcPts val="0"/>
                </a:spcAft>
                <a:buClrTx/>
                <a:buSzTx/>
                <a:buFontTx/>
                <a:buNone/>
                <a:tabLst/>
                <a:defRPr/>
              </a:pPr>
              <a:t>10</a:t>
            </a:fld>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88103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811213" y="1220788"/>
            <a:ext cx="5854700" cy="32924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66612" rtl="0" eaLnBrk="1" fontAlgn="auto" latinLnBrk="0" hangingPunct="1">
              <a:lnSpc>
                <a:spcPct val="100000"/>
              </a:lnSpc>
              <a:spcBef>
                <a:spcPts val="0"/>
              </a:spcBef>
              <a:spcAft>
                <a:spcPts val="0"/>
              </a:spcAft>
              <a:buClrTx/>
              <a:buSzTx/>
              <a:buFontTx/>
              <a:buNone/>
              <a:tabLst/>
              <a:defRPr/>
            </a:pPr>
            <a:fld id="{999C2204-EBDF-4626-B5D7-1BF3CE38F42A}"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66612" rtl="0" eaLnBrk="1" fontAlgn="auto" latinLnBrk="0" hangingPunct="1">
                <a:lnSpc>
                  <a:spcPct val="100000"/>
                </a:lnSpc>
                <a:spcBef>
                  <a:spcPts val="0"/>
                </a:spcBef>
                <a:spcAft>
                  <a:spcPts val="0"/>
                </a:spcAft>
                <a:buClrTx/>
                <a:buSzTx/>
                <a:buFontTx/>
                <a:buNone/>
                <a:tabLst/>
                <a:defRPr/>
              </a:pPr>
              <a:t>11</a:t>
            </a:fld>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4827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0" dirty="0">
                <a:solidFill>
                  <a:srgbClr val="000000"/>
                </a:solidFill>
                <a:effectLst/>
                <a:latin typeface="Calibri" panose="020F0502020204030204" pitchFamily="34" charset="0"/>
                <a:cs typeface="Arial" panose="020B0604020202020204" pitchFamily="34" charset="0"/>
              </a:rPr>
              <a:t>The positive impacts of UN-IGIF are innumerable; with more effective land administration, improved health care delivery and response, improved management of climate change, more productive agriculture, better management of the maritime spaces and resources, the blue economy, and disaster risk reduction and management. We are hearing a lot about relating people, events and activities to place of location, relating environment and climatic events to people to place. It is very evident, from the many presentations we have heard so far, that UN-IGIF is about PEOPLE. </a:t>
            </a:r>
          </a:p>
          <a:p>
            <a:endParaRPr lang="en-US" sz="1800" i="0" dirty="0">
              <a:solidFill>
                <a:srgbClr val="000000"/>
              </a:solidFill>
              <a:effectLst/>
              <a:latin typeface="Calibri" panose="020F0502020204030204" pitchFamily="34" charset="0"/>
              <a:cs typeface="Arial" panose="020B0604020202020204" pitchFamily="34" charset="0"/>
            </a:endParaRPr>
          </a:p>
          <a:p>
            <a:r>
              <a:rPr lang="en-US" sz="1800" i="0" dirty="0">
                <a:solidFill>
                  <a:srgbClr val="000000"/>
                </a:solidFill>
                <a:effectLst/>
                <a:latin typeface="Calibri" panose="020F0502020204030204" pitchFamily="34" charset="0"/>
                <a:cs typeface="Arial" panose="020B0604020202020204" pitchFamily="34" charset="0"/>
              </a:rPr>
              <a:t>Enhancing national geospatial information management is about improving the wellbeing of PEOPLE.</a:t>
            </a:r>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CC7C5-1474-40BB-960B-71F84ED129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57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811213" y="1219200"/>
            <a:ext cx="5854700" cy="32940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500" dirty="0"/>
              <a:t>The roadmap for implementing the IGIF occurs primarily through the 9 Strategic Pathways. </a:t>
            </a:r>
          </a:p>
          <a:p>
            <a:endParaRPr lang="en-US" altLang="en-US" sz="1500" dirty="0"/>
          </a:p>
          <a:p>
            <a:r>
              <a:rPr lang="en-US" altLang="en-US" sz="1500" dirty="0"/>
              <a:t>The strategic pathways are deliberately presented as separate pieces of a jigsaw puzzle in recognition that there are many aspects and dimensions to each individual pathway which can be addressed singularly. However, it is when the pieces are all joined together and united as one that the Framework is connected, integrated and able to be fully implemented as an integrated national geospatial information program.</a:t>
            </a:r>
          </a:p>
          <a:p>
            <a:endParaRPr lang="en-US" altLang="en-US" sz="1500" dirty="0"/>
          </a:p>
          <a:p>
            <a:r>
              <a:rPr lang="en-US" altLang="en-US" sz="1500" dirty="0"/>
              <a:t>Additionally, the Strategic Pathways are organized laterally in response to three principal areas of equally shared influence: these being aspects related to overarching national Governance; the underlying data and enabling Technology; and the importance of People in the geospatial information life cycle.</a:t>
            </a:r>
          </a:p>
          <a:p>
            <a:endParaRPr lang="en-US" altLang="en-US" sz="1500" dirty="0"/>
          </a:p>
          <a:p>
            <a:endParaRPr lang="en-US" altLang="en-US" sz="1500" dirty="0"/>
          </a:p>
          <a:p>
            <a:endParaRPr lang="en-US" altLang="en-US" sz="1500" dirty="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05" indent="-302040">
              <a:defRPr>
                <a:solidFill>
                  <a:schemeClr val="tx1"/>
                </a:solidFill>
                <a:latin typeface="Arial" panose="020B0604020202020204" pitchFamily="34" charset="0"/>
                <a:cs typeface="Arial" panose="020B0604020202020204" pitchFamily="34" charset="0"/>
              </a:defRPr>
            </a:lvl2pPr>
            <a:lvl3pPr marL="1208161" indent="-241632">
              <a:defRPr>
                <a:solidFill>
                  <a:schemeClr val="tx1"/>
                </a:solidFill>
                <a:latin typeface="Arial" panose="020B0604020202020204" pitchFamily="34" charset="0"/>
                <a:cs typeface="Arial" panose="020B0604020202020204" pitchFamily="34" charset="0"/>
              </a:defRPr>
            </a:lvl3pPr>
            <a:lvl4pPr marL="1691426" indent="-241632">
              <a:defRPr>
                <a:solidFill>
                  <a:schemeClr val="tx1"/>
                </a:solidFill>
                <a:latin typeface="Arial" panose="020B0604020202020204" pitchFamily="34" charset="0"/>
                <a:cs typeface="Arial" panose="020B0604020202020204" pitchFamily="34" charset="0"/>
              </a:defRPr>
            </a:lvl4pPr>
            <a:lvl5pPr marL="2174690" indent="-241632">
              <a:defRPr>
                <a:solidFill>
                  <a:schemeClr val="tx1"/>
                </a:solidFill>
                <a:latin typeface="Arial" panose="020B0604020202020204" pitchFamily="34" charset="0"/>
                <a:cs typeface="Arial" panose="020B0604020202020204" pitchFamily="34" charset="0"/>
              </a:defRPr>
            </a:lvl5pPr>
            <a:lvl6pPr marL="2657954" indent="-2416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218" indent="-2416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483" indent="-2416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7747" indent="-2416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99C2204-EBDF-4626-B5D7-1BF3CE38F42A}" type="slidenum">
              <a:rPr lang="en-GB" altLang="en-US" smtClean="0">
                <a:solidFill>
                  <a:srgbClr val="000000"/>
                </a:solidFill>
              </a:rPr>
              <a:pPr/>
              <a:t>15</a:t>
            </a:fld>
            <a:endParaRPr lang="en-GB" altLang="en-US">
              <a:solidFill>
                <a:srgbClr val="000000"/>
              </a:solidFill>
            </a:endParaRPr>
          </a:p>
        </p:txBody>
      </p:sp>
    </p:spTree>
    <p:extLst>
      <p:ext uri="{BB962C8B-B14F-4D97-AF65-F5344CB8AC3E}">
        <p14:creationId xmlns:p14="http://schemas.microsoft.com/office/powerpoint/2010/main" val="1434676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2958F-6B4D-E973-990F-2CD62ED1D6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270927-8B1A-5C78-B413-34CE509194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C2EF04-CB35-894C-C47B-F27AE2D0444E}"/>
              </a:ext>
            </a:extLst>
          </p:cNvPr>
          <p:cNvSpPr>
            <a:spLocks noGrp="1"/>
          </p:cNvSpPr>
          <p:nvPr>
            <p:ph type="dt" sz="half" idx="10"/>
          </p:nvPr>
        </p:nvSpPr>
        <p:spPr/>
        <p:txBody>
          <a:bodyPr/>
          <a:lstStyle/>
          <a:p>
            <a:fld id="{AB5E3B02-0E71-4CF2-9B73-8A5ADEA57A27}" type="datetimeFigureOut">
              <a:rPr lang="en-US" smtClean="0"/>
              <a:t>30/10/2024</a:t>
            </a:fld>
            <a:endParaRPr lang="en-US" dirty="0"/>
          </a:p>
        </p:txBody>
      </p:sp>
      <p:sp>
        <p:nvSpPr>
          <p:cNvPr id="5" name="Footer Placeholder 4">
            <a:extLst>
              <a:ext uri="{FF2B5EF4-FFF2-40B4-BE49-F238E27FC236}">
                <a16:creationId xmlns:a16="http://schemas.microsoft.com/office/drawing/2014/main" id="{B81B2E3A-1EC8-9BE9-A93C-B69F27F4FC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59F77E-3168-8AFA-4B37-0DCC97B7CEFC}"/>
              </a:ext>
            </a:extLst>
          </p:cNvPr>
          <p:cNvSpPr>
            <a:spLocks noGrp="1"/>
          </p:cNvSpPr>
          <p:nvPr>
            <p:ph type="sldNum" sz="quarter" idx="12"/>
          </p:nvPr>
        </p:nvSpPr>
        <p:spPr/>
        <p:txBody>
          <a:bodyPr/>
          <a:lstStyle/>
          <a:p>
            <a:fld id="{EFECB4D7-9947-4BBA-BCB3-09F197380734}" type="slidenum">
              <a:rPr lang="en-US" smtClean="0"/>
              <a:t>‹#›</a:t>
            </a:fld>
            <a:endParaRPr lang="en-US" dirty="0"/>
          </a:p>
        </p:txBody>
      </p:sp>
    </p:spTree>
    <p:extLst>
      <p:ext uri="{BB962C8B-B14F-4D97-AF65-F5344CB8AC3E}">
        <p14:creationId xmlns:p14="http://schemas.microsoft.com/office/powerpoint/2010/main" val="2904414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36EB-5FD0-D35D-7DCE-5A0EC2CF77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6BC505-C3F5-24D8-6C52-DA9646082E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4B576A-E206-5E23-DB9C-4E3CA4B64B00}"/>
              </a:ext>
            </a:extLst>
          </p:cNvPr>
          <p:cNvSpPr>
            <a:spLocks noGrp="1"/>
          </p:cNvSpPr>
          <p:nvPr>
            <p:ph type="dt" sz="half" idx="10"/>
          </p:nvPr>
        </p:nvSpPr>
        <p:spPr/>
        <p:txBody>
          <a:bodyPr/>
          <a:lstStyle/>
          <a:p>
            <a:fld id="{AB5E3B02-0E71-4CF2-9B73-8A5ADEA57A27}" type="datetimeFigureOut">
              <a:rPr lang="en-US" smtClean="0"/>
              <a:t>30/10/2024</a:t>
            </a:fld>
            <a:endParaRPr lang="en-US" dirty="0"/>
          </a:p>
        </p:txBody>
      </p:sp>
      <p:sp>
        <p:nvSpPr>
          <p:cNvPr id="5" name="Footer Placeholder 4">
            <a:extLst>
              <a:ext uri="{FF2B5EF4-FFF2-40B4-BE49-F238E27FC236}">
                <a16:creationId xmlns:a16="http://schemas.microsoft.com/office/drawing/2014/main" id="{7E0B39DA-3DE3-6CBD-A54A-9641F80D1D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337C55-A3D3-B23D-64D1-11CD7550FC5C}"/>
              </a:ext>
            </a:extLst>
          </p:cNvPr>
          <p:cNvSpPr>
            <a:spLocks noGrp="1"/>
          </p:cNvSpPr>
          <p:nvPr>
            <p:ph type="sldNum" sz="quarter" idx="12"/>
          </p:nvPr>
        </p:nvSpPr>
        <p:spPr/>
        <p:txBody>
          <a:bodyPr/>
          <a:lstStyle/>
          <a:p>
            <a:fld id="{EFECB4D7-9947-4BBA-BCB3-09F197380734}" type="slidenum">
              <a:rPr lang="en-US" smtClean="0"/>
              <a:t>‹#›</a:t>
            </a:fld>
            <a:endParaRPr lang="en-US" dirty="0"/>
          </a:p>
        </p:txBody>
      </p:sp>
    </p:spTree>
    <p:extLst>
      <p:ext uri="{BB962C8B-B14F-4D97-AF65-F5344CB8AC3E}">
        <p14:creationId xmlns:p14="http://schemas.microsoft.com/office/powerpoint/2010/main" val="1878775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C2B2D7-DA2A-7735-8772-98E8FB69F1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702555-82BC-E78B-2790-211AB19EB3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452AEC-1059-AA56-4690-491A36CE781F}"/>
              </a:ext>
            </a:extLst>
          </p:cNvPr>
          <p:cNvSpPr>
            <a:spLocks noGrp="1"/>
          </p:cNvSpPr>
          <p:nvPr>
            <p:ph type="dt" sz="half" idx="10"/>
          </p:nvPr>
        </p:nvSpPr>
        <p:spPr/>
        <p:txBody>
          <a:bodyPr/>
          <a:lstStyle/>
          <a:p>
            <a:fld id="{AB5E3B02-0E71-4CF2-9B73-8A5ADEA57A27}" type="datetimeFigureOut">
              <a:rPr lang="en-US" smtClean="0"/>
              <a:t>30/10/2024</a:t>
            </a:fld>
            <a:endParaRPr lang="en-US" dirty="0"/>
          </a:p>
        </p:txBody>
      </p:sp>
      <p:sp>
        <p:nvSpPr>
          <p:cNvPr id="5" name="Footer Placeholder 4">
            <a:extLst>
              <a:ext uri="{FF2B5EF4-FFF2-40B4-BE49-F238E27FC236}">
                <a16:creationId xmlns:a16="http://schemas.microsoft.com/office/drawing/2014/main" id="{88E2D71C-C831-F254-7963-DCAC66AAFF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931D61-7C62-A1F2-0963-5CC42BB5C56D}"/>
              </a:ext>
            </a:extLst>
          </p:cNvPr>
          <p:cNvSpPr>
            <a:spLocks noGrp="1"/>
          </p:cNvSpPr>
          <p:nvPr>
            <p:ph type="sldNum" sz="quarter" idx="12"/>
          </p:nvPr>
        </p:nvSpPr>
        <p:spPr/>
        <p:txBody>
          <a:bodyPr/>
          <a:lstStyle/>
          <a:p>
            <a:fld id="{EFECB4D7-9947-4BBA-BCB3-09F197380734}" type="slidenum">
              <a:rPr lang="en-US" smtClean="0"/>
              <a:t>‹#›</a:t>
            </a:fld>
            <a:endParaRPr lang="en-US" dirty="0"/>
          </a:p>
        </p:txBody>
      </p:sp>
    </p:spTree>
    <p:extLst>
      <p:ext uri="{BB962C8B-B14F-4D97-AF65-F5344CB8AC3E}">
        <p14:creationId xmlns:p14="http://schemas.microsoft.com/office/powerpoint/2010/main" val="2413727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C358748C-3BD0-4F2E-8C9F-12DD84DBF895}" type="datetimeFigureOut">
              <a:rPr lang="en-GB"/>
              <a:pPr>
                <a:defRPr/>
              </a:pPr>
              <a:t>30/10/2024</a:t>
            </a:fld>
            <a:endParaRPr lang="en-GB"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GB" dirty="0"/>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EF200410-6C14-426D-97BA-DAC6C605E18C}" type="slidenum">
              <a:rPr lang="en-GB" altLang="en-US"/>
              <a:pPr>
                <a:defRPr/>
              </a:pPr>
              <a:t>‹#›</a:t>
            </a:fld>
            <a:endParaRPr lang="en-GB" altLang="en-US" dirty="0"/>
          </a:p>
        </p:txBody>
      </p:sp>
    </p:spTree>
    <p:extLst>
      <p:ext uri="{BB962C8B-B14F-4D97-AF65-F5344CB8AC3E}">
        <p14:creationId xmlns:p14="http://schemas.microsoft.com/office/powerpoint/2010/main" val="1324465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DCFA0F-F728-9502-10EB-5356B72423AA}"/>
              </a:ext>
            </a:extLst>
          </p:cNvPr>
          <p:cNvGrpSpPr/>
          <p:nvPr userDrawn="1"/>
        </p:nvGrpSpPr>
        <p:grpSpPr>
          <a:xfrm>
            <a:off x="0" y="15875"/>
            <a:ext cx="12192000" cy="6842125"/>
            <a:chOff x="0" y="15875"/>
            <a:chExt cx="12192000" cy="6842125"/>
          </a:xfrm>
        </p:grpSpPr>
        <p:grpSp>
          <p:nvGrpSpPr>
            <p:cNvPr id="8" name="Group 7">
              <a:extLst>
                <a:ext uri="{FF2B5EF4-FFF2-40B4-BE49-F238E27FC236}">
                  <a16:creationId xmlns:a16="http://schemas.microsoft.com/office/drawing/2014/main" id="{58AB9BE4-0F5F-E824-D790-02A8106C38FA}"/>
                </a:ext>
              </a:extLst>
            </p:cNvPr>
            <p:cNvGrpSpPr/>
            <p:nvPr/>
          </p:nvGrpSpPr>
          <p:grpSpPr>
            <a:xfrm>
              <a:off x="0" y="15875"/>
              <a:ext cx="12192000" cy="6842125"/>
              <a:chOff x="0" y="15875"/>
              <a:chExt cx="12192000" cy="6842125"/>
            </a:xfrm>
          </p:grpSpPr>
          <p:pic>
            <p:nvPicPr>
              <p:cNvPr id="10" name="Picture 2" descr="Y:\SSB\GGIM\Logo\Presentation\UNGGIM_Secretariat_Footer.jpg">
                <a:extLst>
                  <a:ext uri="{FF2B5EF4-FFF2-40B4-BE49-F238E27FC236}">
                    <a16:creationId xmlns:a16="http://schemas.microsoft.com/office/drawing/2014/main" id="{7D0ECC24-55DC-13DD-8C08-A284217D8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485194"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Y:\SSB\GGIM\Logo\Presentation\UNGGIM_Secretariat_Footer.jpg">
                <a:extLst>
                  <a:ext uri="{FF2B5EF4-FFF2-40B4-BE49-F238E27FC236}">
                    <a16:creationId xmlns:a16="http://schemas.microsoft.com/office/drawing/2014/main" id="{0C2658F9-C24C-01BF-E6B4-659F2953A7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562"/>
              <a:stretch/>
            </p:blipFill>
            <p:spPr bwMode="auto">
              <a:xfrm>
                <a:off x="8311487" y="15875"/>
                <a:ext cx="3880513"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6">
              <a:extLst>
                <a:ext uri="{FF2B5EF4-FFF2-40B4-BE49-F238E27FC236}">
                  <a16:creationId xmlns:a16="http://schemas.microsoft.com/office/drawing/2014/main" id="{F5004E98-C9A7-826C-0B88-E79B033C4651}"/>
                </a:ext>
              </a:extLst>
            </p:cNvPr>
            <p:cNvSpPr txBox="1">
              <a:spLocks noChangeArrowheads="1"/>
            </p:cNvSpPr>
            <p:nvPr/>
          </p:nvSpPr>
          <p:spPr bwMode="auto">
            <a:xfrm>
              <a:off x="7884909" y="6135690"/>
              <a:ext cx="412324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en-US" altLang="en-US" sz="1100" b="0" i="1"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Positioning geospatial information to address global challenges</a:t>
              </a:r>
            </a:p>
          </p:txBody>
        </p:sp>
      </p:gr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89B9984-8317-45B3-8A6F-0C45418FECF7}" type="datetimeFigureOut">
              <a:rPr lang="en-GB"/>
              <a:pPr>
                <a:defRPr/>
              </a:pPr>
              <a:t>30/10/2024</a:t>
            </a:fld>
            <a:endParaRPr lang="en-GB"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GB" dirty="0"/>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E0B8EC56-A798-465F-9E53-B49C3D87E954}" type="slidenum">
              <a:rPr lang="en-GB" altLang="en-US"/>
              <a:pPr>
                <a:defRPr/>
              </a:pPr>
              <a:t>‹#›</a:t>
            </a:fld>
            <a:endParaRPr lang="en-GB" altLang="en-US" dirty="0"/>
          </a:p>
        </p:txBody>
      </p:sp>
    </p:spTree>
    <p:extLst>
      <p:ext uri="{BB962C8B-B14F-4D97-AF65-F5344CB8AC3E}">
        <p14:creationId xmlns:p14="http://schemas.microsoft.com/office/powerpoint/2010/main" val="2233888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DE90C19-24E0-4D28-99D8-1786293153D2}" type="datetimeFigureOut">
              <a:rPr lang="en-GB"/>
              <a:pPr>
                <a:defRPr/>
              </a:pPr>
              <a:t>30/10/2024</a:t>
            </a:fld>
            <a:endParaRPr lang="en-GB"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GB" dirty="0"/>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D6A486E1-E30D-4241-80BC-48A9D13AD034}" type="slidenum">
              <a:rPr lang="en-GB" altLang="en-US"/>
              <a:pPr>
                <a:defRPr/>
              </a:pPr>
              <a:t>‹#›</a:t>
            </a:fld>
            <a:endParaRPr lang="en-GB" altLang="en-US" dirty="0"/>
          </a:p>
        </p:txBody>
      </p:sp>
    </p:spTree>
    <p:extLst>
      <p:ext uri="{BB962C8B-B14F-4D97-AF65-F5344CB8AC3E}">
        <p14:creationId xmlns:p14="http://schemas.microsoft.com/office/powerpoint/2010/main" val="2582424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B70B33BA-61CD-4B49-A717-67D7A0CA9B5B}" type="datetimeFigureOut">
              <a:rPr lang="en-GB"/>
              <a:pPr>
                <a:defRPr/>
              </a:pPr>
              <a:t>30/10/2024</a:t>
            </a:fld>
            <a:endParaRPr lang="en-GB"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GB" dirty="0"/>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F0BB9C4E-7A4E-409B-8633-3C4636E4DABA}" type="slidenum">
              <a:rPr lang="en-GB" altLang="en-US"/>
              <a:pPr>
                <a:defRPr/>
              </a:pPr>
              <a:t>‹#›</a:t>
            </a:fld>
            <a:endParaRPr lang="en-GB" altLang="en-US" dirty="0"/>
          </a:p>
        </p:txBody>
      </p:sp>
    </p:spTree>
    <p:extLst>
      <p:ext uri="{BB962C8B-B14F-4D97-AF65-F5344CB8AC3E}">
        <p14:creationId xmlns:p14="http://schemas.microsoft.com/office/powerpoint/2010/main" val="1370562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DF4647F-4C18-4969-8898-34BCE5210A85}" type="datetimeFigureOut">
              <a:rPr lang="en-GB"/>
              <a:pPr>
                <a:defRPr/>
              </a:pPr>
              <a:t>30/10/2024</a:t>
            </a:fld>
            <a:endParaRPr lang="en-GB" dirty="0"/>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GB" dirty="0"/>
          </a:p>
        </p:txBody>
      </p:sp>
      <p:sp>
        <p:nvSpPr>
          <p:cNvPr id="9" name="Slide Number Placeholder 8"/>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FA1BA514-6D42-4895-8EEF-E70EBB8A6190}" type="slidenum">
              <a:rPr lang="en-GB" altLang="en-US"/>
              <a:pPr>
                <a:defRPr/>
              </a:pPr>
              <a:t>‹#›</a:t>
            </a:fld>
            <a:endParaRPr lang="en-GB" altLang="en-US" dirty="0"/>
          </a:p>
        </p:txBody>
      </p:sp>
    </p:spTree>
    <p:extLst>
      <p:ext uri="{BB962C8B-B14F-4D97-AF65-F5344CB8AC3E}">
        <p14:creationId xmlns:p14="http://schemas.microsoft.com/office/powerpoint/2010/main" val="4084435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BFEFC79-C458-4A34-96DF-E5FD5BDC4A49}" type="datetimeFigureOut">
              <a:rPr lang="en-GB"/>
              <a:pPr>
                <a:defRPr/>
              </a:pPr>
              <a:t>30/10/2024</a:t>
            </a:fld>
            <a:endParaRPr lang="en-GB" dirty="0"/>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GB" dirty="0"/>
          </a:p>
        </p:txBody>
      </p:sp>
      <p:sp>
        <p:nvSpPr>
          <p:cNvPr id="5" name="Slide Number Placeholder 4"/>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1BFC4389-A1A4-4408-8F17-05B8A5ECD44F}" type="slidenum">
              <a:rPr lang="en-GB" altLang="en-US"/>
              <a:pPr>
                <a:defRPr/>
              </a:pPr>
              <a:t>‹#›</a:t>
            </a:fld>
            <a:endParaRPr lang="en-GB" altLang="en-US" dirty="0"/>
          </a:p>
        </p:txBody>
      </p:sp>
    </p:spTree>
    <p:extLst>
      <p:ext uri="{BB962C8B-B14F-4D97-AF65-F5344CB8AC3E}">
        <p14:creationId xmlns:p14="http://schemas.microsoft.com/office/powerpoint/2010/main" val="1815855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39B1523E-1C39-42B3-A441-E0A52E0F6758}" type="datetimeFigureOut">
              <a:rPr lang="en-GB"/>
              <a:pPr>
                <a:defRPr/>
              </a:pPr>
              <a:t>30/10/2024</a:t>
            </a:fld>
            <a:endParaRPr lang="en-GB" dirty="0"/>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GB" dirty="0"/>
          </a:p>
        </p:txBody>
      </p:sp>
      <p:sp>
        <p:nvSpPr>
          <p:cNvPr id="4" name="Slide Number Placeholder 3"/>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464DC895-3DD6-4881-9BAD-93A4CA70375F}" type="slidenum">
              <a:rPr lang="en-GB" altLang="en-US"/>
              <a:pPr>
                <a:defRPr/>
              </a:pPr>
              <a:t>‹#›</a:t>
            </a:fld>
            <a:endParaRPr lang="en-GB" altLang="en-US" dirty="0"/>
          </a:p>
        </p:txBody>
      </p:sp>
    </p:spTree>
    <p:extLst>
      <p:ext uri="{BB962C8B-B14F-4D97-AF65-F5344CB8AC3E}">
        <p14:creationId xmlns:p14="http://schemas.microsoft.com/office/powerpoint/2010/main" val="802509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342D2D2-E0B1-46FD-8E84-170383E1061D}" type="datetimeFigureOut">
              <a:rPr lang="en-GB"/>
              <a:pPr>
                <a:defRPr/>
              </a:pPr>
              <a:t>30/10/2024</a:t>
            </a:fld>
            <a:endParaRPr lang="en-GB"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GB" dirty="0"/>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4F4F0C07-AFB1-4689-A7FE-3542850CA520}" type="slidenum">
              <a:rPr lang="en-GB" altLang="en-US"/>
              <a:pPr>
                <a:defRPr/>
              </a:pPr>
              <a:t>‹#›</a:t>
            </a:fld>
            <a:endParaRPr lang="en-GB" altLang="en-US" dirty="0"/>
          </a:p>
        </p:txBody>
      </p:sp>
    </p:spTree>
    <p:extLst>
      <p:ext uri="{BB962C8B-B14F-4D97-AF65-F5344CB8AC3E}">
        <p14:creationId xmlns:p14="http://schemas.microsoft.com/office/powerpoint/2010/main" val="2820131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03C45-F4A6-F695-C848-0AAA4A7E69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3E3CFE-C361-CDEA-7EF9-D0EFCAC504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B05573-F7F3-260A-BC9B-72F45D5DE879}"/>
              </a:ext>
            </a:extLst>
          </p:cNvPr>
          <p:cNvSpPr>
            <a:spLocks noGrp="1"/>
          </p:cNvSpPr>
          <p:nvPr>
            <p:ph type="dt" sz="half" idx="10"/>
          </p:nvPr>
        </p:nvSpPr>
        <p:spPr/>
        <p:txBody>
          <a:bodyPr/>
          <a:lstStyle/>
          <a:p>
            <a:fld id="{AB5E3B02-0E71-4CF2-9B73-8A5ADEA57A27}" type="datetimeFigureOut">
              <a:rPr lang="en-US" smtClean="0"/>
              <a:t>30/10/2024</a:t>
            </a:fld>
            <a:endParaRPr lang="en-US" dirty="0"/>
          </a:p>
        </p:txBody>
      </p:sp>
      <p:sp>
        <p:nvSpPr>
          <p:cNvPr id="5" name="Footer Placeholder 4">
            <a:extLst>
              <a:ext uri="{FF2B5EF4-FFF2-40B4-BE49-F238E27FC236}">
                <a16:creationId xmlns:a16="http://schemas.microsoft.com/office/drawing/2014/main" id="{751C920B-05C2-88D5-807F-9FEBA7761D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00C474-7650-5BC3-369A-F2CDE1B6520E}"/>
              </a:ext>
            </a:extLst>
          </p:cNvPr>
          <p:cNvSpPr>
            <a:spLocks noGrp="1"/>
          </p:cNvSpPr>
          <p:nvPr>
            <p:ph type="sldNum" sz="quarter" idx="12"/>
          </p:nvPr>
        </p:nvSpPr>
        <p:spPr/>
        <p:txBody>
          <a:bodyPr/>
          <a:lstStyle/>
          <a:p>
            <a:fld id="{EFECB4D7-9947-4BBA-BCB3-09F197380734}" type="slidenum">
              <a:rPr lang="en-US" smtClean="0"/>
              <a:t>‹#›</a:t>
            </a:fld>
            <a:endParaRPr lang="en-US" dirty="0"/>
          </a:p>
        </p:txBody>
      </p:sp>
    </p:spTree>
    <p:extLst>
      <p:ext uri="{BB962C8B-B14F-4D97-AF65-F5344CB8AC3E}">
        <p14:creationId xmlns:p14="http://schemas.microsoft.com/office/powerpoint/2010/main" val="2418669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EF3261C-70CB-49B9-BB94-544B3C53EF44}" type="datetimeFigureOut">
              <a:rPr lang="en-GB"/>
              <a:pPr>
                <a:defRPr/>
              </a:pPr>
              <a:t>30/10/2024</a:t>
            </a:fld>
            <a:endParaRPr lang="en-GB"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GB" dirty="0"/>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CA7EDB48-D0B6-4B83-8E90-F94FA4B61EB1}" type="slidenum">
              <a:rPr lang="en-GB" altLang="en-US"/>
              <a:pPr>
                <a:defRPr/>
              </a:pPr>
              <a:t>‹#›</a:t>
            </a:fld>
            <a:endParaRPr lang="en-GB" altLang="en-US" dirty="0"/>
          </a:p>
        </p:txBody>
      </p:sp>
    </p:spTree>
    <p:extLst>
      <p:ext uri="{BB962C8B-B14F-4D97-AF65-F5344CB8AC3E}">
        <p14:creationId xmlns:p14="http://schemas.microsoft.com/office/powerpoint/2010/main" val="857134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63247B6A-A898-4211-A681-90B5E077698B}" type="datetimeFigureOut">
              <a:rPr lang="en-GB"/>
              <a:pPr>
                <a:defRPr/>
              </a:pPr>
              <a:t>30/10/2024</a:t>
            </a:fld>
            <a:endParaRPr lang="en-GB"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GB" dirty="0"/>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006ABBE7-0595-45FF-9E22-93EC990C582E}" type="slidenum">
              <a:rPr lang="en-GB" altLang="en-US"/>
              <a:pPr>
                <a:defRPr/>
              </a:pPr>
              <a:t>‹#›</a:t>
            </a:fld>
            <a:endParaRPr lang="en-GB" altLang="en-US" dirty="0"/>
          </a:p>
        </p:txBody>
      </p:sp>
    </p:spTree>
    <p:extLst>
      <p:ext uri="{BB962C8B-B14F-4D97-AF65-F5344CB8AC3E}">
        <p14:creationId xmlns:p14="http://schemas.microsoft.com/office/powerpoint/2010/main" val="3882247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B980843-D465-4D51-9EDD-F5DDDA20FDCE}" type="datetimeFigureOut">
              <a:rPr lang="en-GB"/>
              <a:pPr>
                <a:defRPr/>
              </a:pPr>
              <a:t>30/10/2024</a:t>
            </a:fld>
            <a:endParaRPr lang="en-GB"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GB" dirty="0"/>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2E1FFC74-47C5-400E-A768-27D4C83D61EA}" type="slidenum">
              <a:rPr lang="en-GB" altLang="en-US"/>
              <a:pPr>
                <a:defRPr/>
              </a:pPr>
              <a:t>‹#›</a:t>
            </a:fld>
            <a:endParaRPr lang="en-GB" altLang="en-US" dirty="0"/>
          </a:p>
        </p:txBody>
      </p:sp>
    </p:spTree>
    <p:extLst>
      <p:ext uri="{BB962C8B-B14F-4D97-AF65-F5344CB8AC3E}">
        <p14:creationId xmlns:p14="http://schemas.microsoft.com/office/powerpoint/2010/main" val="163405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CB072-2C34-9084-4ACA-63344D2696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F564EB-249F-3EC1-6AC8-07B7C7902A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04722C-175D-259B-3C60-1C00C01E4CFB}"/>
              </a:ext>
            </a:extLst>
          </p:cNvPr>
          <p:cNvSpPr>
            <a:spLocks noGrp="1"/>
          </p:cNvSpPr>
          <p:nvPr>
            <p:ph type="dt" sz="half" idx="10"/>
          </p:nvPr>
        </p:nvSpPr>
        <p:spPr/>
        <p:txBody>
          <a:bodyPr/>
          <a:lstStyle/>
          <a:p>
            <a:fld id="{AB5E3B02-0E71-4CF2-9B73-8A5ADEA57A27}" type="datetimeFigureOut">
              <a:rPr lang="en-US" smtClean="0"/>
              <a:t>30/10/2024</a:t>
            </a:fld>
            <a:endParaRPr lang="en-US" dirty="0"/>
          </a:p>
        </p:txBody>
      </p:sp>
      <p:sp>
        <p:nvSpPr>
          <p:cNvPr id="5" name="Footer Placeholder 4">
            <a:extLst>
              <a:ext uri="{FF2B5EF4-FFF2-40B4-BE49-F238E27FC236}">
                <a16:creationId xmlns:a16="http://schemas.microsoft.com/office/drawing/2014/main" id="{09256701-9E9B-7E38-080E-FC7F16262C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E3F80-9580-6229-65B4-F7B371818052}"/>
              </a:ext>
            </a:extLst>
          </p:cNvPr>
          <p:cNvSpPr>
            <a:spLocks noGrp="1"/>
          </p:cNvSpPr>
          <p:nvPr>
            <p:ph type="sldNum" sz="quarter" idx="12"/>
          </p:nvPr>
        </p:nvSpPr>
        <p:spPr/>
        <p:txBody>
          <a:bodyPr/>
          <a:lstStyle/>
          <a:p>
            <a:fld id="{EFECB4D7-9947-4BBA-BCB3-09F197380734}" type="slidenum">
              <a:rPr lang="en-US" smtClean="0"/>
              <a:t>‹#›</a:t>
            </a:fld>
            <a:endParaRPr lang="en-US" dirty="0"/>
          </a:p>
        </p:txBody>
      </p:sp>
    </p:spTree>
    <p:extLst>
      <p:ext uri="{BB962C8B-B14F-4D97-AF65-F5344CB8AC3E}">
        <p14:creationId xmlns:p14="http://schemas.microsoft.com/office/powerpoint/2010/main" val="3777336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75065-F771-8AE3-9E0F-E2F821D326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04A0D-3068-D2B1-D692-674F3BEF18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D76EFD-AC25-D2BE-25D8-3E74C26C95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B04FA8-BEA5-6AF2-8745-91A727569935}"/>
              </a:ext>
            </a:extLst>
          </p:cNvPr>
          <p:cNvSpPr>
            <a:spLocks noGrp="1"/>
          </p:cNvSpPr>
          <p:nvPr>
            <p:ph type="dt" sz="half" idx="10"/>
          </p:nvPr>
        </p:nvSpPr>
        <p:spPr/>
        <p:txBody>
          <a:bodyPr/>
          <a:lstStyle/>
          <a:p>
            <a:fld id="{AB5E3B02-0E71-4CF2-9B73-8A5ADEA57A27}" type="datetimeFigureOut">
              <a:rPr lang="en-US" smtClean="0"/>
              <a:t>30/10/2024</a:t>
            </a:fld>
            <a:endParaRPr lang="en-US" dirty="0"/>
          </a:p>
        </p:txBody>
      </p:sp>
      <p:sp>
        <p:nvSpPr>
          <p:cNvPr id="6" name="Footer Placeholder 5">
            <a:extLst>
              <a:ext uri="{FF2B5EF4-FFF2-40B4-BE49-F238E27FC236}">
                <a16:creationId xmlns:a16="http://schemas.microsoft.com/office/drawing/2014/main" id="{1A237AE8-2B53-753C-F59F-656176A4F90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6EA64DC-8B77-090A-402E-4C8B1BDD2162}"/>
              </a:ext>
            </a:extLst>
          </p:cNvPr>
          <p:cNvSpPr>
            <a:spLocks noGrp="1"/>
          </p:cNvSpPr>
          <p:nvPr>
            <p:ph type="sldNum" sz="quarter" idx="12"/>
          </p:nvPr>
        </p:nvSpPr>
        <p:spPr/>
        <p:txBody>
          <a:bodyPr/>
          <a:lstStyle/>
          <a:p>
            <a:fld id="{EFECB4D7-9947-4BBA-BCB3-09F197380734}" type="slidenum">
              <a:rPr lang="en-US" smtClean="0"/>
              <a:t>‹#›</a:t>
            </a:fld>
            <a:endParaRPr lang="en-US" dirty="0"/>
          </a:p>
        </p:txBody>
      </p:sp>
    </p:spTree>
    <p:extLst>
      <p:ext uri="{BB962C8B-B14F-4D97-AF65-F5344CB8AC3E}">
        <p14:creationId xmlns:p14="http://schemas.microsoft.com/office/powerpoint/2010/main" val="3670791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FA9F9-081A-7F7C-CE80-6ECFBCE320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3AD255-4956-EEBB-5B71-52650B79C1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8C6329-444F-C7DA-B33E-022D7B8A68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CB57E0-15C2-97D7-59DD-1E313B88C3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A27B4A-89AD-64D6-B173-B95529CCCD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A146F5-181D-90A4-32AE-23409822F648}"/>
              </a:ext>
            </a:extLst>
          </p:cNvPr>
          <p:cNvSpPr>
            <a:spLocks noGrp="1"/>
          </p:cNvSpPr>
          <p:nvPr>
            <p:ph type="dt" sz="half" idx="10"/>
          </p:nvPr>
        </p:nvSpPr>
        <p:spPr/>
        <p:txBody>
          <a:bodyPr/>
          <a:lstStyle/>
          <a:p>
            <a:fld id="{AB5E3B02-0E71-4CF2-9B73-8A5ADEA57A27}" type="datetimeFigureOut">
              <a:rPr lang="en-US" smtClean="0"/>
              <a:t>30/10/2024</a:t>
            </a:fld>
            <a:endParaRPr lang="en-US" dirty="0"/>
          </a:p>
        </p:txBody>
      </p:sp>
      <p:sp>
        <p:nvSpPr>
          <p:cNvPr id="8" name="Footer Placeholder 7">
            <a:extLst>
              <a:ext uri="{FF2B5EF4-FFF2-40B4-BE49-F238E27FC236}">
                <a16:creationId xmlns:a16="http://schemas.microsoft.com/office/drawing/2014/main" id="{80EF8ED1-E2F2-0EA5-78F0-CD965A07F2E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E6E647A-3D17-8E9C-03F3-7528903D937C}"/>
              </a:ext>
            </a:extLst>
          </p:cNvPr>
          <p:cNvSpPr>
            <a:spLocks noGrp="1"/>
          </p:cNvSpPr>
          <p:nvPr>
            <p:ph type="sldNum" sz="quarter" idx="12"/>
          </p:nvPr>
        </p:nvSpPr>
        <p:spPr/>
        <p:txBody>
          <a:bodyPr/>
          <a:lstStyle/>
          <a:p>
            <a:fld id="{EFECB4D7-9947-4BBA-BCB3-09F197380734}" type="slidenum">
              <a:rPr lang="en-US" smtClean="0"/>
              <a:t>‹#›</a:t>
            </a:fld>
            <a:endParaRPr lang="en-US" dirty="0"/>
          </a:p>
        </p:txBody>
      </p:sp>
    </p:spTree>
    <p:extLst>
      <p:ext uri="{BB962C8B-B14F-4D97-AF65-F5344CB8AC3E}">
        <p14:creationId xmlns:p14="http://schemas.microsoft.com/office/powerpoint/2010/main" val="856653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7020A-267C-3736-12B6-CA9DA51C67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D2BA28-41CC-EE88-4330-CE5775828FC6}"/>
              </a:ext>
            </a:extLst>
          </p:cNvPr>
          <p:cNvSpPr>
            <a:spLocks noGrp="1"/>
          </p:cNvSpPr>
          <p:nvPr>
            <p:ph type="dt" sz="half" idx="10"/>
          </p:nvPr>
        </p:nvSpPr>
        <p:spPr/>
        <p:txBody>
          <a:bodyPr/>
          <a:lstStyle/>
          <a:p>
            <a:fld id="{AB5E3B02-0E71-4CF2-9B73-8A5ADEA57A27}" type="datetimeFigureOut">
              <a:rPr lang="en-US" smtClean="0"/>
              <a:t>30/10/2024</a:t>
            </a:fld>
            <a:endParaRPr lang="en-US" dirty="0"/>
          </a:p>
        </p:txBody>
      </p:sp>
      <p:sp>
        <p:nvSpPr>
          <p:cNvPr id="4" name="Footer Placeholder 3">
            <a:extLst>
              <a:ext uri="{FF2B5EF4-FFF2-40B4-BE49-F238E27FC236}">
                <a16:creationId xmlns:a16="http://schemas.microsoft.com/office/drawing/2014/main" id="{F616E80E-633D-07E2-3808-8B64D539E7D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E8D0D58-1F0F-D034-9359-BB5F4FBC86CF}"/>
              </a:ext>
            </a:extLst>
          </p:cNvPr>
          <p:cNvSpPr>
            <a:spLocks noGrp="1"/>
          </p:cNvSpPr>
          <p:nvPr>
            <p:ph type="sldNum" sz="quarter" idx="12"/>
          </p:nvPr>
        </p:nvSpPr>
        <p:spPr/>
        <p:txBody>
          <a:bodyPr/>
          <a:lstStyle/>
          <a:p>
            <a:fld id="{EFECB4D7-9947-4BBA-BCB3-09F197380734}" type="slidenum">
              <a:rPr lang="en-US" smtClean="0"/>
              <a:t>‹#›</a:t>
            </a:fld>
            <a:endParaRPr lang="en-US" dirty="0"/>
          </a:p>
        </p:txBody>
      </p:sp>
    </p:spTree>
    <p:extLst>
      <p:ext uri="{BB962C8B-B14F-4D97-AF65-F5344CB8AC3E}">
        <p14:creationId xmlns:p14="http://schemas.microsoft.com/office/powerpoint/2010/main" val="1009348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B36170-5E41-87A5-3824-7708ACBCFFF8}"/>
              </a:ext>
            </a:extLst>
          </p:cNvPr>
          <p:cNvSpPr>
            <a:spLocks noGrp="1"/>
          </p:cNvSpPr>
          <p:nvPr>
            <p:ph type="dt" sz="half" idx="10"/>
          </p:nvPr>
        </p:nvSpPr>
        <p:spPr/>
        <p:txBody>
          <a:bodyPr/>
          <a:lstStyle/>
          <a:p>
            <a:fld id="{AB5E3B02-0E71-4CF2-9B73-8A5ADEA57A27}" type="datetimeFigureOut">
              <a:rPr lang="en-US" smtClean="0"/>
              <a:t>30/10/2024</a:t>
            </a:fld>
            <a:endParaRPr lang="en-US" dirty="0"/>
          </a:p>
        </p:txBody>
      </p:sp>
      <p:sp>
        <p:nvSpPr>
          <p:cNvPr id="3" name="Footer Placeholder 2">
            <a:extLst>
              <a:ext uri="{FF2B5EF4-FFF2-40B4-BE49-F238E27FC236}">
                <a16:creationId xmlns:a16="http://schemas.microsoft.com/office/drawing/2014/main" id="{D888C22B-43DF-6A84-BE0D-E404890C061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4643A28-361C-6444-2C04-92AB32111475}"/>
              </a:ext>
            </a:extLst>
          </p:cNvPr>
          <p:cNvSpPr>
            <a:spLocks noGrp="1"/>
          </p:cNvSpPr>
          <p:nvPr>
            <p:ph type="sldNum" sz="quarter" idx="12"/>
          </p:nvPr>
        </p:nvSpPr>
        <p:spPr/>
        <p:txBody>
          <a:bodyPr/>
          <a:lstStyle/>
          <a:p>
            <a:fld id="{EFECB4D7-9947-4BBA-BCB3-09F197380734}" type="slidenum">
              <a:rPr lang="en-US" smtClean="0"/>
              <a:t>‹#›</a:t>
            </a:fld>
            <a:endParaRPr lang="en-US" dirty="0"/>
          </a:p>
        </p:txBody>
      </p:sp>
    </p:spTree>
    <p:extLst>
      <p:ext uri="{BB962C8B-B14F-4D97-AF65-F5344CB8AC3E}">
        <p14:creationId xmlns:p14="http://schemas.microsoft.com/office/powerpoint/2010/main" val="464076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3B7FC-0AD6-25B3-111E-D853A948DB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5FEDEC-A3DC-C6CA-FED8-C0F92E4D35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51E4FB-D50C-FDDF-BFF1-C8F7CD06FA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0CF3BE-9DD2-902A-01B7-9C9AAAF64D64}"/>
              </a:ext>
            </a:extLst>
          </p:cNvPr>
          <p:cNvSpPr>
            <a:spLocks noGrp="1"/>
          </p:cNvSpPr>
          <p:nvPr>
            <p:ph type="dt" sz="half" idx="10"/>
          </p:nvPr>
        </p:nvSpPr>
        <p:spPr/>
        <p:txBody>
          <a:bodyPr/>
          <a:lstStyle/>
          <a:p>
            <a:fld id="{AB5E3B02-0E71-4CF2-9B73-8A5ADEA57A27}" type="datetimeFigureOut">
              <a:rPr lang="en-US" smtClean="0"/>
              <a:t>30/10/2024</a:t>
            </a:fld>
            <a:endParaRPr lang="en-US" dirty="0"/>
          </a:p>
        </p:txBody>
      </p:sp>
      <p:sp>
        <p:nvSpPr>
          <p:cNvPr id="6" name="Footer Placeholder 5">
            <a:extLst>
              <a:ext uri="{FF2B5EF4-FFF2-40B4-BE49-F238E27FC236}">
                <a16:creationId xmlns:a16="http://schemas.microsoft.com/office/drawing/2014/main" id="{48FE35CD-E7FA-DC11-F2DD-C1A1A300C2C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94C0BB-8465-4DC1-2FF5-83D2500143C3}"/>
              </a:ext>
            </a:extLst>
          </p:cNvPr>
          <p:cNvSpPr>
            <a:spLocks noGrp="1"/>
          </p:cNvSpPr>
          <p:nvPr>
            <p:ph type="sldNum" sz="quarter" idx="12"/>
          </p:nvPr>
        </p:nvSpPr>
        <p:spPr/>
        <p:txBody>
          <a:bodyPr/>
          <a:lstStyle/>
          <a:p>
            <a:fld id="{EFECB4D7-9947-4BBA-BCB3-09F197380734}" type="slidenum">
              <a:rPr lang="en-US" smtClean="0"/>
              <a:t>‹#›</a:t>
            </a:fld>
            <a:endParaRPr lang="en-US" dirty="0"/>
          </a:p>
        </p:txBody>
      </p:sp>
    </p:spTree>
    <p:extLst>
      <p:ext uri="{BB962C8B-B14F-4D97-AF65-F5344CB8AC3E}">
        <p14:creationId xmlns:p14="http://schemas.microsoft.com/office/powerpoint/2010/main" val="68619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DA820-9CB0-5907-C793-BA15DE7C96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9B9B37-A2D3-EB53-C3B8-8D556D2769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461416C-46BF-B76E-9980-F9E073E486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EC0C2E-691D-6646-7B92-6BDC36E13421}"/>
              </a:ext>
            </a:extLst>
          </p:cNvPr>
          <p:cNvSpPr>
            <a:spLocks noGrp="1"/>
          </p:cNvSpPr>
          <p:nvPr>
            <p:ph type="dt" sz="half" idx="10"/>
          </p:nvPr>
        </p:nvSpPr>
        <p:spPr/>
        <p:txBody>
          <a:bodyPr/>
          <a:lstStyle/>
          <a:p>
            <a:fld id="{AB5E3B02-0E71-4CF2-9B73-8A5ADEA57A27}" type="datetimeFigureOut">
              <a:rPr lang="en-US" smtClean="0"/>
              <a:t>30/10/2024</a:t>
            </a:fld>
            <a:endParaRPr lang="en-US" dirty="0"/>
          </a:p>
        </p:txBody>
      </p:sp>
      <p:sp>
        <p:nvSpPr>
          <p:cNvPr id="6" name="Footer Placeholder 5">
            <a:extLst>
              <a:ext uri="{FF2B5EF4-FFF2-40B4-BE49-F238E27FC236}">
                <a16:creationId xmlns:a16="http://schemas.microsoft.com/office/drawing/2014/main" id="{8691147E-25AD-E01D-56AE-C0508746A9E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1E5CA03-39F8-0444-CB90-9087F8B08341}"/>
              </a:ext>
            </a:extLst>
          </p:cNvPr>
          <p:cNvSpPr>
            <a:spLocks noGrp="1"/>
          </p:cNvSpPr>
          <p:nvPr>
            <p:ph type="sldNum" sz="quarter" idx="12"/>
          </p:nvPr>
        </p:nvSpPr>
        <p:spPr/>
        <p:txBody>
          <a:bodyPr/>
          <a:lstStyle/>
          <a:p>
            <a:fld id="{EFECB4D7-9947-4BBA-BCB3-09F197380734}" type="slidenum">
              <a:rPr lang="en-US" smtClean="0"/>
              <a:t>‹#›</a:t>
            </a:fld>
            <a:endParaRPr lang="en-US" dirty="0"/>
          </a:p>
        </p:txBody>
      </p:sp>
    </p:spTree>
    <p:extLst>
      <p:ext uri="{BB962C8B-B14F-4D97-AF65-F5344CB8AC3E}">
        <p14:creationId xmlns:p14="http://schemas.microsoft.com/office/powerpoint/2010/main" val="1813794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5DDB82-3DED-7F35-D860-B36C59D949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EAE83C-E13C-AC4B-9647-FC5C5FAB81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4B2F7E-8727-BA8A-8D7F-CABEC5EDA1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5E3B02-0E71-4CF2-9B73-8A5ADEA57A27}" type="datetimeFigureOut">
              <a:rPr lang="en-US" smtClean="0"/>
              <a:t>30/10/2024</a:t>
            </a:fld>
            <a:endParaRPr lang="en-US" dirty="0"/>
          </a:p>
        </p:txBody>
      </p:sp>
      <p:sp>
        <p:nvSpPr>
          <p:cNvPr id="5" name="Footer Placeholder 4">
            <a:extLst>
              <a:ext uri="{FF2B5EF4-FFF2-40B4-BE49-F238E27FC236}">
                <a16:creationId xmlns:a16="http://schemas.microsoft.com/office/drawing/2014/main" id="{EB0CE152-8D1D-030D-7928-7B241649A6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4307C9C-0109-DC2A-5879-B859DCBE1E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CB4D7-9947-4BBA-BCB3-09F197380734}" type="slidenum">
              <a:rPr lang="en-US" smtClean="0"/>
              <a:t>‹#›</a:t>
            </a:fld>
            <a:endParaRPr lang="en-US" dirty="0"/>
          </a:p>
        </p:txBody>
      </p:sp>
    </p:spTree>
    <p:extLst>
      <p:ext uri="{BB962C8B-B14F-4D97-AF65-F5344CB8AC3E}">
        <p14:creationId xmlns:p14="http://schemas.microsoft.com/office/powerpoint/2010/main" val="182712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928D131-581B-E3B7-43E7-2047F4C6D3AA}"/>
              </a:ext>
            </a:extLst>
          </p:cNvPr>
          <p:cNvGrpSpPr/>
          <p:nvPr userDrawn="1"/>
        </p:nvGrpSpPr>
        <p:grpSpPr>
          <a:xfrm>
            <a:off x="0" y="15875"/>
            <a:ext cx="12192000" cy="6842125"/>
            <a:chOff x="0" y="15875"/>
            <a:chExt cx="12192000" cy="6842125"/>
          </a:xfrm>
        </p:grpSpPr>
        <p:grpSp>
          <p:nvGrpSpPr>
            <p:cNvPr id="3" name="Group 2">
              <a:extLst>
                <a:ext uri="{FF2B5EF4-FFF2-40B4-BE49-F238E27FC236}">
                  <a16:creationId xmlns:a16="http://schemas.microsoft.com/office/drawing/2014/main" id="{00960DD4-DC92-AD76-E92A-D168CF95EB1E}"/>
                </a:ext>
              </a:extLst>
            </p:cNvPr>
            <p:cNvGrpSpPr/>
            <p:nvPr/>
          </p:nvGrpSpPr>
          <p:grpSpPr>
            <a:xfrm>
              <a:off x="0" y="15875"/>
              <a:ext cx="12192000" cy="6842125"/>
              <a:chOff x="0" y="15875"/>
              <a:chExt cx="12192000" cy="6842125"/>
            </a:xfrm>
          </p:grpSpPr>
          <p:pic>
            <p:nvPicPr>
              <p:cNvPr id="8" name="Picture 2" descr="Y:\SSB\GGIM\Logo\Presentation\UNGGIM_Secretariat_Footer.jpg">
                <a:extLst>
                  <a:ext uri="{FF2B5EF4-FFF2-40B4-BE49-F238E27FC236}">
                    <a16:creationId xmlns:a16="http://schemas.microsoft.com/office/drawing/2014/main" id="{ED67CF29-E805-158F-0705-6AC109F54CC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5875"/>
                <a:ext cx="9485194"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Y:\SSB\GGIM\Logo\Presentation\UNGGIM_Secretariat_Footer.jpg">
                <a:extLst>
                  <a:ext uri="{FF2B5EF4-FFF2-40B4-BE49-F238E27FC236}">
                    <a16:creationId xmlns:a16="http://schemas.microsoft.com/office/drawing/2014/main" id="{7321D7F5-8E81-E762-4DB4-034F3DBC07CD}"/>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57562"/>
              <a:stretch/>
            </p:blipFill>
            <p:spPr bwMode="auto">
              <a:xfrm>
                <a:off x="8311487" y="15875"/>
                <a:ext cx="3880513"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361D5BA7-403A-3371-F29E-2D91F4DAE64D}"/>
                </a:ext>
              </a:extLst>
            </p:cNvPr>
            <p:cNvSpPr txBox="1">
              <a:spLocks noChangeArrowheads="1"/>
            </p:cNvSpPr>
            <p:nvPr/>
          </p:nvSpPr>
          <p:spPr bwMode="auto">
            <a:xfrm>
              <a:off x="7884909" y="6135690"/>
              <a:ext cx="412324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en-US" altLang="en-US" sz="1100" b="0" i="1"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Positioning geospatial information to address global challenges</a:t>
              </a:r>
            </a:p>
          </p:txBody>
        </p:sp>
      </p:grpSp>
      <p:sp>
        <p:nvSpPr>
          <p:cNvPr id="4098" name="Title Placeholder 1"/>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4099"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9B83D5BC-EC3F-4118-BAF5-51E2393BE387}" type="datetimeFigureOut">
              <a:rPr lang="en-GB"/>
              <a:pPr>
                <a:defRPr/>
              </a:pPr>
              <a:t>30/10/2024</a:t>
            </a:fld>
            <a:endParaRPr lang="en-GB"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GB"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600E5CE3-5D35-4F83-8C59-ADE9C8692E02}" type="slidenum">
              <a:rPr lang="en-GB" altLang="en-US">
                <a:cs typeface="Arial" panose="020B0604020202020204" pitchFamily="34" charset="0"/>
              </a:rPr>
              <a:pPr fontAlgn="base">
                <a:spcBef>
                  <a:spcPct val="0"/>
                </a:spcBef>
                <a:spcAft>
                  <a:spcPct val="0"/>
                </a:spcAft>
                <a:defRPr/>
              </a:pPr>
              <a:t>‹#›</a:t>
            </a:fld>
            <a:endParaRPr lang="en-GB" altLang="en-US" dirty="0">
              <a:cs typeface="Arial" panose="020B0604020202020204" pitchFamily="34" charset="0"/>
            </a:endParaRPr>
          </a:p>
        </p:txBody>
      </p:sp>
    </p:spTree>
    <p:extLst>
      <p:ext uri="{BB962C8B-B14F-4D97-AF65-F5344CB8AC3E}">
        <p14:creationId xmlns:p14="http://schemas.microsoft.com/office/powerpoint/2010/main" val="3939688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189" algn="ctr" rtl="0" fontAlgn="base">
        <a:spcBef>
          <a:spcPct val="0"/>
        </a:spcBef>
        <a:spcAft>
          <a:spcPct val="0"/>
        </a:spcAft>
        <a:defRPr sz="4400">
          <a:solidFill>
            <a:schemeClr val="tx1"/>
          </a:solidFill>
          <a:latin typeface="Calibri" panose="020F0502020204030204" pitchFamily="34" charset="0"/>
        </a:defRPr>
      </a:lvl6pPr>
      <a:lvl7pPr marL="914377" algn="ctr" rtl="0" fontAlgn="base">
        <a:spcBef>
          <a:spcPct val="0"/>
        </a:spcBef>
        <a:spcAft>
          <a:spcPct val="0"/>
        </a:spcAft>
        <a:defRPr sz="4400">
          <a:solidFill>
            <a:schemeClr val="tx1"/>
          </a:solidFill>
          <a:latin typeface="Calibri" panose="020F0502020204030204" pitchFamily="34" charset="0"/>
        </a:defRPr>
      </a:lvl7pPr>
      <a:lvl8pPr marL="1371566" algn="ctr" rtl="0" fontAlgn="base">
        <a:spcBef>
          <a:spcPct val="0"/>
        </a:spcBef>
        <a:spcAft>
          <a:spcPct val="0"/>
        </a:spcAft>
        <a:defRPr sz="4400">
          <a:solidFill>
            <a:schemeClr val="tx1"/>
          </a:solidFill>
          <a:latin typeface="Calibri" panose="020F0502020204030204" pitchFamily="34" charset="0"/>
        </a:defRPr>
      </a:lvl8pPr>
      <a:lvl9pPr marL="1828754" algn="ctr" rtl="0" fontAlgn="base">
        <a:spcBef>
          <a:spcPct val="0"/>
        </a:spcBef>
        <a:spcAft>
          <a:spcPct val="0"/>
        </a:spcAft>
        <a:defRPr sz="4400">
          <a:solidFill>
            <a:schemeClr val="tx1"/>
          </a:solidFill>
          <a:latin typeface="Calibri" panose="020F0502020204030204"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mailto:lesourd@un.org" TargetMode="Externa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ggim.un.org/UNGGCE/" TargetMode="Externa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18" Type="http://schemas.openxmlformats.org/officeDocument/2006/relationships/image" Target="../media/image40.png"/><Relationship Id="rId26" Type="http://schemas.openxmlformats.org/officeDocument/2006/relationships/image" Target="../media/image48.png"/><Relationship Id="rId3" Type="http://schemas.openxmlformats.org/officeDocument/2006/relationships/image" Target="../media/image25.png"/><Relationship Id="rId21" Type="http://schemas.openxmlformats.org/officeDocument/2006/relationships/image" Target="../media/image43.svg"/><Relationship Id="rId7" Type="http://schemas.openxmlformats.org/officeDocument/2006/relationships/image" Target="../media/image29.svg"/><Relationship Id="rId12" Type="http://schemas.openxmlformats.org/officeDocument/2006/relationships/image" Target="../media/image34.png"/><Relationship Id="rId17" Type="http://schemas.openxmlformats.org/officeDocument/2006/relationships/image" Target="../media/image39.svg"/><Relationship Id="rId25" Type="http://schemas.openxmlformats.org/officeDocument/2006/relationships/image" Target="../media/image47.svg"/><Relationship Id="rId2" Type="http://schemas.openxmlformats.org/officeDocument/2006/relationships/notesSlide" Target="../notesSlides/notesSlide8.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svg"/><Relationship Id="rId24" Type="http://schemas.openxmlformats.org/officeDocument/2006/relationships/image" Target="../media/image46.png"/><Relationship Id="rId5" Type="http://schemas.openxmlformats.org/officeDocument/2006/relationships/image" Target="../media/image27.svg"/><Relationship Id="rId15" Type="http://schemas.openxmlformats.org/officeDocument/2006/relationships/image" Target="../media/image37.svg"/><Relationship Id="rId23" Type="http://schemas.openxmlformats.org/officeDocument/2006/relationships/image" Target="../media/image45.svg"/><Relationship Id="rId10" Type="http://schemas.openxmlformats.org/officeDocument/2006/relationships/image" Target="../media/image32.png"/><Relationship Id="rId19" Type="http://schemas.openxmlformats.org/officeDocument/2006/relationships/image" Target="../media/image41.sv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svg"/></Relationships>
</file>

<file path=ppt/slides/_rels/slide15.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hyperlink" Target="http://ggim.un.org/IGI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ggim.un.org/UN-IGIF/part1.cshtml" TargetMode="External"/><Relationship Id="rId7" Type="http://schemas.openxmlformats.org/officeDocument/2006/relationships/hyperlink" Target="https://ggim.un.org/UN-IGIF/part3.cs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ggim.un.org/UN-IGIF/documents/Solving_the_Puzzle_FINAL_17Mar2023.pdf" TargetMode="External"/><Relationship Id="rId5" Type="http://schemas.openxmlformats.org/officeDocument/2006/relationships/hyperlink" Target="https://ggim.un.org/UN-IGIF/part2.cshtml" TargetMode="External"/><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undocs.org/E/2016/27" TargetMode="External"/><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hyperlink" Target="https://ggim.un.org/documents/E_2022_68_e.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5798"/>
            <a:ext cx="12192000" cy="6842125"/>
            <a:chOff x="0" y="15875"/>
            <a:chExt cx="12192000" cy="6842125"/>
          </a:xfrm>
        </p:grpSpPr>
        <p:grpSp>
          <p:nvGrpSpPr>
            <p:cNvPr id="4" name="Group 3"/>
            <p:cNvGrpSpPr/>
            <p:nvPr/>
          </p:nvGrpSpPr>
          <p:grpSpPr>
            <a:xfrm>
              <a:off x="0" y="15875"/>
              <a:ext cx="12192000" cy="6842125"/>
              <a:chOff x="0" y="15875"/>
              <a:chExt cx="12192000" cy="6842125"/>
            </a:xfrm>
          </p:grpSpPr>
          <p:pic>
            <p:nvPicPr>
              <p:cNvPr id="122882" name="Picture 2" descr="Y:\SSB\GGIM\Logo\Presentation\UNGGIM_Secretariat_Foo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485194"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Y:\SSB\GGIM\Logo\Presentation\UNGGIM_Secretariat_Footer.jpg"/>
              <p:cNvPicPr>
                <a:picLocks noChangeAspect="1" noChangeArrowheads="1"/>
              </p:cNvPicPr>
              <p:nvPr/>
            </p:nvPicPr>
            <p:blipFill rotWithShape="1">
              <a:blip r:embed="rId3">
                <a:extLst>
                  <a:ext uri="{28A0092B-C50C-407E-A947-70E740481C1C}">
                    <a14:useLocalDpi xmlns:a14="http://schemas.microsoft.com/office/drawing/2010/main" val="0"/>
                  </a:ext>
                </a:extLst>
              </a:blip>
              <a:srcRect l="57562"/>
              <a:stretch/>
            </p:blipFill>
            <p:spPr bwMode="auto">
              <a:xfrm>
                <a:off x="8311487" y="15875"/>
                <a:ext cx="3880513"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6"/>
            <p:cNvSpPr txBox="1">
              <a:spLocks noChangeArrowheads="1"/>
            </p:cNvSpPr>
            <p:nvPr/>
          </p:nvSpPr>
          <p:spPr bwMode="auto">
            <a:xfrm>
              <a:off x="7884909" y="6135690"/>
              <a:ext cx="412324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altLang="en-US" sz="1100" b="0" i="1"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Positioning geospatial information to address global challenges</a:t>
              </a:r>
            </a:p>
          </p:txBody>
        </p:sp>
      </p:grpSp>
      <p:sp>
        <p:nvSpPr>
          <p:cNvPr id="16" name="Rectangle 5"/>
          <p:cNvSpPr>
            <a:spLocks noChangeArrowheads="1"/>
          </p:cNvSpPr>
          <p:nvPr/>
        </p:nvSpPr>
        <p:spPr bwMode="auto">
          <a:xfrm>
            <a:off x="0" y="4915483"/>
            <a:ext cx="12163779" cy="107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marR="0" lvl="0" indent="-342900" algn="ctr" defTabSz="914377" rtl="0" eaLnBrk="1" fontAlgn="base" latinLnBrk="0" hangingPunct="1">
              <a:lnSpc>
                <a:spcPts val="1700"/>
              </a:lnSpc>
              <a:spcBef>
                <a:spcPts val="30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Guillaume Le Sourd | </a:t>
            </a:r>
            <a:r>
              <a:rPr kumimoji="0" lang="en-US" altLang="en-US" sz="1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hlinkClick r:id="rId4"/>
              </a:rPr>
              <a:t>lesourd@un.org</a:t>
            </a:r>
            <a:br>
              <a:rPr kumimoji="0" lang="en-US" altLang="en-US" sz="1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br>
            <a:r>
              <a:rPr kumimoji="0" lang="en-US" altLang="en-US" sz="1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Secretariat of the Committee of Experts on Global Geospatial Information Management</a:t>
            </a:r>
          </a:p>
          <a:p>
            <a:pPr marL="342900" marR="0" lvl="0" indent="-342900" algn="ctr" defTabSz="914377" rtl="0" eaLnBrk="1" fontAlgn="base" latinLnBrk="0" hangingPunct="1">
              <a:lnSpc>
                <a:spcPts val="1700"/>
              </a:lnSpc>
              <a:spcBef>
                <a:spcPts val="30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Statistics Division | Department of Economic and Social Affairs</a:t>
            </a:r>
          </a:p>
          <a:p>
            <a:pPr marL="342900" marR="0" lvl="0" indent="-342900" algn="ctr" defTabSz="914377" rtl="0" eaLnBrk="1" fontAlgn="base" latinLnBrk="0" hangingPunct="1">
              <a:lnSpc>
                <a:spcPts val="1700"/>
              </a:lnSpc>
              <a:spcBef>
                <a:spcPts val="30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United Nations</a:t>
            </a:r>
          </a:p>
        </p:txBody>
      </p:sp>
      <p:grpSp>
        <p:nvGrpSpPr>
          <p:cNvPr id="21" name="Group 1"/>
          <p:cNvGrpSpPr>
            <a:grpSpLocks/>
          </p:cNvGrpSpPr>
          <p:nvPr/>
        </p:nvGrpSpPr>
        <p:grpSpPr bwMode="auto">
          <a:xfrm>
            <a:off x="0" y="-17284"/>
            <a:ext cx="12192000" cy="1959802"/>
            <a:chOff x="0" y="-11113"/>
            <a:chExt cx="9144000" cy="1349376"/>
          </a:xfrm>
        </p:grpSpPr>
        <p:pic>
          <p:nvPicPr>
            <p:cNvPr id="22" name="Picture 2" descr="https://sustainabledevelopment.un.org/content/images/image18_347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113"/>
              <a:ext cx="4000500" cy="134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http://www.fourjandals.com/wp-content/uploads/2011/10/Population-Growt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8913" y="-11113"/>
              <a:ext cx="2405062" cy="134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 descr="http://www.seajester.eq8r.net/maps/World_OceanFloor_topo_green_brown_1440x72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3975" y="-11113"/>
              <a:ext cx="2740025" cy="134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2" descr="Decade of Action WEB Widget – United Nations Sustainable Development">
            <a:extLst>
              <a:ext uri="{FF2B5EF4-FFF2-40B4-BE49-F238E27FC236}">
                <a16:creationId xmlns:a16="http://schemas.microsoft.com/office/drawing/2014/main" id="{BE431360-45CA-4790-8AF1-801AFA0BEC1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22441" y="1347317"/>
            <a:ext cx="1483608" cy="139822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C:\Users\Gregory.Scott\AppData\Local\Microsoft\Windows\Temporary Internet Files\Content.Word\SDG Wheel_Transparent-01.png">
            <a:extLst>
              <a:ext uri="{FF2B5EF4-FFF2-40B4-BE49-F238E27FC236}">
                <a16:creationId xmlns:a16="http://schemas.microsoft.com/office/drawing/2014/main" id="{C9448665-D5FF-465A-8C82-83242C5C7A66}"/>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178" y="1329724"/>
            <a:ext cx="1536295" cy="1448945"/>
          </a:xfrm>
          <a:prstGeom prst="rect">
            <a:avLst/>
          </a:prstGeom>
          <a:noFill/>
          <a:ln>
            <a:noFill/>
          </a:ln>
        </p:spPr>
      </p:pic>
      <p:sp>
        <p:nvSpPr>
          <p:cNvPr id="6" name="TextBox 5">
            <a:extLst>
              <a:ext uri="{FF2B5EF4-FFF2-40B4-BE49-F238E27FC236}">
                <a16:creationId xmlns:a16="http://schemas.microsoft.com/office/drawing/2014/main" id="{CE47C97B-448C-EF29-F97F-2421FC6044C0}"/>
              </a:ext>
            </a:extLst>
          </p:cNvPr>
          <p:cNvSpPr txBox="1"/>
          <p:nvPr/>
        </p:nvSpPr>
        <p:spPr>
          <a:xfrm>
            <a:off x="39073" y="2236531"/>
            <a:ext cx="12113854" cy="2031325"/>
          </a:xfrm>
          <a:prstGeom prst="rect">
            <a:avLst/>
          </a:prstGeom>
          <a:noFill/>
        </p:spPr>
        <p:txBody>
          <a:bodyPr wrap="square">
            <a:spAutoFit/>
          </a:bodyPr>
          <a:lstStyle/>
          <a:p>
            <a:pPr marL="0" marR="0" lvl="0" indent="0" algn="ctr" defTabSz="914377" rtl="0" eaLnBrk="1" fontAlgn="base" latinLnBrk="0" hangingPunct="1">
              <a:lnSpc>
                <a:spcPct val="100000"/>
              </a:lnSpc>
              <a:spcBef>
                <a:spcPts val="0"/>
              </a:spcBef>
              <a:spcAft>
                <a:spcPct val="0"/>
              </a:spcAft>
              <a:buClrTx/>
              <a:buSzTx/>
              <a:buFont typeface="Arial" panose="020B0604020202020204" pitchFamily="34" charset="0"/>
              <a:buNone/>
              <a:tabLst/>
              <a:defRPr/>
            </a:pPr>
            <a:endParaRPr lang="en-US" altLang="en-US" b="1" dirty="0">
              <a:solidFill>
                <a:srgbClr val="7030A0"/>
              </a:solidFill>
              <a:latin typeface="Trebuchet MS" panose="020B0603020202020204" pitchFamily="34" charset="0"/>
              <a:cs typeface="Arial" panose="020B0604020202020204" pitchFamily="34" charset="0"/>
            </a:endParaRPr>
          </a:p>
          <a:p>
            <a:pPr marL="0" marR="0" lvl="0" indent="0" algn="ctr" defTabSz="914377" rtl="0" eaLnBrk="1" fontAlgn="base" latinLnBrk="0" hangingPunct="1">
              <a:lnSpc>
                <a:spcPct val="100000"/>
              </a:lnSpc>
              <a:spcBef>
                <a:spcPts val="0"/>
              </a:spcBef>
              <a:spcAft>
                <a:spcPct val="0"/>
              </a:spcAft>
              <a:buClrTx/>
              <a:buSzTx/>
              <a:buFont typeface="Arial" panose="020B0604020202020204" pitchFamily="34" charset="0"/>
              <a:buNone/>
              <a:tabLst/>
              <a:defRPr/>
            </a:pPr>
            <a:r>
              <a:rPr lang="en-US" altLang="en-US" sz="3600" b="1" dirty="0">
                <a:solidFill>
                  <a:schemeClr val="tx1">
                    <a:lumMod val="85000"/>
                    <a:lumOff val="15000"/>
                  </a:schemeClr>
                </a:solidFill>
                <a:latin typeface="Roboto" panose="02000000000000000000" pitchFamily="2" charset="0"/>
                <a:ea typeface="Roboto" panose="02000000000000000000" pitchFamily="2" charset="0"/>
                <a:cs typeface="Arial" panose="020B0604020202020204" pitchFamily="34" charset="0"/>
              </a:rPr>
              <a:t>UN-GGIM Africa</a:t>
            </a:r>
            <a:br>
              <a:rPr lang="en-US" altLang="en-US" sz="3600" b="1" dirty="0">
                <a:solidFill>
                  <a:schemeClr val="tx1">
                    <a:lumMod val="85000"/>
                    <a:lumOff val="15000"/>
                  </a:schemeClr>
                </a:solidFill>
                <a:latin typeface="Roboto" panose="02000000000000000000" pitchFamily="2" charset="0"/>
                <a:ea typeface="Roboto" panose="02000000000000000000" pitchFamily="2" charset="0"/>
                <a:cs typeface="Arial" panose="020B0604020202020204" pitchFamily="34" charset="0"/>
              </a:rPr>
            </a:br>
            <a:r>
              <a:rPr lang="en-US" altLang="en-US" sz="2400" b="1" dirty="0">
                <a:solidFill>
                  <a:schemeClr val="bg1">
                    <a:lumMod val="65000"/>
                  </a:schemeClr>
                </a:solidFill>
                <a:latin typeface="Roboto" panose="02000000000000000000" pitchFamily="2" charset="0"/>
                <a:ea typeface="Roboto" panose="02000000000000000000" pitchFamily="2" charset="0"/>
                <a:cs typeface="Arial" panose="020B0604020202020204" pitchFamily="34" charset="0"/>
              </a:rPr>
              <a:t>Addis Ababa, Ethiopia</a:t>
            </a:r>
          </a:p>
          <a:p>
            <a:pPr marL="0" marR="0" lvl="0" indent="0" algn="ctr" defTabSz="914377" rtl="0" eaLnBrk="1" fontAlgn="base" latinLnBrk="0" hangingPunct="1">
              <a:lnSpc>
                <a:spcPct val="100000"/>
              </a:lnSpc>
              <a:spcBef>
                <a:spcPts val="0"/>
              </a:spcBef>
              <a:spcAft>
                <a:spcPct val="0"/>
              </a:spcAft>
              <a:buClrTx/>
              <a:buSzTx/>
              <a:buFont typeface="Arial" panose="020B0604020202020204" pitchFamily="34" charset="0"/>
              <a:buNone/>
              <a:tabLst/>
              <a:defRPr/>
            </a:pPr>
            <a:r>
              <a:rPr lang="en-US" altLang="en-US" sz="2400" b="1" dirty="0">
                <a:solidFill>
                  <a:schemeClr val="bg1">
                    <a:lumMod val="65000"/>
                  </a:schemeClr>
                </a:solidFill>
                <a:latin typeface="Roboto" panose="02000000000000000000" pitchFamily="2" charset="0"/>
                <a:ea typeface="Roboto" panose="02000000000000000000" pitchFamily="2" charset="0"/>
                <a:cs typeface="Arial" panose="020B0604020202020204" pitchFamily="34" charset="0"/>
              </a:rPr>
              <a:t>30 October </a:t>
            </a:r>
            <a:r>
              <a:rPr kumimoji="0" lang="en-US" altLang="en-US" sz="2400" b="1" i="0" u="none" strike="noStrike" kern="1200" cap="none" spc="0" normalizeH="0" baseline="0" noProof="0" dirty="0">
                <a:ln>
                  <a:noFill/>
                </a:ln>
                <a:solidFill>
                  <a:schemeClr val="bg1">
                    <a:lumMod val="65000"/>
                  </a:schemeClr>
                </a:solidFill>
                <a:effectLst/>
                <a:uLnTx/>
                <a:uFillTx/>
                <a:latin typeface="Roboto" panose="02000000000000000000" pitchFamily="2" charset="0"/>
                <a:ea typeface="Roboto" panose="02000000000000000000" pitchFamily="2" charset="0"/>
                <a:cs typeface="Arial" panose="020B0604020202020204" pitchFamily="34" charset="0"/>
              </a:rPr>
              <a:t>2024</a:t>
            </a:r>
          </a:p>
          <a:p>
            <a:pPr marL="0" marR="0" lvl="0" indent="0" algn="ctr" defTabSz="914377" rtl="0" eaLnBrk="1" fontAlgn="base" latinLnBrk="0" hangingPunct="1">
              <a:lnSpc>
                <a:spcPct val="100000"/>
              </a:lnSpc>
              <a:spcBef>
                <a:spcPts val="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srgbClr val="7030A0"/>
              </a:solidFill>
              <a:effectLst/>
              <a:uLnTx/>
              <a:uFillTx/>
              <a:latin typeface="Trebuchet MS" panose="020B0603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8221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4C2D0B-CFE4-A3B0-66F5-B0690A4B0450}"/>
              </a:ext>
            </a:extLst>
          </p:cNvPr>
          <p:cNvSpPr/>
          <p:nvPr/>
        </p:nvSpPr>
        <p:spPr>
          <a:xfrm>
            <a:off x="1130156" y="100329"/>
            <a:ext cx="10680843" cy="1431289"/>
          </a:xfrm>
          <a:prstGeom prst="rect">
            <a:avLst/>
          </a:prstGeom>
        </p:spPr>
        <p:txBody>
          <a:bodyPr wrap="square">
            <a:spAutoFit/>
          </a:bodyPr>
          <a:lstStyle/>
          <a:p>
            <a:pPr marL="0" marR="1440180" lvl="0" indent="0" algn="l" defTabSz="914400" rtl="0" eaLnBrk="1" fontAlgn="auto" latinLnBrk="0" hangingPunct="1">
              <a:lnSpc>
                <a:spcPct val="110000"/>
              </a:lnSpc>
              <a:spcBef>
                <a:spcPts val="0"/>
              </a:spcBef>
              <a:spcAft>
                <a:spcPts val="0"/>
              </a:spcAft>
              <a:buClrTx/>
              <a:buSzTx/>
              <a:buFontTx/>
              <a:buNone/>
              <a:tabLst/>
              <a:defRPr/>
            </a:pPr>
            <a:r>
              <a:rPr kumimoji="0" lang="en-US" sz="2200" b="1" i="0" u="none" strike="noStrike" kern="1200" cap="small" spc="0" normalizeH="0" baseline="0" noProof="0" dirty="0">
                <a:ln>
                  <a:noFill/>
                </a:ln>
                <a:solidFill>
                  <a:srgbClr val="0206BE"/>
                </a:solidFill>
                <a:effectLst/>
                <a:uLnTx/>
                <a:uFillTx/>
                <a:latin typeface="Calibri" panose="020F0502020204030204" pitchFamily="34" charset="0"/>
                <a:ea typeface="SimSun" panose="02010600030101010101" pitchFamily="2" charset="-122"/>
                <a:cs typeface="Calibri" panose="020F0502020204030204" pitchFamily="34" charset="0"/>
              </a:rPr>
              <a:t>United Nations Global Geodetic Centre of Excellence (UN-GGCE)</a:t>
            </a:r>
          </a:p>
          <a:p>
            <a:pPr marL="0" marR="1440180" lvl="0" indent="0" algn="l" defTabSz="914400" rtl="0" eaLnBrk="1" fontAlgn="auto" latinLnBrk="0" hangingPunct="1">
              <a:lnSpc>
                <a:spcPct val="110000"/>
              </a:lnSpc>
              <a:spcBef>
                <a:spcPts val="0"/>
              </a:spcBef>
              <a:spcAft>
                <a:spcPts val="0"/>
              </a:spcAft>
              <a:buClrTx/>
              <a:buSzTx/>
              <a:buFontTx/>
              <a:buNone/>
              <a:tabLst/>
              <a:defRPr/>
            </a:pPr>
            <a:r>
              <a:rPr kumimoji="0" lang="en-US" sz="2200" b="1" i="0" u="none" strike="noStrike" kern="1200" cap="small" spc="0" normalizeH="0" baseline="0" noProof="0" dirty="0">
                <a:ln>
                  <a:noFill/>
                </a:ln>
                <a:solidFill>
                  <a:srgbClr val="0206BE"/>
                </a:solidFill>
                <a:effectLst/>
                <a:uLnTx/>
                <a:uFillTx/>
                <a:latin typeface="Calibri" panose="020F0502020204030204" pitchFamily="34" charset="0"/>
                <a:ea typeface="SimSun" panose="02010600030101010101" pitchFamily="2" charset="-122"/>
                <a:cs typeface="Calibri" panose="020F0502020204030204" pitchFamily="34" charset="0"/>
              </a:rPr>
              <a:t>UN Campus, Bonn, Germany</a:t>
            </a:r>
          </a:p>
          <a:p>
            <a:pPr marL="0" marR="1440180" lvl="0" indent="0" algn="l" defTabSz="914400" rtl="0" eaLnBrk="1" fontAlgn="auto" latinLnBrk="0" hangingPunct="1">
              <a:lnSpc>
                <a:spcPct val="110000"/>
              </a:lnSpc>
              <a:spcBef>
                <a:spcPts val="0"/>
              </a:spcBef>
              <a:spcAft>
                <a:spcPts val="0"/>
              </a:spcAft>
              <a:buClrTx/>
              <a:buSzTx/>
              <a:buFontTx/>
              <a:buNone/>
              <a:tabLst/>
              <a:defRPr/>
            </a:pPr>
            <a:r>
              <a:rPr kumimoji="0" lang="en-US" sz="1800" b="0" i="1" u="none" strike="noStrike" kern="1200" cap="small" spc="0" normalizeH="0" baseline="0" noProof="0" dirty="0">
                <a:ln>
                  <a:noFill/>
                </a:ln>
                <a:solidFill>
                  <a:srgbClr val="0206BE"/>
                </a:solidFill>
                <a:effectLst/>
                <a:uLnTx/>
                <a:uFillTx/>
                <a:latin typeface="Calibri" panose="020F0502020204030204" pitchFamily="34" charset="0"/>
                <a:ea typeface="SimSun" panose="02010600030101010101" pitchFamily="2" charset="-122"/>
                <a:cs typeface="Calibri" panose="020F0502020204030204" pitchFamily="34" charset="0"/>
              </a:rPr>
              <a:t>(</a:t>
            </a:r>
            <a:r>
              <a:rPr kumimoji="0" lang="en-US" sz="1800" b="0" i="1" u="none" strike="noStrike" kern="1200" cap="none" spc="0" normalizeH="0" baseline="0" noProof="0" dirty="0">
                <a:ln>
                  <a:noFill/>
                </a:ln>
                <a:solidFill>
                  <a:srgbClr val="0206BE"/>
                </a:solidFill>
                <a:effectLst/>
                <a:uLnTx/>
                <a:uFillTx/>
                <a:latin typeface="Calibri" panose="020F0502020204030204" pitchFamily="34" charset="0"/>
                <a:ea typeface="SimSun" panose="02010600030101010101" pitchFamily="2" charset="-122"/>
                <a:cs typeface="Calibri" panose="020F0502020204030204" pitchFamily="34" charset="0"/>
              </a:rPr>
              <a:t>established by an agreement between the United Nations and the Federated Republic of Germany on 7</a:t>
            </a:r>
            <a:r>
              <a:rPr kumimoji="0" lang="en-US" sz="1800" b="0" i="1" u="none" strike="noStrike" kern="1200" cap="none" spc="0" normalizeH="0" baseline="30000" noProof="0" dirty="0">
                <a:ln>
                  <a:noFill/>
                </a:ln>
                <a:solidFill>
                  <a:srgbClr val="0206BE"/>
                </a:solidFill>
                <a:effectLst/>
                <a:uLnTx/>
                <a:uFillTx/>
                <a:latin typeface="Calibri" panose="020F0502020204030204" pitchFamily="34" charset="0"/>
                <a:ea typeface="SimSun" panose="02010600030101010101" pitchFamily="2" charset="-122"/>
                <a:cs typeface="Calibri" panose="020F0502020204030204" pitchFamily="34" charset="0"/>
              </a:rPr>
              <a:t>th</a:t>
            </a:r>
            <a:r>
              <a:rPr kumimoji="0" lang="en-US" sz="1800" b="0" i="1" u="none" strike="noStrike" kern="1200" cap="none" spc="0" normalizeH="0" baseline="0" noProof="0" dirty="0">
                <a:ln>
                  <a:noFill/>
                </a:ln>
                <a:solidFill>
                  <a:srgbClr val="0206BE"/>
                </a:solidFill>
                <a:effectLst/>
                <a:uLnTx/>
                <a:uFillTx/>
                <a:latin typeface="Calibri" panose="020F0502020204030204" pitchFamily="34" charset="0"/>
                <a:ea typeface="SimSun" panose="02010600030101010101" pitchFamily="2" charset="-122"/>
                <a:cs typeface="Calibri" panose="020F0502020204030204" pitchFamily="34" charset="0"/>
              </a:rPr>
              <a:t> October 2022)</a:t>
            </a:r>
            <a:endParaRPr kumimoji="0" lang="en-US" sz="1800" b="0" i="1" u="none" strike="noStrike" kern="1200" cap="small" spc="0" normalizeH="0" baseline="0" noProof="0" dirty="0">
              <a:ln>
                <a:noFill/>
              </a:ln>
              <a:solidFill>
                <a:srgbClr val="0206BE"/>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pic>
        <p:nvPicPr>
          <p:cNvPr id="4" name="Picture 3" descr="A logo with a globe and a logo in the middle of a laurel wreath&#10;&#10;Description automatically generated">
            <a:extLst>
              <a:ext uri="{FF2B5EF4-FFF2-40B4-BE49-F238E27FC236}">
                <a16:creationId xmlns:a16="http://schemas.microsoft.com/office/drawing/2014/main" id="{A4D6B40D-13C3-7B5B-90A5-B255D31F9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43" y="72328"/>
            <a:ext cx="1180444" cy="914400"/>
          </a:xfrm>
          <a:prstGeom prst="rect">
            <a:avLst/>
          </a:prstGeom>
        </p:spPr>
      </p:pic>
      <p:sp>
        <p:nvSpPr>
          <p:cNvPr id="8" name="TextBox 7">
            <a:extLst>
              <a:ext uri="{FF2B5EF4-FFF2-40B4-BE49-F238E27FC236}">
                <a16:creationId xmlns:a16="http://schemas.microsoft.com/office/drawing/2014/main" id="{0EA370BC-7EA5-6EBF-6705-B191BABF63FA}"/>
              </a:ext>
            </a:extLst>
          </p:cNvPr>
          <p:cNvSpPr txBox="1"/>
          <p:nvPr/>
        </p:nvSpPr>
        <p:spPr>
          <a:xfrm>
            <a:off x="248621" y="1651590"/>
            <a:ext cx="11694757" cy="14516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000" b="1" i="0" u="none" strike="noStrike" kern="1200" cap="none" spc="0" normalizeH="0" baseline="0" noProof="0" dirty="0">
                <a:ln>
                  <a:noFill/>
                </a:ln>
                <a:solidFill>
                  <a:srgbClr val="0206BE"/>
                </a:solidFill>
                <a:effectLst/>
                <a:uLnTx/>
                <a:uFillTx/>
                <a:latin typeface="Calibri" panose="020F0502020204030204" pitchFamily="34" charset="0"/>
                <a:ea typeface="FangSong_GB2312"/>
                <a:cs typeface="Calibri" panose="020F0502020204030204" pitchFamily="34" charset="0"/>
              </a:rPr>
              <a:t>The Overarching Goal </a:t>
            </a:r>
            <a:r>
              <a:rPr kumimoji="0" lang="en-US" sz="2000" b="0" i="0" u="none" strike="noStrike" kern="1200" cap="none" spc="0" normalizeH="0" baseline="0" noProof="0" dirty="0">
                <a:ln>
                  <a:noFill/>
                </a:ln>
                <a:solidFill>
                  <a:srgbClr val="0206BE"/>
                </a:solidFill>
                <a:effectLst/>
                <a:uLnTx/>
                <a:uFillTx/>
                <a:latin typeface="Calibri" panose="020F0502020204030204"/>
                <a:ea typeface="+mn-ea"/>
                <a:cs typeface="+mn-cs"/>
              </a:rPr>
              <a:t>of the UN-GGCE is to assist Member States and geodetic organizations to coordinate and collaborate to sustain, enhance, access and utilize an accurate, accessible and sustainable Global Geodetic Reference Frame (GGRF) to support science, society and global development</a:t>
            </a:r>
            <a:r>
              <a:rPr kumimoji="0" lang="en-US" sz="2000" b="0" i="0" u="none" strike="noStrike" kern="1200" cap="none" spc="0" normalizeH="0" baseline="0" noProof="0" dirty="0">
                <a:ln>
                  <a:noFill/>
                </a:ln>
                <a:solidFill>
                  <a:srgbClr val="0206BE"/>
                </a:solidFill>
                <a:effectLst/>
                <a:uLnTx/>
                <a:uFillTx/>
                <a:latin typeface="Calibri" panose="020F0502020204030204" pitchFamily="34" charset="0"/>
                <a:ea typeface="FangSong_GB2312"/>
                <a:cs typeface="Calibri" panose="020F0502020204030204" pitchFamily="34" charset="0"/>
              </a:rPr>
              <a:t>. </a:t>
            </a:r>
          </a:p>
          <a:p>
            <a:pPr marL="0" marR="0" lvl="0" indent="0" algn="r" defTabSz="914400" rtl="0" eaLnBrk="1" fontAlgn="auto" latinLnBrk="0" hangingPunct="1">
              <a:lnSpc>
                <a:spcPct val="100000"/>
              </a:lnSpc>
              <a:spcBef>
                <a:spcPts val="0"/>
              </a:spcBef>
              <a:spcAft>
                <a:spcPts val="1000"/>
              </a:spcAft>
              <a:buClrTx/>
              <a:buSzTx/>
              <a:buFontTx/>
              <a:buNone/>
              <a:tabLst/>
              <a:defRPr/>
            </a:pPr>
            <a:endParaRPr kumimoji="0" lang="en-US" sz="2000" b="0" i="0" u="none" strike="noStrike" kern="1200" cap="none" spc="0" normalizeH="0" baseline="0" noProof="0" dirty="0">
              <a:ln>
                <a:noFill/>
              </a:ln>
              <a:solidFill>
                <a:srgbClr val="0206BE"/>
              </a:solidFill>
              <a:effectLst/>
              <a:uLnTx/>
              <a:uFillTx/>
              <a:latin typeface="Calibri" panose="020F0502020204030204" pitchFamily="34" charset="0"/>
              <a:ea typeface="FangSong_GB2312"/>
              <a:cs typeface="Calibri" panose="020F0502020204030204" pitchFamily="34" charset="0"/>
            </a:endParaRPr>
          </a:p>
        </p:txBody>
      </p:sp>
      <p:pic>
        <p:nvPicPr>
          <p:cNvPr id="6" name="Picture 5" descr="A close-up of logos&#10;&#10;Description automatically generated">
            <a:extLst>
              <a:ext uri="{FF2B5EF4-FFF2-40B4-BE49-F238E27FC236}">
                <a16:creationId xmlns:a16="http://schemas.microsoft.com/office/drawing/2014/main" id="{45A0FDEF-6A50-5591-729A-BB57192D38FC}"/>
              </a:ext>
            </a:extLst>
          </p:cNvPr>
          <p:cNvPicPr>
            <a:picLocks noChangeAspect="1"/>
          </p:cNvPicPr>
          <p:nvPr/>
        </p:nvPicPr>
        <p:blipFill rotWithShape="1">
          <a:blip r:embed="rId4">
            <a:extLst>
              <a:ext uri="{28A0092B-C50C-407E-A947-70E740481C1C}">
                <a14:useLocalDpi xmlns:a14="http://schemas.microsoft.com/office/drawing/2010/main" val="0"/>
              </a:ext>
            </a:extLst>
          </a:blip>
          <a:srcRect l="4884" t="8758" r="6001" b="26007"/>
          <a:stretch/>
        </p:blipFill>
        <p:spPr>
          <a:xfrm>
            <a:off x="-1" y="4179466"/>
            <a:ext cx="3331030" cy="1371600"/>
          </a:xfrm>
          <a:prstGeom prst="rect">
            <a:avLst/>
          </a:prstGeom>
        </p:spPr>
      </p:pic>
      <p:sp>
        <p:nvSpPr>
          <p:cNvPr id="9" name="TextBox 8">
            <a:extLst>
              <a:ext uri="{FF2B5EF4-FFF2-40B4-BE49-F238E27FC236}">
                <a16:creationId xmlns:a16="http://schemas.microsoft.com/office/drawing/2014/main" id="{3CC2A745-B373-4135-24BF-B0B2C78D5BE5}"/>
              </a:ext>
            </a:extLst>
          </p:cNvPr>
          <p:cNvSpPr txBox="1"/>
          <p:nvPr/>
        </p:nvSpPr>
        <p:spPr>
          <a:xfrm>
            <a:off x="-1" y="5494076"/>
            <a:ext cx="486482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206BE"/>
                </a:solidFill>
                <a:effectLst/>
                <a:uLnTx/>
                <a:uFillTx/>
                <a:latin typeface="Trebuchet MS" panose="020B0603020202020204" pitchFamily="34" charset="0"/>
                <a:ea typeface="+mn-ea"/>
                <a:cs typeface="+mn-cs"/>
                <a:hlinkClick r:id="rId5">
                  <a:extLst>
                    <a:ext uri="{A12FA001-AC4F-418D-AE19-62706E023703}">
                      <ahyp:hlinkClr xmlns:ahyp="http://schemas.microsoft.com/office/drawing/2018/hyperlinkcolor" val="tx"/>
                    </a:ext>
                  </a:extLst>
                </a:hlinkClick>
              </a:rPr>
              <a:t>https://ggim.un.org/UNGGCE/</a:t>
            </a:r>
            <a:r>
              <a:rPr kumimoji="0" lang="en-US" sz="1400" b="0" i="0" u="none" strike="noStrike" kern="1200" cap="none" spc="0" normalizeH="0" baseline="0" noProof="0" dirty="0">
                <a:ln>
                  <a:noFill/>
                </a:ln>
                <a:solidFill>
                  <a:srgbClr val="0206BE"/>
                </a:solidFill>
                <a:effectLst/>
                <a:uLnTx/>
                <a:uFillTx/>
                <a:latin typeface="Trebuchet MS" panose="020B0603020202020204" pitchFamily="34" charset="0"/>
                <a:ea typeface="+mn-ea"/>
                <a:cs typeface="+mn-cs"/>
              </a:rPr>
              <a:t> </a:t>
            </a:r>
          </a:p>
        </p:txBody>
      </p:sp>
      <p:pic>
        <p:nvPicPr>
          <p:cNvPr id="10" name="Picture 9">
            <a:extLst>
              <a:ext uri="{FF2B5EF4-FFF2-40B4-BE49-F238E27FC236}">
                <a16:creationId xmlns:a16="http://schemas.microsoft.com/office/drawing/2014/main" id="{B25E2899-36C2-E396-561C-A58C21BC044E}"/>
              </a:ext>
            </a:extLst>
          </p:cNvPr>
          <p:cNvPicPr>
            <a:picLocks noChangeAspect="1"/>
          </p:cNvPicPr>
          <p:nvPr/>
        </p:nvPicPr>
        <p:blipFill>
          <a:blip r:embed="rId6"/>
          <a:stretch>
            <a:fillRect/>
          </a:stretch>
        </p:blipFill>
        <p:spPr>
          <a:xfrm>
            <a:off x="3048000" y="2531577"/>
            <a:ext cx="9144000" cy="3928460"/>
          </a:xfrm>
          <a:prstGeom prst="rect">
            <a:avLst/>
          </a:prstGeom>
        </p:spPr>
      </p:pic>
    </p:spTree>
    <p:extLst>
      <p:ext uri="{BB962C8B-B14F-4D97-AF65-F5344CB8AC3E}">
        <p14:creationId xmlns:p14="http://schemas.microsoft.com/office/powerpoint/2010/main" val="3502011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EE8BB16-B551-2996-D36E-5F9F0EC64EDA}"/>
              </a:ext>
            </a:extLst>
          </p:cNvPr>
          <p:cNvSpPr txBox="1"/>
          <p:nvPr/>
        </p:nvSpPr>
        <p:spPr>
          <a:xfrm>
            <a:off x="92997" y="1593791"/>
            <a:ext cx="1200996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000" b="1" i="0" u="none" strike="noStrike" kern="1200" cap="none" spc="0" normalizeH="0" baseline="0" noProof="0" dirty="0">
                <a:ln>
                  <a:noFill/>
                </a:ln>
                <a:solidFill>
                  <a:srgbClr val="0206BE"/>
                </a:solidFill>
                <a:effectLst/>
                <a:uLnTx/>
                <a:uFillTx/>
                <a:latin typeface="Calibri" panose="020F0502020204030204" pitchFamily="34" charset="0"/>
                <a:ea typeface="FangSong_GB2312"/>
                <a:cs typeface="Calibri" panose="020F0502020204030204" pitchFamily="34" charset="0"/>
              </a:rPr>
              <a:t>The Overarching Goal</a:t>
            </a:r>
            <a:r>
              <a:rPr kumimoji="0" lang="en-US" sz="2000" b="0" i="0" u="none" strike="noStrike" kern="1200" cap="none" spc="0" normalizeH="0" baseline="0" noProof="0" dirty="0">
                <a:ln>
                  <a:noFill/>
                </a:ln>
                <a:solidFill>
                  <a:srgbClr val="0206BE"/>
                </a:solidFill>
                <a:effectLst/>
                <a:uLnTx/>
                <a:uFillTx/>
                <a:latin typeface="Calibri" panose="020F0502020204030204" pitchFamily="34" charset="0"/>
                <a:ea typeface="FangSong_GB2312"/>
                <a:cs typeface="Calibri" panose="020F0502020204030204" pitchFamily="34" charset="0"/>
              </a:rPr>
              <a:t> </a:t>
            </a:r>
            <a:r>
              <a:rPr kumimoji="0" lang="en-US" sz="2000" b="0" i="0" u="none" strike="noStrike" kern="1200" cap="none" spc="0" normalizeH="0" baseline="0" noProof="0" dirty="0">
                <a:ln>
                  <a:noFill/>
                </a:ln>
                <a:solidFill>
                  <a:srgbClr val="0206BE"/>
                </a:solidFill>
                <a:effectLst/>
                <a:uLnTx/>
                <a:uFillTx/>
                <a:latin typeface="Calibri" panose="020F0502020204030204"/>
                <a:ea typeface="+mn-ea"/>
                <a:cs typeface="+mn-cs"/>
              </a:rPr>
              <a:t>of the UN-GGKIC is to work towards the ambitions of implementation of the United Nations Integrated Geospatial Information Framework set by Member States, to develop capacity, promote and support the required innovation, leadership, coordination and standards to develop, strengthen, integrate and deliver national geospatial information policy, data, systems, tools, services</a:t>
            </a:r>
            <a:br>
              <a:rPr kumimoji="0" lang="en-US" sz="2000" b="0" i="0" u="none" strike="noStrike" kern="1200" cap="none" spc="0" normalizeH="0" baseline="0" noProof="0" dirty="0">
                <a:ln>
                  <a:noFill/>
                </a:ln>
                <a:solidFill>
                  <a:srgbClr val="0206BE"/>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srgbClr val="0206BE"/>
                </a:solidFill>
                <a:effectLst/>
                <a:uLnTx/>
                <a:uFillTx/>
                <a:latin typeface="Calibri" panose="020F0502020204030204"/>
                <a:ea typeface="+mn-ea"/>
                <a:cs typeface="+mn-cs"/>
              </a:rPr>
              <a:t>and capabilities into their national government development policies,</a:t>
            </a:r>
            <a:br>
              <a:rPr kumimoji="0" lang="en-US" sz="2000" b="0" i="0" u="none" strike="noStrike" kern="1200" cap="none" spc="0" normalizeH="0" baseline="0" noProof="0" dirty="0">
                <a:ln>
                  <a:noFill/>
                </a:ln>
                <a:solidFill>
                  <a:srgbClr val="0206BE"/>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srgbClr val="0206BE"/>
                </a:solidFill>
                <a:effectLst/>
                <a:uLnTx/>
                <a:uFillTx/>
                <a:latin typeface="Calibri" panose="020F0502020204030204"/>
                <a:ea typeface="+mn-ea"/>
                <a:cs typeface="+mn-cs"/>
              </a:rPr>
              <a:t>strategies and arrangements. </a:t>
            </a:r>
          </a:p>
        </p:txBody>
      </p:sp>
      <p:sp>
        <p:nvSpPr>
          <p:cNvPr id="13" name="Rectangle 12">
            <a:extLst>
              <a:ext uri="{FF2B5EF4-FFF2-40B4-BE49-F238E27FC236}">
                <a16:creationId xmlns:a16="http://schemas.microsoft.com/office/drawing/2014/main" id="{CEF2E8F9-8D3D-C987-9972-B148825C7DB9}"/>
              </a:ext>
            </a:extLst>
          </p:cNvPr>
          <p:cNvSpPr/>
          <p:nvPr/>
        </p:nvSpPr>
        <p:spPr>
          <a:xfrm>
            <a:off x="1102568" y="149221"/>
            <a:ext cx="10996436" cy="1431289"/>
          </a:xfrm>
          <a:prstGeom prst="rect">
            <a:avLst/>
          </a:prstGeom>
        </p:spPr>
        <p:txBody>
          <a:bodyPr wrap="square">
            <a:spAutoFit/>
          </a:bodyPr>
          <a:lstStyle/>
          <a:p>
            <a:pPr marL="0" marR="1440180" lvl="0" indent="0" algn="l" defTabSz="914400" rtl="0" eaLnBrk="1" fontAlgn="auto" latinLnBrk="0" hangingPunct="1">
              <a:lnSpc>
                <a:spcPct val="110000"/>
              </a:lnSpc>
              <a:spcBef>
                <a:spcPts val="0"/>
              </a:spcBef>
              <a:spcAft>
                <a:spcPts val="0"/>
              </a:spcAft>
              <a:buClrTx/>
              <a:buSzTx/>
              <a:buFontTx/>
              <a:buNone/>
              <a:tabLst/>
              <a:defRPr/>
            </a:pPr>
            <a:r>
              <a:rPr kumimoji="0" lang="en-US" sz="2200" b="1" i="0" u="none" strike="noStrike" kern="1200" cap="small" spc="0" normalizeH="0" baseline="0" noProof="0" dirty="0">
                <a:ln>
                  <a:noFill/>
                </a:ln>
                <a:solidFill>
                  <a:srgbClr val="0206BE"/>
                </a:solidFill>
                <a:effectLst/>
                <a:uLnTx/>
                <a:uFillTx/>
                <a:latin typeface="Calibri" panose="020F0502020204030204" pitchFamily="34" charset="0"/>
                <a:ea typeface="SimSun" panose="02010600030101010101" pitchFamily="2" charset="-122"/>
                <a:cs typeface="Calibri" panose="020F0502020204030204" pitchFamily="34" charset="0"/>
              </a:rPr>
              <a:t>United Nations Global Geospatial Knowledge and Innovation Centre (UN-GGKIC),</a:t>
            </a:r>
            <a:br>
              <a:rPr kumimoji="0" lang="en-US" sz="2200" b="1" i="0" u="none" strike="noStrike" kern="1200" cap="small" spc="0" normalizeH="0" baseline="0" noProof="0" dirty="0">
                <a:ln>
                  <a:noFill/>
                </a:ln>
                <a:solidFill>
                  <a:srgbClr val="0206BE"/>
                </a:solidFill>
                <a:effectLst/>
                <a:uLnTx/>
                <a:uFillTx/>
                <a:latin typeface="Calibri" panose="020F0502020204030204" pitchFamily="34" charset="0"/>
                <a:ea typeface="SimSun" panose="02010600030101010101" pitchFamily="2" charset="-122"/>
                <a:cs typeface="Calibri" panose="020F0502020204030204" pitchFamily="34" charset="0"/>
              </a:rPr>
            </a:br>
            <a:r>
              <a:rPr kumimoji="0" lang="en-US" sz="2200" b="1" i="0" u="none" strike="noStrike" kern="1200" cap="small" spc="0" normalizeH="0" baseline="0" noProof="0" dirty="0">
                <a:ln>
                  <a:noFill/>
                </a:ln>
                <a:solidFill>
                  <a:srgbClr val="0206BE"/>
                </a:solidFill>
                <a:effectLst/>
                <a:uLnTx/>
                <a:uFillTx/>
                <a:latin typeface="Calibri" panose="020F0502020204030204" pitchFamily="34" charset="0"/>
                <a:ea typeface="SimSun" panose="02010600030101010101" pitchFamily="2" charset="-122"/>
                <a:cs typeface="Calibri" panose="020F0502020204030204" pitchFamily="34" charset="0"/>
              </a:rPr>
              <a:t>Deqing, China</a:t>
            </a:r>
          </a:p>
          <a:p>
            <a:pPr marL="0" marR="1440180" lvl="0" indent="0" algn="l" defTabSz="914400" rtl="0" eaLnBrk="1" fontAlgn="auto" latinLnBrk="0" hangingPunct="1">
              <a:lnSpc>
                <a:spcPct val="110000"/>
              </a:lnSpc>
              <a:spcBef>
                <a:spcPts val="0"/>
              </a:spcBef>
              <a:spcAft>
                <a:spcPts val="0"/>
              </a:spcAft>
              <a:buClrTx/>
              <a:buSzTx/>
              <a:buFontTx/>
              <a:buNone/>
              <a:tabLst/>
              <a:defRPr/>
            </a:pPr>
            <a:r>
              <a:rPr kumimoji="0" lang="en-US" sz="1800" b="0" i="1" u="none" strike="noStrike" kern="1200" cap="small" spc="0" normalizeH="0" baseline="0" noProof="0" dirty="0">
                <a:ln>
                  <a:noFill/>
                </a:ln>
                <a:solidFill>
                  <a:srgbClr val="0206BE"/>
                </a:solidFill>
                <a:effectLst/>
                <a:uLnTx/>
                <a:uFillTx/>
                <a:latin typeface="Calibri" panose="020F0502020204030204" pitchFamily="34" charset="0"/>
                <a:ea typeface="SimSun" panose="02010600030101010101" pitchFamily="2" charset="-122"/>
                <a:cs typeface="Calibri" panose="020F0502020204030204" pitchFamily="34" charset="0"/>
              </a:rPr>
              <a:t>(</a:t>
            </a:r>
            <a:r>
              <a:rPr kumimoji="0" lang="en-US" sz="1800" b="0" i="1" u="none" strike="noStrike" kern="1200" cap="none" spc="0" normalizeH="0" baseline="0" noProof="0" dirty="0">
                <a:ln>
                  <a:noFill/>
                </a:ln>
                <a:solidFill>
                  <a:srgbClr val="0206BE"/>
                </a:solidFill>
                <a:effectLst/>
                <a:uLnTx/>
                <a:uFillTx/>
                <a:latin typeface="Calibri" panose="020F0502020204030204" pitchFamily="34" charset="0"/>
                <a:ea typeface="SimSun" panose="02010600030101010101" pitchFamily="2" charset="-122"/>
                <a:cs typeface="Calibri" panose="020F0502020204030204" pitchFamily="34" charset="0"/>
              </a:rPr>
              <a:t>established by an agreement between the United Nations and the Government of the People’s Republic of China on 20 May 2022)</a:t>
            </a:r>
            <a:endParaRPr kumimoji="0" lang="en-US" sz="1800" b="0" i="1" u="none" strike="noStrike" kern="1200" cap="small" spc="0" normalizeH="0" baseline="0" noProof="0" dirty="0">
              <a:ln>
                <a:noFill/>
              </a:ln>
              <a:solidFill>
                <a:srgbClr val="0206BE"/>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pic>
        <p:nvPicPr>
          <p:cNvPr id="2" name="Picture 1">
            <a:extLst>
              <a:ext uri="{FF2B5EF4-FFF2-40B4-BE49-F238E27FC236}">
                <a16:creationId xmlns:a16="http://schemas.microsoft.com/office/drawing/2014/main" id="{7E3C425B-6A30-4893-2DC8-36FE1BAEE093}"/>
              </a:ext>
            </a:extLst>
          </p:cNvPr>
          <p:cNvPicPr>
            <a:picLocks noChangeAspect="1"/>
          </p:cNvPicPr>
          <p:nvPr/>
        </p:nvPicPr>
        <p:blipFill rotWithShape="1">
          <a:blip r:embed="rId3"/>
          <a:srcRect l="20704" t="37709" r="26486" b="16250"/>
          <a:stretch/>
        </p:blipFill>
        <p:spPr>
          <a:xfrm>
            <a:off x="92997" y="149221"/>
            <a:ext cx="1009571" cy="853008"/>
          </a:xfrm>
          <a:prstGeom prst="rect">
            <a:avLst/>
          </a:prstGeom>
        </p:spPr>
      </p:pic>
      <p:pic>
        <p:nvPicPr>
          <p:cNvPr id="1026" name="Picture 2">
            <a:extLst>
              <a:ext uri="{FF2B5EF4-FFF2-40B4-BE49-F238E27FC236}">
                <a16:creationId xmlns:a16="http://schemas.microsoft.com/office/drawing/2014/main" id="{8BC0F6D0-5F98-4FDD-C0B4-38C353D13A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5828" y="2546971"/>
            <a:ext cx="4746171" cy="3721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48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200F5F-F355-8431-6B4C-FA48A4E874A2}"/>
              </a:ext>
            </a:extLst>
          </p:cNvPr>
          <p:cNvSpPr txBox="1"/>
          <p:nvPr/>
        </p:nvSpPr>
        <p:spPr>
          <a:xfrm>
            <a:off x="3886199" y="239486"/>
            <a:ext cx="8000999"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effectLst/>
                <a:uLnTx/>
                <a:uFillTx/>
                <a:latin typeface="Roboto" panose="02000000000000000000" pitchFamily="2" charset="0"/>
                <a:ea typeface="Roboto" panose="02000000000000000000" pitchFamily="2" charset="0"/>
              </a:rPr>
              <a:t>Decision 14/105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effectLst/>
                <a:uLnTx/>
                <a:uFillTx/>
                <a:latin typeface="Roboto" panose="02000000000000000000" pitchFamily="2" charset="0"/>
                <a:ea typeface="Roboto" panose="02000000000000000000" pitchFamily="2" charset="0"/>
              </a:rPr>
              <a:t>United Nations Integrated Geospatial Information Framework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effectLst/>
              <a:uLnTx/>
              <a:uFillTx/>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Roboto" panose="02000000000000000000" pitchFamily="2" charset="0"/>
                <a:ea typeface="Roboto" panose="02000000000000000000" pitchFamily="2" charset="0"/>
              </a:rPr>
              <a:t>The Committee of Experts on Global Geospatial Information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effectLst/>
              <a:uLnTx/>
              <a:uFillTx/>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Roboto" panose="02000000000000000000" pitchFamily="2" charset="0"/>
                <a:ea typeface="Roboto" panose="02000000000000000000" pitchFamily="2" charset="0"/>
              </a:rPr>
              <a:t>(f)	Welcomed offers from some Member States to support the adoption and operationalization of the Framework across Member States, noting that the Framework was a broad work item within the programme of work of the Committee of Experts and that strategic and </a:t>
            </a:r>
            <a:r>
              <a:rPr kumimoji="0" lang="en-US" b="0" i="0" u="sng" strike="noStrike" kern="1200" cap="none" spc="0" normalizeH="0" baseline="0" noProof="0" dirty="0">
                <a:ln>
                  <a:noFill/>
                </a:ln>
                <a:effectLst/>
                <a:uLnTx/>
                <a:uFillTx/>
                <a:latin typeface="Roboto" panose="02000000000000000000" pitchFamily="2" charset="0"/>
                <a:ea typeface="Roboto" panose="02000000000000000000" pitchFamily="2" charset="0"/>
              </a:rPr>
              <a:t>effective implementing partnerships and collaboration arrangements would be beneficial</a:t>
            </a:r>
            <a:r>
              <a:rPr kumimoji="0" lang="en-US" b="0" i="0" u="none" strike="noStrike" kern="1200" cap="none" spc="0" normalizeH="0" baseline="0" noProof="0" dirty="0">
                <a:ln>
                  <a:noFill/>
                </a:ln>
                <a:effectLst/>
                <a:uLnTx/>
                <a:uFillTx/>
                <a:latin typeface="Roboto" panose="02000000000000000000" pitchFamily="2" charset="0"/>
                <a:ea typeface="Roboto" panose="02000000000000000000" pitchFamily="2" charset="0"/>
              </a:rPr>
              <a:t>, </a:t>
            </a:r>
            <a:r>
              <a:rPr kumimoji="0" lang="en-US" b="1" i="0" u="none" strike="noStrike" kern="1200" cap="none" spc="0" normalizeH="0" baseline="0" noProof="0" dirty="0">
                <a:ln>
                  <a:noFill/>
                </a:ln>
                <a:effectLst/>
                <a:uLnTx/>
                <a:uFillTx/>
                <a:latin typeface="Roboto" panose="02000000000000000000" pitchFamily="2" charset="0"/>
                <a:ea typeface="Roboto" panose="02000000000000000000" pitchFamily="2" charset="0"/>
              </a:rPr>
              <a:t>affirmed the benefits of partnership and collaboration</a:t>
            </a:r>
            <a:r>
              <a:rPr kumimoji="0" lang="en-US" b="0" i="0" u="none" strike="noStrike" kern="1200" cap="none" spc="0" normalizeH="0" baseline="0" noProof="0" dirty="0">
                <a:ln>
                  <a:noFill/>
                </a:ln>
                <a:effectLst/>
                <a:uLnTx/>
                <a:uFillTx/>
                <a:latin typeface="Roboto" panose="02000000000000000000" pitchFamily="2" charset="0"/>
                <a:ea typeface="Roboto" panose="02000000000000000000" pitchFamily="2" charset="0"/>
              </a:rPr>
              <a:t>, and welcomed and appreciated the tangible contributions of the SDG Data Alliance and its donors for their active support and involvement with a number of Member States to implement the Framework and to share their implementation experiences, and </a:t>
            </a:r>
            <a:r>
              <a:rPr kumimoji="0" lang="en-US" b="0" i="0" u="sng" strike="noStrike" kern="1200" cap="none" spc="0" normalizeH="0" baseline="0" noProof="0" dirty="0">
                <a:ln>
                  <a:noFill/>
                </a:ln>
                <a:effectLst/>
                <a:uLnTx/>
                <a:uFillTx/>
                <a:latin typeface="Roboto" panose="02000000000000000000" pitchFamily="2" charset="0"/>
                <a:ea typeface="Roboto" panose="02000000000000000000" pitchFamily="2" charset="0"/>
              </a:rPr>
              <a:t>urged the United Nations Global Geospatial Knowledge and Innovation Centre to intensify its support to Member States</a:t>
            </a:r>
            <a:r>
              <a:rPr kumimoji="0" lang="en-US" b="0" i="0" u="none" strike="noStrike" kern="1200" cap="none" spc="0" normalizeH="0" baseline="0" noProof="0" dirty="0">
                <a:ln>
                  <a:noFill/>
                </a:ln>
                <a:effectLst/>
                <a:uLnTx/>
                <a:uFillTx/>
                <a:latin typeface="Roboto" panose="02000000000000000000" pitchFamily="2" charset="0"/>
                <a:ea typeface="Roboto" panose="02000000000000000000" pitchFamily="2" charset="0"/>
              </a:rPr>
              <a:t> </a:t>
            </a:r>
            <a:r>
              <a:rPr kumimoji="0" lang="en-US" b="1" i="0" u="none" strike="noStrike" kern="1200" cap="none" spc="0" normalizeH="0" baseline="0" noProof="0" dirty="0">
                <a:ln>
                  <a:noFill/>
                </a:ln>
                <a:effectLst/>
                <a:uLnTx/>
                <a:uFillTx/>
                <a:latin typeface="Roboto" panose="02000000000000000000" pitchFamily="2" charset="0"/>
                <a:ea typeface="Roboto" panose="02000000000000000000" pitchFamily="2" charset="0"/>
              </a:rPr>
              <a:t>to ensure the sustained adoption of geospatial information management capabilitie</a:t>
            </a:r>
            <a:r>
              <a:rPr kumimoji="0" lang="en-US" b="0" i="0" u="none" strike="noStrike" kern="1200" cap="none" spc="0" normalizeH="0" baseline="0" noProof="0" dirty="0">
                <a:ln>
                  <a:noFill/>
                </a:ln>
                <a:effectLst/>
                <a:uLnTx/>
                <a:uFillTx/>
                <a:latin typeface="Roboto" panose="02000000000000000000" pitchFamily="2" charset="0"/>
                <a:ea typeface="Roboto" panose="02000000000000000000" pitchFamily="2" charset="0"/>
              </a:rPr>
              <a:t>s and the operationalization of the Framework </a:t>
            </a:r>
            <a:r>
              <a:rPr kumimoji="0" lang="en-US" b="1" i="0" u="none" strike="noStrike" kern="1200" cap="none" spc="0" normalizeH="0" baseline="0" noProof="0" dirty="0">
                <a:ln>
                  <a:noFill/>
                </a:ln>
                <a:effectLst/>
                <a:uLnTx/>
                <a:uFillTx/>
                <a:latin typeface="Roboto" panose="02000000000000000000" pitchFamily="2" charset="0"/>
                <a:ea typeface="Roboto" panose="02000000000000000000" pitchFamily="2" charset="0"/>
              </a:rPr>
              <a:t>in accordance with national circumstances</a:t>
            </a:r>
            <a:r>
              <a:rPr kumimoji="0" lang="en-US" b="0" i="0" u="none" strike="noStrike" kern="1200" cap="none" spc="0" normalizeH="0" baseline="0" noProof="0" dirty="0">
                <a:ln>
                  <a:noFill/>
                </a:ln>
                <a:effectLst/>
                <a:uLnTx/>
                <a:uFillTx/>
                <a:latin typeface="Roboto" panose="02000000000000000000" pitchFamily="2" charset="0"/>
                <a:ea typeface="Roboto" panose="02000000000000000000" pitchFamily="2" charset="0"/>
              </a:rPr>
              <a:t>;</a:t>
            </a:r>
          </a:p>
        </p:txBody>
      </p:sp>
      <p:pic>
        <p:nvPicPr>
          <p:cNvPr id="4" name="Picture 3">
            <a:extLst>
              <a:ext uri="{FF2B5EF4-FFF2-40B4-BE49-F238E27FC236}">
                <a16:creationId xmlns:a16="http://schemas.microsoft.com/office/drawing/2014/main" id="{42CE1041-FE36-BC71-915F-A724774A40E1}"/>
              </a:ext>
            </a:extLst>
          </p:cNvPr>
          <p:cNvPicPr>
            <a:picLocks noChangeAspect="1"/>
          </p:cNvPicPr>
          <p:nvPr/>
        </p:nvPicPr>
        <p:blipFill>
          <a:blip r:embed="rId2"/>
          <a:stretch>
            <a:fillRect/>
          </a:stretch>
        </p:blipFill>
        <p:spPr>
          <a:xfrm>
            <a:off x="0" y="261258"/>
            <a:ext cx="4114800" cy="3647870"/>
          </a:xfrm>
          <a:prstGeom prst="rect">
            <a:avLst/>
          </a:prstGeom>
          <a:ln w="12700">
            <a:solidFill>
              <a:schemeClr val="tx1"/>
            </a:solidFill>
          </a:ln>
          <a:effectLst>
            <a:outerShdw blurRad="50800" dist="38100" dir="13500000" algn="br" rotWithShape="0">
              <a:prstClr val="black">
                <a:alpha val="40000"/>
              </a:prstClr>
            </a:outerShdw>
          </a:effectLst>
          <a:scene3d>
            <a:camera prst="perspectiveContrastingRightFacing"/>
            <a:lightRig rig="threePt" dir="t"/>
          </a:scene3d>
        </p:spPr>
      </p:pic>
      <p:pic>
        <p:nvPicPr>
          <p:cNvPr id="2" name="Picture 1" descr="A close-up of logos&#10;&#10;Description automatically generated">
            <a:extLst>
              <a:ext uri="{FF2B5EF4-FFF2-40B4-BE49-F238E27FC236}">
                <a16:creationId xmlns:a16="http://schemas.microsoft.com/office/drawing/2014/main" id="{743DBCD8-9F68-8DC9-7EE9-2F8FE9C9E4B2}"/>
              </a:ext>
            </a:extLst>
          </p:cNvPr>
          <p:cNvPicPr>
            <a:picLocks noChangeAspect="1"/>
          </p:cNvPicPr>
          <p:nvPr/>
        </p:nvPicPr>
        <p:blipFill rotWithShape="1">
          <a:blip r:embed="rId3">
            <a:extLst>
              <a:ext uri="{28A0092B-C50C-407E-A947-70E740481C1C}">
                <a14:useLocalDpi xmlns:a14="http://schemas.microsoft.com/office/drawing/2010/main" val="0"/>
              </a:ext>
            </a:extLst>
          </a:blip>
          <a:srcRect l="50866" t="24730" r="23809" b="32598"/>
          <a:stretch/>
        </p:blipFill>
        <p:spPr>
          <a:xfrm>
            <a:off x="1371600" y="4394343"/>
            <a:ext cx="1371600" cy="1300016"/>
          </a:xfrm>
          <a:prstGeom prst="rect">
            <a:avLst/>
          </a:prstGeom>
        </p:spPr>
      </p:pic>
    </p:spTree>
    <p:extLst>
      <p:ext uri="{BB962C8B-B14F-4D97-AF65-F5344CB8AC3E}">
        <p14:creationId xmlns:p14="http://schemas.microsoft.com/office/powerpoint/2010/main" val="1553592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DD087D-A72F-BDA1-5013-028191892FAD}"/>
              </a:ext>
            </a:extLst>
          </p:cNvPr>
          <p:cNvPicPr>
            <a:picLocks noChangeAspect="1"/>
          </p:cNvPicPr>
          <p:nvPr/>
        </p:nvPicPr>
        <p:blipFill>
          <a:blip r:embed="rId2"/>
          <a:stretch>
            <a:fillRect/>
          </a:stretch>
        </p:blipFill>
        <p:spPr>
          <a:xfrm>
            <a:off x="0" y="85344"/>
            <a:ext cx="12192000" cy="6687312"/>
          </a:xfrm>
          <a:prstGeom prst="rect">
            <a:avLst/>
          </a:prstGeom>
        </p:spPr>
      </p:pic>
    </p:spTree>
    <p:extLst>
      <p:ext uri="{BB962C8B-B14F-4D97-AF65-F5344CB8AC3E}">
        <p14:creationId xmlns:p14="http://schemas.microsoft.com/office/powerpoint/2010/main" val="3365557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65F58BC9-E677-4D70-87C2-F88701E6E7D8}"/>
              </a:ext>
            </a:extLst>
          </p:cNvPr>
          <p:cNvPicPr>
            <a:picLocks noChangeAspect="1"/>
          </p:cNvPicPr>
          <p:nvPr/>
        </p:nvPicPr>
        <p:blipFill>
          <a:blip r:embed="rId3"/>
          <a:stretch>
            <a:fillRect/>
          </a:stretch>
        </p:blipFill>
        <p:spPr>
          <a:xfrm>
            <a:off x="5303127" y="1480956"/>
            <a:ext cx="1880306" cy="2011680"/>
          </a:xfrm>
          <a:prstGeom prst="rect">
            <a:avLst/>
          </a:prstGeom>
        </p:spPr>
      </p:pic>
      <p:sp>
        <p:nvSpPr>
          <p:cNvPr id="50" name="Flowchart: Connector 49">
            <a:extLst>
              <a:ext uri="{FF2B5EF4-FFF2-40B4-BE49-F238E27FC236}">
                <a16:creationId xmlns:a16="http://schemas.microsoft.com/office/drawing/2014/main" id="{7C166073-FACD-4517-B44E-14EB054D620A}"/>
              </a:ext>
            </a:extLst>
          </p:cNvPr>
          <p:cNvSpPr/>
          <p:nvPr/>
        </p:nvSpPr>
        <p:spPr>
          <a:xfrm>
            <a:off x="5251789" y="1688764"/>
            <a:ext cx="1953763" cy="1867991"/>
          </a:xfrm>
          <a:prstGeom prst="flowChartConnector">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206BE"/>
              </a:solidFill>
              <a:effectLst/>
              <a:uLnTx/>
              <a:uFillTx/>
              <a:latin typeface="Sitka Small Semibold" panose="020B0604020202020204" pitchFamily="2" charset="0"/>
            </a:endParaRPr>
          </a:p>
        </p:txBody>
      </p:sp>
      <p:sp>
        <p:nvSpPr>
          <p:cNvPr id="51" name="Flowchart: Connector 50">
            <a:extLst>
              <a:ext uri="{FF2B5EF4-FFF2-40B4-BE49-F238E27FC236}">
                <a16:creationId xmlns:a16="http://schemas.microsoft.com/office/drawing/2014/main" id="{323ACA83-8D35-43E9-873B-06D1C1018C8C}"/>
              </a:ext>
            </a:extLst>
          </p:cNvPr>
          <p:cNvSpPr/>
          <p:nvPr/>
        </p:nvSpPr>
        <p:spPr>
          <a:xfrm>
            <a:off x="8196373" y="818899"/>
            <a:ext cx="548640" cy="550821"/>
          </a:xfrm>
          <a:prstGeom prst="flowChartConnector">
            <a:avLst/>
          </a:prstGeom>
          <a:solidFill>
            <a:srgbClr val="06BA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206BE"/>
              </a:solidFill>
              <a:effectLst/>
              <a:uLnTx/>
              <a:uFillTx/>
              <a:latin typeface="Sitka Small Semibold" panose="020B0604020202020204" pitchFamily="2" charset="0"/>
            </a:endParaRPr>
          </a:p>
        </p:txBody>
      </p:sp>
      <p:sp>
        <p:nvSpPr>
          <p:cNvPr id="52" name="Flowchart: Connector 51">
            <a:extLst>
              <a:ext uri="{FF2B5EF4-FFF2-40B4-BE49-F238E27FC236}">
                <a16:creationId xmlns:a16="http://schemas.microsoft.com/office/drawing/2014/main" id="{376703BC-6DE2-487A-B0F4-4500AD6F6B76}"/>
              </a:ext>
            </a:extLst>
          </p:cNvPr>
          <p:cNvSpPr/>
          <p:nvPr/>
        </p:nvSpPr>
        <p:spPr>
          <a:xfrm>
            <a:off x="8196373" y="1591264"/>
            <a:ext cx="548640" cy="550821"/>
          </a:xfrm>
          <a:prstGeom prst="flowChartConnector">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206BE"/>
              </a:solidFill>
              <a:effectLst/>
              <a:uLnTx/>
              <a:uFillTx/>
              <a:latin typeface="Sitka Small Semibold" panose="020B0604020202020204" pitchFamily="2" charset="0"/>
            </a:endParaRPr>
          </a:p>
        </p:txBody>
      </p:sp>
      <p:sp>
        <p:nvSpPr>
          <p:cNvPr id="53" name="Flowchart: Connector 52">
            <a:extLst>
              <a:ext uri="{FF2B5EF4-FFF2-40B4-BE49-F238E27FC236}">
                <a16:creationId xmlns:a16="http://schemas.microsoft.com/office/drawing/2014/main" id="{15943A1A-AF07-4CFD-9E56-4250F07428D4}"/>
              </a:ext>
            </a:extLst>
          </p:cNvPr>
          <p:cNvSpPr/>
          <p:nvPr/>
        </p:nvSpPr>
        <p:spPr>
          <a:xfrm>
            <a:off x="8196373" y="2310371"/>
            <a:ext cx="548640" cy="550821"/>
          </a:xfrm>
          <a:prstGeom prst="flowChartConnector">
            <a:avLst/>
          </a:prstGeom>
          <a:solidFill>
            <a:srgbClr val="DD1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206BE"/>
              </a:solidFill>
              <a:effectLst/>
              <a:uLnTx/>
              <a:uFillTx/>
              <a:latin typeface="Sitka Small Semibold" panose="020B0604020202020204" pitchFamily="2" charset="0"/>
            </a:endParaRPr>
          </a:p>
        </p:txBody>
      </p:sp>
      <p:sp>
        <p:nvSpPr>
          <p:cNvPr id="54" name="Flowchart: Connector 53">
            <a:extLst>
              <a:ext uri="{FF2B5EF4-FFF2-40B4-BE49-F238E27FC236}">
                <a16:creationId xmlns:a16="http://schemas.microsoft.com/office/drawing/2014/main" id="{7267AE35-F625-4351-91A9-41B61417B307}"/>
              </a:ext>
            </a:extLst>
          </p:cNvPr>
          <p:cNvSpPr/>
          <p:nvPr/>
        </p:nvSpPr>
        <p:spPr>
          <a:xfrm>
            <a:off x="8196373" y="3072151"/>
            <a:ext cx="548640" cy="550821"/>
          </a:xfrm>
          <a:prstGeom prst="flowChartConnector">
            <a:avLst/>
          </a:prstGeom>
          <a:solidFill>
            <a:srgbClr val="56C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206BE"/>
              </a:solidFill>
              <a:effectLst/>
              <a:uLnTx/>
              <a:uFillTx/>
              <a:latin typeface="Sitka Small Semibold" panose="020B0604020202020204" pitchFamily="2" charset="0"/>
            </a:endParaRPr>
          </a:p>
        </p:txBody>
      </p:sp>
      <p:pic>
        <p:nvPicPr>
          <p:cNvPr id="55" name="Graphic 54" descr="Medical with solid fill">
            <a:extLst>
              <a:ext uri="{FF2B5EF4-FFF2-40B4-BE49-F238E27FC236}">
                <a16:creationId xmlns:a16="http://schemas.microsoft.com/office/drawing/2014/main" id="{0E1D1717-3132-4B5C-981A-9B149CD757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96373" y="1593445"/>
            <a:ext cx="548640" cy="548640"/>
          </a:xfrm>
          <a:prstGeom prst="rect">
            <a:avLst/>
          </a:prstGeom>
        </p:spPr>
      </p:pic>
      <p:sp>
        <p:nvSpPr>
          <p:cNvPr id="57" name="Flowchart: Connector 56">
            <a:extLst>
              <a:ext uri="{FF2B5EF4-FFF2-40B4-BE49-F238E27FC236}">
                <a16:creationId xmlns:a16="http://schemas.microsoft.com/office/drawing/2014/main" id="{D340F023-FD86-40BD-BA72-909EF050C850}"/>
              </a:ext>
            </a:extLst>
          </p:cNvPr>
          <p:cNvSpPr/>
          <p:nvPr/>
        </p:nvSpPr>
        <p:spPr>
          <a:xfrm>
            <a:off x="8196373" y="3816736"/>
            <a:ext cx="548640" cy="550821"/>
          </a:xfrm>
          <a:prstGeom prst="flowChartConnector">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206BE"/>
              </a:solidFill>
              <a:effectLst/>
              <a:uLnTx/>
              <a:uFillTx/>
              <a:latin typeface="Sitka Small Semibold" panose="020B0604020202020204" pitchFamily="2" charset="0"/>
            </a:endParaRPr>
          </a:p>
        </p:txBody>
      </p:sp>
      <p:sp>
        <p:nvSpPr>
          <p:cNvPr id="59" name="TextBox 58">
            <a:extLst>
              <a:ext uri="{FF2B5EF4-FFF2-40B4-BE49-F238E27FC236}">
                <a16:creationId xmlns:a16="http://schemas.microsoft.com/office/drawing/2014/main" id="{15017565-7225-49DC-AF44-C5D04DDDDC37}"/>
              </a:ext>
            </a:extLst>
          </p:cNvPr>
          <p:cNvSpPr txBox="1"/>
          <p:nvPr/>
        </p:nvSpPr>
        <p:spPr>
          <a:xfrm>
            <a:off x="8992771" y="1618865"/>
            <a:ext cx="22664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Roboto" panose="02000000000000000000" pitchFamily="2" charset="0"/>
                <a:ea typeface="Roboto" panose="02000000000000000000" pitchFamily="2" charset="0"/>
              </a:rPr>
              <a:t>Improve Health Care Delivery and Response</a:t>
            </a:r>
          </a:p>
        </p:txBody>
      </p:sp>
      <p:sp>
        <p:nvSpPr>
          <p:cNvPr id="61" name="TextBox 60">
            <a:extLst>
              <a:ext uri="{FF2B5EF4-FFF2-40B4-BE49-F238E27FC236}">
                <a16:creationId xmlns:a16="http://schemas.microsoft.com/office/drawing/2014/main" id="{CAE5EE70-D52E-4B0F-A825-811F6693F68E}"/>
              </a:ext>
            </a:extLst>
          </p:cNvPr>
          <p:cNvSpPr txBox="1"/>
          <p:nvPr/>
        </p:nvSpPr>
        <p:spPr>
          <a:xfrm>
            <a:off x="9010525" y="833901"/>
            <a:ext cx="25426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Roboto" panose="02000000000000000000" pitchFamily="2" charset="0"/>
                <a:ea typeface="Roboto" panose="02000000000000000000" pitchFamily="2" charset="0"/>
              </a:rPr>
              <a:t>Manage Impacts of Climate Change and Improve Resilience</a:t>
            </a:r>
          </a:p>
        </p:txBody>
      </p:sp>
      <p:sp>
        <p:nvSpPr>
          <p:cNvPr id="62" name="TextBox 61">
            <a:extLst>
              <a:ext uri="{FF2B5EF4-FFF2-40B4-BE49-F238E27FC236}">
                <a16:creationId xmlns:a16="http://schemas.microsoft.com/office/drawing/2014/main" id="{134EC969-1619-4588-BFF2-968051009F88}"/>
              </a:ext>
            </a:extLst>
          </p:cNvPr>
          <p:cNvSpPr txBox="1"/>
          <p:nvPr/>
        </p:nvSpPr>
        <p:spPr>
          <a:xfrm>
            <a:off x="8992771" y="3727167"/>
            <a:ext cx="27946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Roboto" panose="02000000000000000000" pitchFamily="2" charset="0"/>
                <a:ea typeface="Roboto" panose="02000000000000000000" pitchFamily="2" charset="0"/>
              </a:rPr>
              <a:t>Basis for Integrating the Terrestrial, Maritime and Cadastral Domains</a:t>
            </a:r>
            <a:br>
              <a:rPr kumimoji="0" lang="en-US" sz="1200" b="0" i="0" u="none" strike="noStrike" kern="1200" cap="none" spc="0" normalizeH="0" baseline="0" noProof="0" dirty="0">
                <a:ln>
                  <a:noFill/>
                </a:ln>
                <a:effectLst/>
                <a:uLnTx/>
                <a:uFillTx/>
                <a:latin typeface="Roboto" panose="02000000000000000000" pitchFamily="2" charset="0"/>
                <a:ea typeface="Roboto" panose="02000000000000000000" pitchFamily="2" charset="0"/>
              </a:rPr>
            </a:br>
            <a:r>
              <a:rPr kumimoji="0" lang="en-US" sz="1200" b="0" i="0" u="none" strike="noStrike" kern="1200" cap="none" spc="0" normalizeH="0" baseline="0" noProof="0" dirty="0">
                <a:ln>
                  <a:noFill/>
                </a:ln>
                <a:effectLst/>
                <a:uLnTx/>
                <a:uFillTx/>
                <a:latin typeface="Roboto" panose="02000000000000000000" pitchFamily="2" charset="0"/>
                <a:ea typeface="Roboto" panose="02000000000000000000" pitchFamily="2" charset="0"/>
              </a:rPr>
              <a:t>(UN-FELA/UN-IGIF-Hydro)</a:t>
            </a:r>
          </a:p>
        </p:txBody>
      </p:sp>
      <p:sp>
        <p:nvSpPr>
          <p:cNvPr id="63" name="TextBox 62">
            <a:extLst>
              <a:ext uri="{FF2B5EF4-FFF2-40B4-BE49-F238E27FC236}">
                <a16:creationId xmlns:a16="http://schemas.microsoft.com/office/drawing/2014/main" id="{0D077467-71C9-4879-A17E-D386C0071BEC}"/>
              </a:ext>
            </a:extLst>
          </p:cNvPr>
          <p:cNvSpPr txBox="1"/>
          <p:nvPr/>
        </p:nvSpPr>
        <p:spPr>
          <a:xfrm>
            <a:off x="8992771" y="3027455"/>
            <a:ext cx="226640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Roboto" panose="02000000000000000000" pitchFamily="2" charset="0"/>
                <a:ea typeface="Roboto" panose="02000000000000000000" pitchFamily="2" charset="0"/>
              </a:rPr>
              <a:t>Facilitate Disaster Risk Reduction and Management (SFGIS4D)</a:t>
            </a:r>
          </a:p>
        </p:txBody>
      </p:sp>
      <p:pic>
        <p:nvPicPr>
          <p:cNvPr id="64" name="Graphic 63" descr="Sun with solid fill">
            <a:extLst>
              <a:ext uri="{FF2B5EF4-FFF2-40B4-BE49-F238E27FC236}">
                <a16:creationId xmlns:a16="http://schemas.microsoft.com/office/drawing/2014/main" id="{4F1554CB-948E-4008-874A-4A150067C5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07153" y="862448"/>
            <a:ext cx="507272" cy="507272"/>
          </a:xfrm>
          <a:prstGeom prst="rect">
            <a:avLst/>
          </a:prstGeom>
        </p:spPr>
      </p:pic>
      <p:sp>
        <p:nvSpPr>
          <p:cNvPr id="66" name="Flowchart: Connector 65">
            <a:extLst>
              <a:ext uri="{FF2B5EF4-FFF2-40B4-BE49-F238E27FC236}">
                <a16:creationId xmlns:a16="http://schemas.microsoft.com/office/drawing/2014/main" id="{7E415931-E35E-4530-8186-FEDFFDAFA0C3}"/>
              </a:ext>
            </a:extLst>
          </p:cNvPr>
          <p:cNvSpPr/>
          <p:nvPr/>
        </p:nvSpPr>
        <p:spPr>
          <a:xfrm>
            <a:off x="3686469" y="2310371"/>
            <a:ext cx="548640" cy="550821"/>
          </a:xfrm>
          <a:prstGeom prst="flowChartConnector">
            <a:avLst/>
          </a:prstGeom>
          <a:solidFill>
            <a:srgbClr val="DD1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206BE"/>
              </a:solidFill>
              <a:effectLst/>
              <a:uLnTx/>
              <a:uFillTx/>
              <a:latin typeface="Sitka Small Semibold" panose="020B0604020202020204" pitchFamily="2" charset="0"/>
            </a:endParaRPr>
          </a:p>
        </p:txBody>
      </p:sp>
      <p:sp>
        <p:nvSpPr>
          <p:cNvPr id="69" name="Flowchart: Connector 68">
            <a:extLst>
              <a:ext uri="{FF2B5EF4-FFF2-40B4-BE49-F238E27FC236}">
                <a16:creationId xmlns:a16="http://schemas.microsoft.com/office/drawing/2014/main" id="{53D94CA2-653A-4436-9330-D78975C6792A}"/>
              </a:ext>
            </a:extLst>
          </p:cNvPr>
          <p:cNvSpPr/>
          <p:nvPr/>
        </p:nvSpPr>
        <p:spPr>
          <a:xfrm>
            <a:off x="3686469" y="3076504"/>
            <a:ext cx="548640" cy="550821"/>
          </a:xfrm>
          <a:prstGeom prst="flowChartConnector">
            <a:avLst/>
          </a:prstGeom>
          <a:solidFill>
            <a:srgbClr val="56C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206BE"/>
              </a:solidFill>
              <a:effectLst/>
              <a:uLnTx/>
              <a:uFillTx/>
              <a:latin typeface="Sitka Small Semibold" panose="020B0604020202020204" pitchFamily="2" charset="0"/>
            </a:endParaRPr>
          </a:p>
        </p:txBody>
      </p:sp>
      <p:pic>
        <p:nvPicPr>
          <p:cNvPr id="70" name="Graphic 69" descr="Medical with solid fill">
            <a:extLst>
              <a:ext uri="{FF2B5EF4-FFF2-40B4-BE49-F238E27FC236}">
                <a16:creationId xmlns:a16="http://schemas.microsoft.com/office/drawing/2014/main" id="{4D0823C1-ED55-4D11-9AA1-A4DEC834A3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79939" y="1580384"/>
            <a:ext cx="561701" cy="561701"/>
          </a:xfrm>
          <a:prstGeom prst="rect">
            <a:avLst/>
          </a:prstGeom>
        </p:spPr>
      </p:pic>
      <p:sp>
        <p:nvSpPr>
          <p:cNvPr id="71" name="Flowchart: Connector 70">
            <a:extLst>
              <a:ext uri="{FF2B5EF4-FFF2-40B4-BE49-F238E27FC236}">
                <a16:creationId xmlns:a16="http://schemas.microsoft.com/office/drawing/2014/main" id="{55DAD978-765F-44CE-A6FB-22586E3D4D2A}"/>
              </a:ext>
            </a:extLst>
          </p:cNvPr>
          <p:cNvSpPr/>
          <p:nvPr/>
        </p:nvSpPr>
        <p:spPr>
          <a:xfrm>
            <a:off x="3686469" y="3821089"/>
            <a:ext cx="548640" cy="550821"/>
          </a:xfrm>
          <a:prstGeom prst="flowChartConnector">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206BE"/>
              </a:solidFill>
              <a:effectLst/>
              <a:uLnTx/>
              <a:uFillTx/>
              <a:latin typeface="Sitka Small Semibold" panose="020B0604020202020204" pitchFamily="2" charset="0"/>
            </a:endParaRPr>
          </a:p>
        </p:txBody>
      </p:sp>
      <p:sp>
        <p:nvSpPr>
          <p:cNvPr id="73" name="Flowchart: Connector 72">
            <a:extLst>
              <a:ext uri="{FF2B5EF4-FFF2-40B4-BE49-F238E27FC236}">
                <a16:creationId xmlns:a16="http://schemas.microsoft.com/office/drawing/2014/main" id="{077BCCBC-9E78-420B-BA23-57F485A4D539}"/>
              </a:ext>
            </a:extLst>
          </p:cNvPr>
          <p:cNvSpPr/>
          <p:nvPr/>
        </p:nvSpPr>
        <p:spPr>
          <a:xfrm>
            <a:off x="3686469" y="1591264"/>
            <a:ext cx="548640" cy="550821"/>
          </a:xfrm>
          <a:prstGeom prst="flowChartConnector">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206BE"/>
              </a:solidFill>
              <a:effectLst/>
              <a:uLnTx/>
              <a:uFillTx/>
              <a:latin typeface="Sitka Small Semibold" panose="020B0604020202020204" pitchFamily="2" charset="0"/>
            </a:endParaRPr>
          </a:p>
        </p:txBody>
      </p:sp>
      <p:sp>
        <p:nvSpPr>
          <p:cNvPr id="74" name="Flowchart: Connector 73">
            <a:extLst>
              <a:ext uri="{FF2B5EF4-FFF2-40B4-BE49-F238E27FC236}">
                <a16:creationId xmlns:a16="http://schemas.microsoft.com/office/drawing/2014/main" id="{8F3F2964-2D27-477C-8385-A3AEF4BEEDB8}"/>
              </a:ext>
            </a:extLst>
          </p:cNvPr>
          <p:cNvSpPr/>
          <p:nvPr/>
        </p:nvSpPr>
        <p:spPr>
          <a:xfrm>
            <a:off x="3686469" y="818899"/>
            <a:ext cx="548640" cy="550821"/>
          </a:xfrm>
          <a:prstGeom prst="flowChartConnector">
            <a:avLst/>
          </a:prstGeom>
          <a:solidFill>
            <a:srgbClr val="06BA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206BE"/>
              </a:solidFill>
              <a:effectLst/>
              <a:uLnTx/>
              <a:uFillTx/>
              <a:latin typeface="Sitka Small Semibold" panose="020B0604020202020204" pitchFamily="2" charset="0"/>
            </a:endParaRPr>
          </a:p>
        </p:txBody>
      </p:sp>
      <p:sp>
        <p:nvSpPr>
          <p:cNvPr id="76" name="TextBox 75">
            <a:extLst>
              <a:ext uri="{FF2B5EF4-FFF2-40B4-BE49-F238E27FC236}">
                <a16:creationId xmlns:a16="http://schemas.microsoft.com/office/drawing/2014/main" id="{E13E587C-F807-4E89-82B9-34647C04B03D}"/>
              </a:ext>
            </a:extLst>
          </p:cNvPr>
          <p:cNvSpPr txBox="1"/>
          <p:nvPr/>
        </p:nvSpPr>
        <p:spPr>
          <a:xfrm>
            <a:off x="1141847" y="1632874"/>
            <a:ext cx="2327583"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Roboto" panose="02000000000000000000" pitchFamily="2" charset="0"/>
                <a:ea typeface="Roboto" panose="02000000000000000000" pitchFamily="2" charset="0"/>
              </a:rPr>
              <a:t>Advance National Development Priorities</a:t>
            </a:r>
          </a:p>
        </p:txBody>
      </p:sp>
      <p:sp>
        <p:nvSpPr>
          <p:cNvPr id="77" name="TextBox 76">
            <a:extLst>
              <a:ext uri="{FF2B5EF4-FFF2-40B4-BE49-F238E27FC236}">
                <a16:creationId xmlns:a16="http://schemas.microsoft.com/office/drawing/2014/main" id="{900152D1-C838-4008-8C74-30967A4F89CC}"/>
              </a:ext>
            </a:extLst>
          </p:cNvPr>
          <p:cNvSpPr txBox="1"/>
          <p:nvPr/>
        </p:nvSpPr>
        <p:spPr>
          <a:xfrm>
            <a:off x="766267" y="2978229"/>
            <a:ext cx="2692485"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Roboto" panose="02000000000000000000" pitchFamily="2" charset="0"/>
                <a:ea typeface="Roboto" panose="02000000000000000000" pitchFamily="2" charset="0"/>
              </a:rPr>
              <a:t>Advance Integrated Geospatial Information in Broader Digital Information Ecosystem</a:t>
            </a:r>
          </a:p>
        </p:txBody>
      </p:sp>
      <p:sp>
        <p:nvSpPr>
          <p:cNvPr id="79" name="TextBox 78">
            <a:extLst>
              <a:ext uri="{FF2B5EF4-FFF2-40B4-BE49-F238E27FC236}">
                <a16:creationId xmlns:a16="http://schemas.microsoft.com/office/drawing/2014/main" id="{D555D2D2-D50A-4F52-A9CC-70EF4206393A}"/>
              </a:ext>
            </a:extLst>
          </p:cNvPr>
          <p:cNvSpPr txBox="1"/>
          <p:nvPr/>
        </p:nvSpPr>
        <p:spPr>
          <a:xfrm>
            <a:off x="633862" y="3767395"/>
            <a:ext cx="2849073"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Roboto" panose="02000000000000000000" pitchFamily="2" charset="0"/>
                <a:ea typeface="Roboto" panose="02000000000000000000" pitchFamily="2" charset="0"/>
              </a:rPr>
              <a:t>Support SDGs Global Indicator Framework and the Integration of Statistical and Geospatial Information  (GSGF)</a:t>
            </a:r>
          </a:p>
        </p:txBody>
      </p:sp>
      <p:sp>
        <p:nvSpPr>
          <p:cNvPr id="80" name="TextBox 79">
            <a:extLst>
              <a:ext uri="{FF2B5EF4-FFF2-40B4-BE49-F238E27FC236}">
                <a16:creationId xmlns:a16="http://schemas.microsoft.com/office/drawing/2014/main" id="{AEE6D19A-24C0-4FF6-A01A-BA763BE2A17F}"/>
              </a:ext>
            </a:extLst>
          </p:cNvPr>
          <p:cNvSpPr txBox="1"/>
          <p:nvPr/>
        </p:nvSpPr>
        <p:spPr>
          <a:xfrm>
            <a:off x="1135341" y="2337972"/>
            <a:ext cx="2327583"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Roboto" panose="02000000000000000000" pitchFamily="2" charset="0"/>
                <a:ea typeface="Roboto" panose="02000000000000000000" pitchFamily="2" charset="0"/>
              </a:rPr>
              <a:t>Modernize National Geospatial Capacities</a:t>
            </a:r>
          </a:p>
        </p:txBody>
      </p:sp>
      <p:sp>
        <p:nvSpPr>
          <p:cNvPr id="82" name="TextBox 81">
            <a:extLst>
              <a:ext uri="{FF2B5EF4-FFF2-40B4-BE49-F238E27FC236}">
                <a16:creationId xmlns:a16="http://schemas.microsoft.com/office/drawing/2014/main" id="{09F078B8-65C1-4F94-B655-85EE602386E2}"/>
              </a:ext>
            </a:extLst>
          </p:cNvPr>
          <p:cNvSpPr txBox="1"/>
          <p:nvPr/>
        </p:nvSpPr>
        <p:spPr>
          <a:xfrm>
            <a:off x="8992771" y="2334868"/>
            <a:ext cx="2358887"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Roboto" panose="02000000000000000000" pitchFamily="2" charset="0"/>
                <a:ea typeface="Roboto" panose="02000000000000000000" pitchFamily="2" charset="0"/>
              </a:rPr>
              <a:t>Advance the 2030 Agenda for Sustainable Development</a:t>
            </a:r>
          </a:p>
        </p:txBody>
      </p:sp>
      <p:pic>
        <p:nvPicPr>
          <p:cNvPr id="84" name="Graphic 83" descr="Earth globe: Americas with solid fill">
            <a:extLst>
              <a:ext uri="{FF2B5EF4-FFF2-40B4-BE49-F238E27FC236}">
                <a16:creationId xmlns:a16="http://schemas.microsoft.com/office/drawing/2014/main" id="{6BA92565-C5C6-4913-890E-305D815597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75582" y="2302067"/>
            <a:ext cx="570414" cy="570414"/>
          </a:xfrm>
          <a:prstGeom prst="rect">
            <a:avLst/>
          </a:prstGeom>
        </p:spPr>
      </p:pic>
      <p:pic>
        <p:nvPicPr>
          <p:cNvPr id="85" name="Graphic 84" descr="Open hand with plant with solid fill">
            <a:extLst>
              <a:ext uri="{FF2B5EF4-FFF2-40B4-BE49-F238E27FC236}">
                <a16:creationId xmlns:a16="http://schemas.microsoft.com/office/drawing/2014/main" id="{80B2DE55-6997-4041-93F7-044A0E40A20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249638" y="855393"/>
            <a:ext cx="454821" cy="454821"/>
          </a:xfrm>
          <a:prstGeom prst="rect">
            <a:avLst/>
          </a:prstGeom>
        </p:spPr>
      </p:pic>
      <p:pic>
        <p:nvPicPr>
          <p:cNvPr id="86" name="Graphic 85" descr="Wrench with solid fill">
            <a:extLst>
              <a:ext uri="{FF2B5EF4-FFF2-40B4-BE49-F238E27FC236}">
                <a16:creationId xmlns:a16="http://schemas.microsoft.com/office/drawing/2014/main" id="{FAFA42DA-7716-43BA-82FB-55DD3B0739D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725397" y="1615091"/>
            <a:ext cx="396930" cy="396930"/>
          </a:xfrm>
          <a:prstGeom prst="rect">
            <a:avLst/>
          </a:prstGeom>
        </p:spPr>
      </p:pic>
      <p:pic>
        <p:nvPicPr>
          <p:cNvPr id="87" name="Graphic 86" descr="Single gear with solid fill">
            <a:extLst>
              <a:ext uri="{FF2B5EF4-FFF2-40B4-BE49-F238E27FC236}">
                <a16:creationId xmlns:a16="http://schemas.microsoft.com/office/drawing/2014/main" id="{47BCFFFE-3F8E-4966-B801-8BB1B69C884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866181" y="1792062"/>
            <a:ext cx="266523" cy="266523"/>
          </a:xfrm>
          <a:prstGeom prst="rect">
            <a:avLst/>
          </a:prstGeom>
        </p:spPr>
      </p:pic>
      <p:pic>
        <p:nvPicPr>
          <p:cNvPr id="88" name="Graphic 87" descr="Cloud Computing with solid fill">
            <a:extLst>
              <a:ext uri="{FF2B5EF4-FFF2-40B4-BE49-F238E27FC236}">
                <a16:creationId xmlns:a16="http://schemas.microsoft.com/office/drawing/2014/main" id="{B4ACCC29-F77E-4D45-AC96-3CF5D9E1947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743320" y="3120869"/>
            <a:ext cx="457200" cy="457200"/>
          </a:xfrm>
          <a:prstGeom prst="rect">
            <a:avLst/>
          </a:prstGeom>
        </p:spPr>
      </p:pic>
      <p:cxnSp>
        <p:nvCxnSpPr>
          <p:cNvPr id="89" name="Connector: Elbow 88">
            <a:extLst>
              <a:ext uri="{FF2B5EF4-FFF2-40B4-BE49-F238E27FC236}">
                <a16:creationId xmlns:a16="http://schemas.microsoft.com/office/drawing/2014/main" id="{383B09E7-2D61-4E03-AB50-41CF5AC98481}"/>
              </a:ext>
            </a:extLst>
          </p:cNvPr>
          <p:cNvCxnSpPr>
            <a:cxnSpLocks/>
          </p:cNvCxnSpPr>
          <p:nvPr/>
        </p:nvCxnSpPr>
        <p:spPr>
          <a:xfrm flipV="1">
            <a:off x="6618799" y="1107850"/>
            <a:ext cx="1570762" cy="580914"/>
          </a:xfrm>
          <a:prstGeom prst="bentConnector3">
            <a:avLst>
              <a:gd name="adj1" fmla="val -301"/>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0" name="Connector: Elbow 89">
            <a:extLst>
              <a:ext uri="{FF2B5EF4-FFF2-40B4-BE49-F238E27FC236}">
                <a16:creationId xmlns:a16="http://schemas.microsoft.com/office/drawing/2014/main" id="{0CAF4283-E088-4773-8A03-ABF5BA5F6E49}"/>
              </a:ext>
            </a:extLst>
          </p:cNvPr>
          <p:cNvCxnSpPr>
            <a:cxnSpLocks/>
          </p:cNvCxnSpPr>
          <p:nvPr/>
        </p:nvCxnSpPr>
        <p:spPr>
          <a:xfrm rot="10800000">
            <a:off x="4212355" y="1107854"/>
            <a:ext cx="1562247" cy="580911"/>
          </a:xfrm>
          <a:prstGeom prst="bentConnector3">
            <a:avLst>
              <a:gd name="adj1" fmla="val -1144"/>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1" name="Straight Arrow Connector 90">
            <a:extLst>
              <a:ext uri="{FF2B5EF4-FFF2-40B4-BE49-F238E27FC236}">
                <a16:creationId xmlns:a16="http://schemas.microsoft.com/office/drawing/2014/main" id="{824E4C54-BE56-4AFE-BA17-597623D50664}"/>
              </a:ext>
            </a:extLst>
          </p:cNvPr>
          <p:cNvCxnSpPr>
            <a:stCxn id="50" idx="6"/>
          </p:cNvCxnSpPr>
          <p:nvPr/>
        </p:nvCxnSpPr>
        <p:spPr>
          <a:xfrm>
            <a:off x="7205552" y="2622760"/>
            <a:ext cx="1003182" cy="6374"/>
          </a:xfrm>
          <a:prstGeom prst="straightConnector1">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2" name="Straight Arrow Connector 91">
            <a:extLst>
              <a:ext uri="{FF2B5EF4-FFF2-40B4-BE49-F238E27FC236}">
                <a16:creationId xmlns:a16="http://schemas.microsoft.com/office/drawing/2014/main" id="{E689B9FD-E70D-4A03-B915-16198130F36D}"/>
              </a:ext>
            </a:extLst>
          </p:cNvPr>
          <p:cNvCxnSpPr>
            <a:cxnSpLocks/>
          </p:cNvCxnSpPr>
          <p:nvPr/>
        </p:nvCxnSpPr>
        <p:spPr>
          <a:xfrm>
            <a:off x="4231581" y="2569987"/>
            <a:ext cx="1003182" cy="6374"/>
          </a:xfrm>
          <a:prstGeom prst="straightConnector1">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3" name="Connector: Elbow 92">
            <a:extLst>
              <a:ext uri="{FF2B5EF4-FFF2-40B4-BE49-F238E27FC236}">
                <a16:creationId xmlns:a16="http://schemas.microsoft.com/office/drawing/2014/main" id="{672606E4-7FC2-49B1-A457-5DDC76CD99BD}"/>
              </a:ext>
            </a:extLst>
          </p:cNvPr>
          <p:cNvCxnSpPr>
            <a:stCxn id="50" idx="7"/>
            <a:endCxn id="55" idx="1"/>
          </p:cNvCxnSpPr>
          <p:nvPr/>
        </p:nvCxnSpPr>
        <p:spPr>
          <a:xfrm rot="5400000" flipH="1" flipV="1">
            <a:off x="7510621" y="1276574"/>
            <a:ext cx="94560" cy="1276943"/>
          </a:xfrm>
          <a:prstGeom prst="bentConnector4">
            <a:avLst>
              <a:gd name="adj1" fmla="val 241751"/>
              <a:gd name="adj2" fmla="val 61203"/>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5" name="Connector: Elbow 94">
            <a:extLst>
              <a:ext uri="{FF2B5EF4-FFF2-40B4-BE49-F238E27FC236}">
                <a16:creationId xmlns:a16="http://schemas.microsoft.com/office/drawing/2014/main" id="{B2235263-D896-4DC5-AFEE-AC91891069F4}"/>
              </a:ext>
            </a:extLst>
          </p:cNvPr>
          <p:cNvCxnSpPr>
            <a:cxnSpLocks/>
            <a:stCxn id="50" idx="1"/>
          </p:cNvCxnSpPr>
          <p:nvPr/>
        </p:nvCxnSpPr>
        <p:spPr>
          <a:xfrm rot="16200000" flipV="1">
            <a:off x="4884216" y="1308630"/>
            <a:ext cx="91660" cy="1215730"/>
          </a:xfrm>
          <a:prstGeom prst="bentConnector4">
            <a:avLst>
              <a:gd name="adj1" fmla="val 249400"/>
              <a:gd name="adj2" fmla="val 61767"/>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6" name="Connector: Elbow 95">
            <a:extLst>
              <a:ext uri="{FF2B5EF4-FFF2-40B4-BE49-F238E27FC236}">
                <a16:creationId xmlns:a16="http://schemas.microsoft.com/office/drawing/2014/main" id="{540F3398-6FE6-4058-8E46-78C610358861}"/>
              </a:ext>
            </a:extLst>
          </p:cNvPr>
          <p:cNvCxnSpPr>
            <a:stCxn id="50" idx="5"/>
            <a:endCxn id="54" idx="2"/>
          </p:cNvCxnSpPr>
          <p:nvPr/>
        </p:nvCxnSpPr>
        <p:spPr>
          <a:xfrm rot="16200000" flipH="1">
            <a:off x="7525717" y="2676906"/>
            <a:ext cx="64368" cy="1276943"/>
          </a:xfrm>
          <a:prstGeom prst="bentConnector4">
            <a:avLst>
              <a:gd name="adj1" fmla="val 355145"/>
              <a:gd name="adj2" fmla="val 61203"/>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7" name="Connector: Elbow 96">
            <a:extLst>
              <a:ext uri="{FF2B5EF4-FFF2-40B4-BE49-F238E27FC236}">
                <a16:creationId xmlns:a16="http://schemas.microsoft.com/office/drawing/2014/main" id="{AF234B5C-B2AD-4220-847E-4A02ACE63279}"/>
              </a:ext>
            </a:extLst>
          </p:cNvPr>
          <p:cNvCxnSpPr>
            <a:cxnSpLocks/>
            <a:stCxn id="50" idx="3"/>
            <a:endCxn id="69" idx="6"/>
          </p:cNvCxnSpPr>
          <p:nvPr/>
        </p:nvCxnSpPr>
        <p:spPr>
          <a:xfrm rot="5400000">
            <a:off x="4852150" y="2666153"/>
            <a:ext cx="68721" cy="1302802"/>
          </a:xfrm>
          <a:prstGeom prst="bentConnector4">
            <a:avLst>
              <a:gd name="adj1" fmla="val 332649"/>
              <a:gd name="adj2" fmla="val 60981"/>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8" name="Connector: Elbow 97">
            <a:extLst>
              <a:ext uri="{FF2B5EF4-FFF2-40B4-BE49-F238E27FC236}">
                <a16:creationId xmlns:a16="http://schemas.microsoft.com/office/drawing/2014/main" id="{3A859F88-F04B-402B-A31A-EC7563243B00}"/>
              </a:ext>
            </a:extLst>
          </p:cNvPr>
          <p:cNvCxnSpPr>
            <a:cxnSpLocks/>
            <a:endCxn id="57" idx="2"/>
          </p:cNvCxnSpPr>
          <p:nvPr/>
        </p:nvCxnSpPr>
        <p:spPr>
          <a:xfrm>
            <a:off x="6618801" y="3442643"/>
            <a:ext cx="1577572" cy="649504"/>
          </a:xfrm>
          <a:prstGeom prst="bentConnector3">
            <a:avLst>
              <a:gd name="adj1" fmla="val -647"/>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9" name="Connector: Elbow 98">
            <a:extLst>
              <a:ext uri="{FF2B5EF4-FFF2-40B4-BE49-F238E27FC236}">
                <a16:creationId xmlns:a16="http://schemas.microsoft.com/office/drawing/2014/main" id="{FBB52C33-4E50-4A62-B390-935A3A0A97D3}"/>
              </a:ext>
            </a:extLst>
          </p:cNvPr>
          <p:cNvCxnSpPr>
            <a:cxnSpLocks/>
            <a:endCxn id="71" idx="6"/>
          </p:cNvCxnSpPr>
          <p:nvPr/>
        </p:nvCxnSpPr>
        <p:spPr>
          <a:xfrm rot="10800000" flipV="1">
            <a:off x="4235109" y="3461000"/>
            <a:ext cx="1557282" cy="635500"/>
          </a:xfrm>
          <a:prstGeom prst="bentConnector3">
            <a:avLst>
              <a:gd name="adj1" fmla="val 404"/>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00" name="Graphic 99" descr="Bar chart with solid fill">
            <a:extLst>
              <a:ext uri="{FF2B5EF4-FFF2-40B4-BE49-F238E27FC236}">
                <a16:creationId xmlns:a16="http://schemas.microsoft.com/office/drawing/2014/main" id="{6DCAB73B-F297-48AD-BD6E-1B34CB09CB9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725559" y="3857712"/>
            <a:ext cx="463287" cy="463287"/>
          </a:xfrm>
          <a:prstGeom prst="rect">
            <a:avLst/>
          </a:prstGeom>
        </p:spPr>
      </p:pic>
      <p:pic>
        <p:nvPicPr>
          <p:cNvPr id="101" name="Graphic 100" descr="Tornado with solid fill">
            <a:extLst>
              <a:ext uri="{FF2B5EF4-FFF2-40B4-BE49-F238E27FC236}">
                <a16:creationId xmlns:a16="http://schemas.microsoft.com/office/drawing/2014/main" id="{F7738499-D3F5-4F96-8D26-029A89849D4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256003" y="3125593"/>
            <a:ext cx="457196" cy="457196"/>
          </a:xfrm>
          <a:prstGeom prst="rect">
            <a:avLst/>
          </a:prstGeom>
        </p:spPr>
      </p:pic>
      <p:pic>
        <p:nvPicPr>
          <p:cNvPr id="103" name="Graphic 102" descr="Wave with solid fill">
            <a:extLst>
              <a:ext uri="{FF2B5EF4-FFF2-40B4-BE49-F238E27FC236}">
                <a16:creationId xmlns:a16="http://schemas.microsoft.com/office/drawing/2014/main" id="{4D607D57-88CD-4B59-AB5A-AD51B146A6EB}"/>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218533" y="3807087"/>
            <a:ext cx="532136" cy="532136"/>
          </a:xfrm>
          <a:prstGeom prst="rect">
            <a:avLst/>
          </a:prstGeom>
        </p:spPr>
      </p:pic>
      <p:sp>
        <p:nvSpPr>
          <p:cNvPr id="4" name="TextBox 3">
            <a:extLst>
              <a:ext uri="{FF2B5EF4-FFF2-40B4-BE49-F238E27FC236}">
                <a16:creationId xmlns:a16="http://schemas.microsoft.com/office/drawing/2014/main" id="{42BE3FA5-F583-7EA9-E3FE-E60BBC2CEA1D}"/>
              </a:ext>
            </a:extLst>
          </p:cNvPr>
          <p:cNvSpPr txBox="1"/>
          <p:nvPr/>
        </p:nvSpPr>
        <p:spPr>
          <a:xfrm>
            <a:off x="878355" y="4661385"/>
            <a:ext cx="10674774" cy="126188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Roboto" panose="02000000000000000000" pitchFamily="2" charset="0"/>
                <a:ea typeface="Roboto" panose="02000000000000000000" pitchFamily="2" charset="0"/>
              </a:rPr>
              <a:t>The United Nations Integrated Geospatial Information Framework (UN-IGIF) provides an overarching paradigm to further strengthen nationally integrated geospatial information management, not only for Member States that were in the early stages of adopting spatial data infrastructures but also for those that had already successfully implemented spatial data infrastructure capabilities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Roboto" panose="02000000000000000000" pitchFamily="2" charset="0"/>
                <a:ea typeface="Roboto" panose="02000000000000000000" pitchFamily="2" charset="0"/>
              </a:rPr>
              <a:t>(Eleventh session, Committee of Experts on Global Geospatial Information Management, August 2021)</a:t>
            </a:r>
          </a:p>
        </p:txBody>
      </p:sp>
      <p:sp>
        <p:nvSpPr>
          <p:cNvPr id="2" name="TextBox 1">
            <a:extLst>
              <a:ext uri="{FF2B5EF4-FFF2-40B4-BE49-F238E27FC236}">
                <a16:creationId xmlns:a16="http://schemas.microsoft.com/office/drawing/2014/main" id="{AB306F5E-1C49-5A2E-7A08-5060A7B31589}"/>
              </a:ext>
            </a:extLst>
          </p:cNvPr>
          <p:cNvSpPr txBox="1"/>
          <p:nvPr/>
        </p:nvSpPr>
        <p:spPr>
          <a:xfrm>
            <a:off x="633862" y="195844"/>
            <a:ext cx="11114314" cy="461665"/>
          </a:xfrm>
          <a:prstGeom prst="rect">
            <a:avLst/>
          </a:prstGeom>
          <a:noFill/>
        </p:spPr>
        <p:txBody>
          <a:bodyPr wrap="square" rtlCol="0">
            <a:spAutoFit/>
          </a:bodyPr>
          <a:lstStyle/>
          <a:p>
            <a:pPr algn="ctr"/>
            <a:r>
              <a:rPr lang="en-US" sz="2400" b="1" dirty="0">
                <a:latin typeface="Roboto" panose="02000000000000000000" pitchFamily="2" charset="0"/>
                <a:ea typeface="Roboto" panose="02000000000000000000" pitchFamily="2" charset="0"/>
              </a:rPr>
              <a:t>The United Nations Integrated Geospatial Information Framework (UN-IGIF) </a:t>
            </a:r>
          </a:p>
        </p:txBody>
      </p:sp>
      <p:pic>
        <p:nvPicPr>
          <p:cNvPr id="6" name="Graphic 5">
            <a:extLst>
              <a:ext uri="{FF2B5EF4-FFF2-40B4-BE49-F238E27FC236}">
                <a16:creationId xmlns:a16="http://schemas.microsoft.com/office/drawing/2014/main" id="{1C5A16DA-994E-849D-269F-FA1D5B63A906}"/>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8248570" y="2350111"/>
            <a:ext cx="457200" cy="457200"/>
          </a:xfrm>
          <a:prstGeom prst="rect">
            <a:avLst/>
          </a:prstGeom>
        </p:spPr>
      </p:pic>
      <p:pic>
        <p:nvPicPr>
          <p:cNvPr id="56" name="Graphic 55" descr="Topography Map with solid fill">
            <a:extLst>
              <a:ext uri="{FF2B5EF4-FFF2-40B4-BE49-F238E27FC236}">
                <a16:creationId xmlns:a16="http://schemas.microsoft.com/office/drawing/2014/main" id="{327B4E74-8757-472A-A76F-4ECEC42B7D43}"/>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750570" y="867607"/>
            <a:ext cx="420189" cy="420189"/>
          </a:xfrm>
          <a:prstGeom prst="rect">
            <a:avLst/>
          </a:prstGeom>
        </p:spPr>
      </p:pic>
      <p:sp>
        <p:nvSpPr>
          <p:cNvPr id="58" name="TextBox 57">
            <a:extLst>
              <a:ext uri="{FF2B5EF4-FFF2-40B4-BE49-F238E27FC236}">
                <a16:creationId xmlns:a16="http://schemas.microsoft.com/office/drawing/2014/main" id="{C144D48D-9B9A-4C17-82BE-F495CE70CF0C}"/>
              </a:ext>
            </a:extLst>
          </p:cNvPr>
          <p:cNvSpPr txBox="1"/>
          <p:nvPr/>
        </p:nvSpPr>
        <p:spPr>
          <a:xfrm>
            <a:off x="664579" y="769588"/>
            <a:ext cx="2804851"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Roboto" panose="02000000000000000000" pitchFamily="2" charset="0"/>
                <a:ea typeface="Roboto" panose="02000000000000000000" pitchFamily="2" charset="0"/>
              </a:rPr>
              <a:t>Support Effective Administration of Land (UN-FELA), Coasts, Seas and Oceans (UN-IGIF-Hydro)</a:t>
            </a:r>
          </a:p>
        </p:txBody>
      </p:sp>
    </p:spTree>
    <p:extLst>
      <p:ext uri="{BB962C8B-B14F-4D97-AF65-F5344CB8AC3E}">
        <p14:creationId xmlns:p14="http://schemas.microsoft.com/office/powerpoint/2010/main" val="1699514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lowchart: Connector 37">
            <a:extLst>
              <a:ext uri="{FF2B5EF4-FFF2-40B4-BE49-F238E27FC236}">
                <a16:creationId xmlns:a16="http://schemas.microsoft.com/office/drawing/2014/main" id="{06736176-9798-4503-9962-E4A68E7633FF}"/>
              </a:ext>
            </a:extLst>
          </p:cNvPr>
          <p:cNvSpPr/>
          <p:nvPr/>
        </p:nvSpPr>
        <p:spPr>
          <a:xfrm>
            <a:off x="4264975" y="3775940"/>
            <a:ext cx="424690" cy="396031"/>
          </a:xfrm>
          <a:prstGeom prst="flowChartConnector">
            <a:avLst/>
          </a:prstGeom>
          <a:solidFill>
            <a:sysClr val="window" lastClr="FFFFFF"/>
          </a:solid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41" name="Flowchart: Connector 40">
            <a:extLst>
              <a:ext uri="{FF2B5EF4-FFF2-40B4-BE49-F238E27FC236}">
                <a16:creationId xmlns:a16="http://schemas.microsoft.com/office/drawing/2014/main" id="{61267301-9024-4059-AD30-12749D8994F1}"/>
              </a:ext>
            </a:extLst>
          </p:cNvPr>
          <p:cNvSpPr/>
          <p:nvPr/>
        </p:nvSpPr>
        <p:spPr>
          <a:xfrm>
            <a:off x="1609367" y="4591518"/>
            <a:ext cx="424690" cy="396031"/>
          </a:xfrm>
          <a:prstGeom prst="flowChartConnector">
            <a:avLst/>
          </a:prstGeom>
          <a:solidFill>
            <a:sysClr val="window" lastClr="FFFFFF"/>
          </a:solid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44" name="Text Box 2"/>
          <p:cNvSpPr txBox="1">
            <a:spLocks noChangeArrowheads="1"/>
          </p:cNvSpPr>
          <p:nvPr/>
        </p:nvSpPr>
        <p:spPr bwMode="auto">
          <a:xfrm>
            <a:off x="9692780" y="2308336"/>
            <a:ext cx="2352933" cy="3716040"/>
          </a:xfrm>
          <a:prstGeom prst="rect">
            <a:avLst/>
          </a:prstGeom>
          <a:solidFill>
            <a:srgbClr val="28558C"/>
          </a:solidFill>
          <a:ln w="9525">
            <a:noFill/>
            <a:miter lim="800000"/>
            <a:headEnd/>
            <a:tailEnd/>
          </a:ln>
        </p:spPr>
        <p:txBody>
          <a:bodyPr rot="0" vert="horz" wrap="square" lIns="91440" tIns="45720" rIns="0" bIns="45720" anchor="t" anchorCtr="0">
            <a:noAutofit/>
          </a:bodyPr>
          <a:lstStyle/>
          <a:p>
            <a:pPr marR="360045">
              <a:spcBef>
                <a:spcPts val="600"/>
              </a:spcBef>
              <a:spcAft>
                <a:spcPts val="300"/>
              </a:spcAft>
            </a:pPr>
            <a:r>
              <a:rPr lang="en-GB" sz="1700" b="1" dirty="0">
                <a:solidFill>
                  <a:srgbClr val="FFFFFF"/>
                </a:solidFill>
                <a:ea typeface="SimSun" panose="02010600030101010101" pitchFamily="2" charset="-122"/>
                <a:cs typeface="Times New Roman" panose="02020603050405020304" pitchFamily="18" charset="0"/>
              </a:rPr>
              <a:t>Anchored by 9 Strategic Pathways, the IGIF is a mechanism for </a:t>
            </a:r>
            <a:r>
              <a:rPr lang="en-US" sz="1700" b="1" dirty="0">
                <a:solidFill>
                  <a:srgbClr val="FFFFFF"/>
                </a:solidFill>
                <a:ea typeface="SimSun" panose="02010600030101010101" pitchFamily="2" charset="-122"/>
                <a:cs typeface="Times New Roman" panose="02020603050405020304" pitchFamily="18" charset="0"/>
              </a:rPr>
              <a:t>articulating and demonstrating national leadership in geospatial information, and the capacity to take positive steps. The Strategic Pathways ‘implement’ the IGIF through </a:t>
            </a:r>
            <a:r>
              <a:rPr lang="en-US" sz="1700" b="1" u="sng" dirty="0">
                <a:solidFill>
                  <a:srgbClr val="FFFFFF"/>
                </a:solidFill>
                <a:ea typeface="SimSun" panose="02010600030101010101" pitchFamily="2" charset="-122"/>
                <a:cs typeface="Times New Roman" panose="02020603050405020304" pitchFamily="18" charset="0"/>
              </a:rPr>
              <a:t>actions</a:t>
            </a:r>
            <a:r>
              <a:rPr lang="en-US" sz="1700" b="1" dirty="0">
                <a:solidFill>
                  <a:srgbClr val="FFFFFF"/>
                </a:solidFill>
                <a:ea typeface="SimSun" panose="02010600030101010101" pitchFamily="2" charset="-122"/>
                <a:cs typeface="Times New Roman" panose="02020603050405020304" pitchFamily="18" charset="0"/>
              </a:rPr>
              <a:t>.</a:t>
            </a:r>
            <a:endParaRPr lang="en-US" sz="1700" b="1" dirty="0">
              <a:solidFill>
                <a:prstClr val="black"/>
              </a:solidFill>
              <a:ea typeface="Times New Roman" panose="02020603050405020304" pitchFamily="18" charset="0"/>
              <a:cs typeface="Times New Roman" panose="02020603050405020304" pitchFamily="18" charset="0"/>
            </a:endParaRPr>
          </a:p>
        </p:txBody>
      </p:sp>
      <p:pic>
        <p:nvPicPr>
          <p:cNvPr id="13" name="Picture 12"/>
          <p:cNvPicPr/>
          <p:nvPr/>
        </p:nvPicPr>
        <p:blipFill rotWithShape="1">
          <a:blip r:embed="rId3" cstate="print">
            <a:extLst>
              <a:ext uri="{28A0092B-C50C-407E-A947-70E740481C1C}">
                <a14:useLocalDpi xmlns:a14="http://schemas.microsoft.com/office/drawing/2010/main" val="0"/>
              </a:ext>
            </a:extLst>
          </a:blip>
          <a:srcRect l="5838"/>
          <a:stretch/>
        </p:blipFill>
        <p:spPr bwMode="auto">
          <a:xfrm>
            <a:off x="9692780" y="167419"/>
            <a:ext cx="2352933" cy="2140917"/>
          </a:xfrm>
          <a:prstGeom prst="rect">
            <a:avLst/>
          </a:prstGeom>
          <a:ln>
            <a:noFill/>
          </a:ln>
          <a:extLst>
            <a:ext uri="{53640926-AAD7-44D8-BBD7-CCE9431645EC}">
              <a14:shadowObscured xmlns:a14="http://schemas.microsoft.com/office/drawing/2010/main"/>
            </a:ext>
          </a:extLst>
        </p:spPr>
      </p:pic>
      <p:sp>
        <p:nvSpPr>
          <p:cNvPr id="14" name="TextBox 13"/>
          <p:cNvSpPr txBox="1"/>
          <p:nvPr/>
        </p:nvSpPr>
        <p:spPr>
          <a:xfrm>
            <a:off x="468790" y="187326"/>
            <a:ext cx="2002562" cy="954107"/>
          </a:xfrm>
          <a:prstGeom prst="rect">
            <a:avLst/>
          </a:prstGeom>
          <a:noFill/>
        </p:spPr>
        <p:txBody>
          <a:bodyPr wrap="square" rtlCol="0">
            <a:spAutoFit/>
          </a:bodyPr>
          <a:lstStyle/>
          <a:p>
            <a:pPr algn="ctr"/>
            <a:r>
              <a:rPr lang="en-US" sz="2800" b="1" dirty="0">
                <a:solidFill>
                  <a:prstClr val="black"/>
                </a:solidFill>
                <a:latin typeface="Roboto" panose="02000000000000000000" pitchFamily="2" charset="0"/>
                <a:ea typeface="Roboto" panose="02000000000000000000" pitchFamily="2" charset="0"/>
              </a:rPr>
              <a:t>9 Strategic Pathways</a:t>
            </a:r>
          </a:p>
        </p:txBody>
      </p:sp>
      <p:grpSp>
        <p:nvGrpSpPr>
          <p:cNvPr id="15" name="Group 14"/>
          <p:cNvGrpSpPr/>
          <p:nvPr/>
        </p:nvGrpSpPr>
        <p:grpSpPr>
          <a:xfrm>
            <a:off x="82210" y="279624"/>
            <a:ext cx="9685382" cy="6036941"/>
            <a:chOff x="1220836" y="90849"/>
            <a:chExt cx="9740920" cy="6360541"/>
          </a:xfrm>
        </p:grpSpPr>
        <p:grpSp>
          <p:nvGrpSpPr>
            <p:cNvPr id="16" name="Group 15"/>
            <p:cNvGrpSpPr/>
            <p:nvPr/>
          </p:nvGrpSpPr>
          <p:grpSpPr>
            <a:xfrm>
              <a:off x="4057973" y="90849"/>
              <a:ext cx="6903783" cy="6360541"/>
              <a:chOff x="5138406" y="59687"/>
              <a:chExt cx="6903783" cy="6360541"/>
            </a:xfrm>
          </p:grpSpPr>
          <p:sp>
            <p:nvSpPr>
              <p:cNvPr id="24" name="Rectangle 23"/>
              <p:cNvSpPr/>
              <p:nvPr/>
            </p:nvSpPr>
            <p:spPr>
              <a:xfrm>
                <a:off x="5138406" y="59687"/>
                <a:ext cx="6612902" cy="5926542"/>
              </a:xfrm>
              <a:prstGeom prst="rect">
                <a:avLst/>
              </a:prstGeom>
              <a:noFill/>
              <a:ln w="19050" cap="flat" cmpd="sng" algn="ctr">
                <a:solidFill>
                  <a:schemeClr val="bg1">
                    <a:lumMod val="65000"/>
                  </a:schemeClr>
                </a:solidFill>
                <a:prstDash val="solid"/>
                <a:miter lim="800000"/>
              </a:ln>
              <a:effectLst/>
            </p:spPr>
            <p:txBody>
              <a:bodyPr rtlCol="0" anchor="ctr"/>
              <a:lstStyle/>
              <a:p>
                <a:pPr algn="ctr">
                  <a:defRPr/>
                </a:pPr>
                <a:endParaRPr lang="en-AU" kern="0">
                  <a:solidFill>
                    <a:prstClr val="white"/>
                  </a:solidFill>
                  <a:latin typeface="Roboto" panose="02000000000000000000" pitchFamily="2" charset="0"/>
                  <a:ea typeface="Roboto" panose="02000000000000000000" pitchFamily="2" charset="0"/>
                </a:endParaRPr>
              </a:p>
            </p:txBody>
          </p:sp>
          <p:grpSp>
            <p:nvGrpSpPr>
              <p:cNvPr id="25" name="Group 24"/>
              <p:cNvGrpSpPr/>
              <p:nvPr/>
            </p:nvGrpSpPr>
            <p:grpSpPr>
              <a:xfrm>
                <a:off x="5182188" y="71986"/>
                <a:ext cx="6860001" cy="6348242"/>
                <a:chOff x="5182188" y="71986"/>
                <a:chExt cx="6860001" cy="6348242"/>
              </a:xfrm>
            </p:grpSpPr>
            <p:sp>
              <p:nvSpPr>
                <p:cNvPr id="26" name="TextBox 25"/>
                <p:cNvSpPr txBox="1"/>
                <p:nvPr/>
              </p:nvSpPr>
              <p:spPr>
                <a:xfrm>
                  <a:off x="5266545" y="71986"/>
                  <a:ext cx="6624471" cy="453985"/>
                </a:xfrm>
                <a:prstGeom prst="rect">
                  <a:avLst/>
                </a:prstGeom>
                <a:noFill/>
              </p:spPr>
              <p:txBody>
                <a:bodyPr wrap="square" rtlCol="0">
                  <a:spAutoFit/>
                </a:bodyPr>
                <a:lstStyle/>
                <a:p>
                  <a:pPr algn="ctr">
                    <a:defRPr/>
                  </a:pPr>
                  <a:r>
                    <a:rPr lang="en-GB" sz="2200" kern="0" dirty="0">
                      <a:solidFill>
                        <a:schemeClr val="bg1">
                          <a:lumMod val="65000"/>
                        </a:schemeClr>
                      </a:solidFill>
                      <a:latin typeface="Roboto" panose="02000000000000000000" pitchFamily="2" charset="0"/>
                      <a:ea typeface="Roboto" panose="02000000000000000000" pitchFamily="2" charset="0"/>
                    </a:rPr>
                    <a:t>Knowledge   ▪   Decisions     ▪   Development</a:t>
                  </a:r>
                  <a:endParaRPr lang="en-AU" sz="2200" kern="0" dirty="0">
                    <a:solidFill>
                      <a:schemeClr val="bg1">
                        <a:lumMod val="65000"/>
                      </a:schemeClr>
                    </a:solidFill>
                    <a:latin typeface="Roboto" panose="02000000000000000000" pitchFamily="2" charset="0"/>
                    <a:ea typeface="Roboto" panose="02000000000000000000" pitchFamily="2" charset="0"/>
                  </a:endParaRPr>
                </a:p>
              </p:txBody>
            </p:sp>
            <p:sp>
              <p:nvSpPr>
                <p:cNvPr id="27" name="TextBox 26">
                  <a:extLst>
                    <a:ext uri="{FF2B5EF4-FFF2-40B4-BE49-F238E27FC236}">
                      <a16:creationId xmlns:a16="http://schemas.microsoft.com/office/drawing/2014/main" id="{E047AD42-5B69-4EA3-9F18-A5321802B6C1}"/>
                    </a:ext>
                  </a:extLst>
                </p:cNvPr>
                <p:cNvSpPr txBox="1"/>
                <p:nvPr/>
              </p:nvSpPr>
              <p:spPr>
                <a:xfrm rot="5400000">
                  <a:off x="8567234" y="2852006"/>
                  <a:ext cx="5921738" cy="433358"/>
                </a:xfrm>
                <a:prstGeom prst="rect">
                  <a:avLst/>
                </a:prstGeom>
                <a:noFill/>
              </p:spPr>
              <p:txBody>
                <a:bodyPr wrap="square" rtlCol="0">
                  <a:spAutoFit/>
                </a:bodyPr>
                <a:lstStyle/>
                <a:p>
                  <a:pPr algn="ctr">
                    <a:defRPr/>
                  </a:pPr>
                  <a:r>
                    <a:rPr lang="en-GB" sz="2200" kern="0" dirty="0">
                      <a:solidFill>
                        <a:schemeClr val="bg1">
                          <a:lumMod val="65000"/>
                        </a:schemeClr>
                      </a:solidFill>
                      <a:latin typeface="Roboto" panose="02000000000000000000" pitchFamily="2" charset="0"/>
                      <a:ea typeface="Roboto" panose="02000000000000000000" pitchFamily="2" charset="0"/>
                    </a:rPr>
                    <a:t>Users    ▪    Citizens     ▪   Access</a:t>
                  </a:r>
                  <a:endParaRPr lang="en-AU" sz="2200" kern="0" dirty="0">
                    <a:solidFill>
                      <a:schemeClr val="bg1">
                        <a:lumMod val="65000"/>
                      </a:schemeClr>
                    </a:solidFill>
                    <a:latin typeface="Roboto" panose="02000000000000000000" pitchFamily="2" charset="0"/>
                    <a:ea typeface="Roboto" panose="02000000000000000000" pitchFamily="2" charset="0"/>
                  </a:endParaRPr>
                </a:p>
              </p:txBody>
            </p:sp>
            <p:sp>
              <p:nvSpPr>
                <p:cNvPr id="28" name="TextBox 27">
                  <a:extLst>
                    <a:ext uri="{FF2B5EF4-FFF2-40B4-BE49-F238E27FC236}">
                      <a16:creationId xmlns:a16="http://schemas.microsoft.com/office/drawing/2014/main" id="{C5952E33-8282-4A8C-8E9A-BEB0C13176DB}"/>
                    </a:ext>
                  </a:extLst>
                </p:cNvPr>
                <p:cNvSpPr txBox="1"/>
                <p:nvPr/>
              </p:nvSpPr>
              <p:spPr>
                <a:xfrm rot="16200000">
                  <a:off x="2437998" y="3242681"/>
                  <a:ext cx="5921737" cy="433358"/>
                </a:xfrm>
                <a:prstGeom prst="rect">
                  <a:avLst/>
                </a:prstGeom>
                <a:noFill/>
              </p:spPr>
              <p:txBody>
                <a:bodyPr wrap="square" rtlCol="0">
                  <a:spAutoFit/>
                </a:bodyPr>
                <a:lstStyle/>
                <a:p>
                  <a:pPr algn="ctr"/>
                  <a:r>
                    <a:rPr lang="en-GB" sz="2200" kern="0" dirty="0">
                      <a:solidFill>
                        <a:schemeClr val="bg1">
                          <a:lumMod val="65000"/>
                        </a:schemeClr>
                      </a:solidFill>
                      <a:latin typeface="Roboto" panose="02000000000000000000" pitchFamily="2" charset="0"/>
                      <a:ea typeface="Roboto" panose="02000000000000000000" pitchFamily="2" charset="0"/>
                    </a:rPr>
                    <a:t>Technology  ▪ Applications ▪  Value</a:t>
                  </a:r>
                  <a:endParaRPr lang="en-AU" sz="2200" kern="0" dirty="0">
                    <a:solidFill>
                      <a:schemeClr val="bg1">
                        <a:lumMod val="65000"/>
                      </a:schemeClr>
                    </a:solidFill>
                    <a:latin typeface="Roboto" panose="02000000000000000000" pitchFamily="2" charset="0"/>
                    <a:ea typeface="Roboto" panose="02000000000000000000" pitchFamily="2" charset="0"/>
                  </a:endParaRPr>
                </a:p>
              </p:txBody>
            </p:sp>
            <p:sp>
              <p:nvSpPr>
                <p:cNvPr id="29" name="TextBox 28">
                  <a:extLst>
                    <a:ext uri="{FF2B5EF4-FFF2-40B4-BE49-F238E27FC236}">
                      <a16:creationId xmlns:a16="http://schemas.microsoft.com/office/drawing/2014/main" id="{E7A42823-76E3-4F95-9DB0-352A116D71C9}"/>
                    </a:ext>
                  </a:extLst>
                </p:cNvPr>
                <p:cNvSpPr txBox="1"/>
                <p:nvPr/>
              </p:nvSpPr>
              <p:spPr>
                <a:xfrm>
                  <a:off x="5429288" y="5593346"/>
                  <a:ext cx="6612901" cy="453985"/>
                </a:xfrm>
                <a:prstGeom prst="rect">
                  <a:avLst/>
                </a:prstGeom>
                <a:noFill/>
              </p:spPr>
              <p:txBody>
                <a:bodyPr wrap="square" rtlCol="0">
                  <a:spAutoFit/>
                </a:bodyPr>
                <a:lstStyle/>
                <a:p>
                  <a:pPr algn="ctr"/>
                  <a:r>
                    <a:rPr lang="en-GB" sz="2200" kern="0" dirty="0">
                      <a:solidFill>
                        <a:schemeClr val="bg1">
                          <a:lumMod val="65000"/>
                        </a:schemeClr>
                      </a:solidFill>
                      <a:latin typeface="Roboto" panose="02000000000000000000" pitchFamily="2" charset="0"/>
                      <a:ea typeface="Roboto" panose="02000000000000000000" pitchFamily="2" charset="0"/>
                    </a:rPr>
                    <a:t>Society      ▪     Economy     ▪     Environment</a:t>
                  </a:r>
                  <a:endParaRPr lang="en-AU" sz="2200" kern="0" dirty="0">
                    <a:solidFill>
                      <a:schemeClr val="bg1">
                        <a:lumMod val="65000"/>
                      </a:schemeClr>
                    </a:solidFill>
                    <a:latin typeface="Roboto" panose="02000000000000000000" pitchFamily="2" charset="0"/>
                    <a:ea typeface="Roboto" panose="02000000000000000000" pitchFamily="2" charset="0"/>
                  </a:endParaRPr>
                </a:p>
              </p:txBody>
            </p:sp>
            <p:grpSp>
              <p:nvGrpSpPr>
                <p:cNvPr id="30" name="Group 29"/>
                <p:cNvGrpSpPr/>
                <p:nvPr/>
              </p:nvGrpSpPr>
              <p:grpSpPr>
                <a:xfrm>
                  <a:off x="5592223" y="460744"/>
                  <a:ext cx="5808054" cy="5186531"/>
                  <a:chOff x="7702556" y="352929"/>
                  <a:chExt cx="5808054" cy="5186531"/>
                </a:xfrm>
              </p:grpSpPr>
              <p:grpSp>
                <p:nvGrpSpPr>
                  <p:cNvPr id="31" name="Group 30">
                    <a:extLst>
                      <a:ext uri="{FF2B5EF4-FFF2-40B4-BE49-F238E27FC236}">
                        <a16:creationId xmlns:a16="http://schemas.microsoft.com/office/drawing/2014/main" id="{8D2D53B2-0794-DD4F-82C8-FC2CF9A14D45}"/>
                      </a:ext>
                    </a:extLst>
                  </p:cNvPr>
                  <p:cNvGrpSpPr/>
                  <p:nvPr/>
                </p:nvGrpSpPr>
                <p:grpSpPr>
                  <a:xfrm>
                    <a:off x="7702556" y="352929"/>
                    <a:ext cx="5691471" cy="5186531"/>
                    <a:chOff x="3702730" y="1039399"/>
                    <a:chExt cx="4721150" cy="4712493"/>
                  </a:xfrm>
                </p:grpSpPr>
                <p:sp>
                  <p:nvSpPr>
                    <p:cNvPr id="43" name="Freeform 5">
                      <a:extLst>
                        <a:ext uri="{FF2B5EF4-FFF2-40B4-BE49-F238E27FC236}">
                          <a16:creationId xmlns:a16="http://schemas.microsoft.com/office/drawing/2014/main" id="{54171FA0-44B4-F049-9D77-9EF47B49AC15}"/>
                        </a:ext>
                      </a:extLst>
                    </p:cNvPr>
                    <p:cNvSpPr>
                      <a:spLocks/>
                    </p:cNvSpPr>
                    <p:nvPr/>
                  </p:nvSpPr>
                  <p:spPr bwMode="auto">
                    <a:xfrm>
                      <a:off x="3710592" y="2611817"/>
                      <a:ext cx="1571625" cy="1887538"/>
                    </a:xfrm>
                    <a:custGeom>
                      <a:avLst/>
                      <a:gdLst>
                        <a:gd name="T0" fmla="*/ 1810 w 1979"/>
                        <a:gd name="T1" fmla="*/ 795 h 2378"/>
                        <a:gd name="T2" fmla="*/ 1859 w 1979"/>
                        <a:gd name="T3" fmla="*/ 816 h 2378"/>
                        <a:gd name="T4" fmla="*/ 1901 w 1979"/>
                        <a:gd name="T5" fmla="*/ 859 h 2378"/>
                        <a:gd name="T6" fmla="*/ 1925 w 1979"/>
                        <a:gd name="T7" fmla="*/ 897 h 2378"/>
                        <a:gd name="T8" fmla="*/ 1964 w 1979"/>
                        <a:gd name="T9" fmla="*/ 912 h 2378"/>
                        <a:gd name="T10" fmla="*/ 1131 w 1979"/>
                        <a:gd name="T11" fmla="*/ 0 h 2378"/>
                        <a:gd name="T12" fmla="*/ 1125 w 1979"/>
                        <a:gd name="T13" fmla="*/ 24 h 2378"/>
                        <a:gd name="T14" fmla="*/ 1152 w 1979"/>
                        <a:gd name="T15" fmla="*/ 58 h 2378"/>
                        <a:gd name="T16" fmla="*/ 1191 w 1979"/>
                        <a:gd name="T17" fmla="*/ 82 h 2378"/>
                        <a:gd name="T18" fmla="*/ 1229 w 1979"/>
                        <a:gd name="T19" fmla="*/ 125 h 2378"/>
                        <a:gd name="T20" fmla="*/ 1245 w 1979"/>
                        <a:gd name="T21" fmla="*/ 178 h 2378"/>
                        <a:gd name="T22" fmla="*/ 1242 w 1979"/>
                        <a:gd name="T23" fmla="*/ 231 h 2378"/>
                        <a:gd name="T24" fmla="*/ 1208 w 1979"/>
                        <a:gd name="T25" fmla="*/ 297 h 2378"/>
                        <a:gd name="T26" fmla="*/ 1145 w 1979"/>
                        <a:gd name="T27" fmla="*/ 348 h 2378"/>
                        <a:gd name="T28" fmla="*/ 1063 w 1979"/>
                        <a:gd name="T29" fmla="*/ 375 h 2378"/>
                        <a:gd name="T30" fmla="*/ 994 w 1979"/>
                        <a:gd name="T31" fmla="*/ 378 h 2378"/>
                        <a:gd name="T32" fmla="*/ 907 w 1979"/>
                        <a:gd name="T33" fmla="*/ 357 h 2378"/>
                        <a:gd name="T34" fmla="*/ 840 w 1979"/>
                        <a:gd name="T35" fmla="*/ 312 h 2378"/>
                        <a:gd name="T36" fmla="*/ 798 w 1979"/>
                        <a:gd name="T37" fmla="*/ 249 h 2378"/>
                        <a:gd name="T38" fmla="*/ 788 w 1979"/>
                        <a:gd name="T39" fmla="*/ 194 h 2378"/>
                        <a:gd name="T40" fmla="*/ 800 w 1979"/>
                        <a:gd name="T41" fmla="*/ 136 h 2378"/>
                        <a:gd name="T42" fmla="*/ 828 w 1979"/>
                        <a:gd name="T43" fmla="*/ 95 h 2378"/>
                        <a:gd name="T44" fmla="*/ 868 w 1979"/>
                        <a:gd name="T45" fmla="*/ 65 h 2378"/>
                        <a:gd name="T46" fmla="*/ 906 w 1979"/>
                        <a:gd name="T47" fmla="*/ 33 h 2378"/>
                        <a:gd name="T48" fmla="*/ 903 w 1979"/>
                        <a:gd name="T49" fmla="*/ 0 h 2378"/>
                        <a:gd name="T50" fmla="*/ 856 w 1979"/>
                        <a:gd name="T51" fmla="*/ 1982 h 2378"/>
                        <a:gd name="T52" fmla="*/ 894 w 1979"/>
                        <a:gd name="T53" fmla="*/ 1991 h 2378"/>
                        <a:gd name="T54" fmla="*/ 909 w 1979"/>
                        <a:gd name="T55" fmla="*/ 2013 h 2378"/>
                        <a:gd name="T56" fmla="*/ 900 w 1979"/>
                        <a:gd name="T57" fmla="*/ 2039 h 2378"/>
                        <a:gd name="T58" fmla="*/ 868 w 1979"/>
                        <a:gd name="T59" fmla="*/ 2064 h 2378"/>
                        <a:gd name="T60" fmla="*/ 828 w 1979"/>
                        <a:gd name="T61" fmla="*/ 2095 h 2378"/>
                        <a:gd name="T62" fmla="*/ 800 w 1979"/>
                        <a:gd name="T63" fmla="*/ 2134 h 2378"/>
                        <a:gd name="T64" fmla="*/ 788 w 1979"/>
                        <a:gd name="T65" fmla="*/ 2193 h 2378"/>
                        <a:gd name="T66" fmla="*/ 798 w 1979"/>
                        <a:gd name="T67" fmla="*/ 2248 h 2378"/>
                        <a:gd name="T68" fmla="*/ 840 w 1979"/>
                        <a:gd name="T69" fmla="*/ 2311 h 2378"/>
                        <a:gd name="T70" fmla="*/ 907 w 1979"/>
                        <a:gd name="T71" fmla="*/ 2356 h 2378"/>
                        <a:gd name="T72" fmla="*/ 994 w 1979"/>
                        <a:gd name="T73" fmla="*/ 2376 h 2378"/>
                        <a:gd name="T74" fmla="*/ 1063 w 1979"/>
                        <a:gd name="T75" fmla="*/ 2374 h 2378"/>
                        <a:gd name="T76" fmla="*/ 1145 w 1979"/>
                        <a:gd name="T77" fmla="*/ 2347 h 2378"/>
                        <a:gd name="T78" fmla="*/ 1206 w 1979"/>
                        <a:gd name="T79" fmla="*/ 2296 h 2378"/>
                        <a:gd name="T80" fmla="*/ 1242 w 1979"/>
                        <a:gd name="T81" fmla="*/ 2230 h 2378"/>
                        <a:gd name="T82" fmla="*/ 1245 w 1979"/>
                        <a:gd name="T83" fmla="*/ 2178 h 2378"/>
                        <a:gd name="T84" fmla="*/ 1227 w 1979"/>
                        <a:gd name="T85" fmla="*/ 2124 h 2378"/>
                        <a:gd name="T86" fmla="*/ 1191 w 1979"/>
                        <a:gd name="T87" fmla="*/ 2081 h 2378"/>
                        <a:gd name="T88" fmla="*/ 1155 w 1979"/>
                        <a:gd name="T89" fmla="*/ 2058 h 2378"/>
                        <a:gd name="T90" fmla="*/ 1128 w 1979"/>
                        <a:gd name="T91" fmla="*/ 2033 h 2378"/>
                        <a:gd name="T92" fmla="*/ 1127 w 1979"/>
                        <a:gd name="T93" fmla="*/ 2006 h 2378"/>
                        <a:gd name="T94" fmla="*/ 1146 w 1979"/>
                        <a:gd name="T95" fmla="*/ 1988 h 2378"/>
                        <a:gd name="T96" fmla="*/ 1979 w 1979"/>
                        <a:gd name="T97" fmla="*/ 1982 h 2378"/>
                        <a:gd name="T98" fmla="*/ 1964 w 1979"/>
                        <a:gd name="T99" fmla="*/ 1130 h 2378"/>
                        <a:gd name="T100" fmla="*/ 1925 w 1979"/>
                        <a:gd name="T101" fmla="*/ 1143 h 2378"/>
                        <a:gd name="T102" fmla="*/ 1901 w 1979"/>
                        <a:gd name="T103" fmla="*/ 1182 h 2378"/>
                        <a:gd name="T104" fmla="*/ 1859 w 1979"/>
                        <a:gd name="T105" fmla="*/ 1224 h 2378"/>
                        <a:gd name="T106" fmla="*/ 1810 w 1979"/>
                        <a:gd name="T107" fmla="*/ 1246 h 2378"/>
                        <a:gd name="T108" fmla="*/ 1759 w 1979"/>
                        <a:gd name="T109" fmla="*/ 1248 h 2378"/>
                        <a:gd name="T110" fmla="*/ 1690 w 1979"/>
                        <a:gd name="T111" fmla="*/ 1222 h 2378"/>
                        <a:gd name="T112" fmla="*/ 1637 w 1979"/>
                        <a:gd name="T113" fmla="*/ 1166 h 2378"/>
                        <a:gd name="T114" fmla="*/ 1602 w 1979"/>
                        <a:gd name="T115" fmla="*/ 1088 h 2378"/>
                        <a:gd name="T116" fmla="*/ 1595 w 1979"/>
                        <a:gd name="T117" fmla="*/ 1021 h 2378"/>
                        <a:gd name="T118" fmla="*/ 1610 w 1979"/>
                        <a:gd name="T119" fmla="*/ 931 h 2378"/>
                        <a:gd name="T120" fmla="*/ 1649 w 1979"/>
                        <a:gd name="T121" fmla="*/ 858 h 2378"/>
                        <a:gd name="T122" fmla="*/ 1707 w 1979"/>
                        <a:gd name="T123" fmla="*/ 808 h 2378"/>
                        <a:gd name="T124" fmla="*/ 1779 w 1979"/>
                        <a:gd name="T125" fmla="*/ 790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8">
                          <a:moveTo>
                            <a:pt x="1779" y="790"/>
                          </a:moveTo>
                          <a:lnTo>
                            <a:pt x="1779" y="790"/>
                          </a:lnTo>
                          <a:lnTo>
                            <a:pt x="1795" y="792"/>
                          </a:lnTo>
                          <a:lnTo>
                            <a:pt x="1810" y="795"/>
                          </a:lnTo>
                          <a:lnTo>
                            <a:pt x="1825" y="798"/>
                          </a:lnTo>
                          <a:lnTo>
                            <a:pt x="1837" y="804"/>
                          </a:lnTo>
                          <a:lnTo>
                            <a:pt x="1849" y="810"/>
                          </a:lnTo>
                          <a:lnTo>
                            <a:pt x="1859" y="816"/>
                          </a:lnTo>
                          <a:lnTo>
                            <a:pt x="1868" y="823"/>
                          </a:lnTo>
                          <a:lnTo>
                            <a:pt x="1877" y="831"/>
                          </a:lnTo>
                          <a:lnTo>
                            <a:pt x="1891" y="846"/>
                          </a:lnTo>
                          <a:lnTo>
                            <a:pt x="1901" y="859"/>
                          </a:lnTo>
                          <a:lnTo>
                            <a:pt x="1909" y="871"/>
                          </a:lnTo>
                          <a:lnTo>
                            <a:pt x="1909" y="871"/>
                          </a:lnTo>
                          <a:lnTo>
                            <a:pt x="1916" y="886"/>
                          </a:lnTo>
                          <a:lnTo>
                            <a:pt x="1925" y="897"/>
                          </a:lnTo>
                          <a:lnTo>
                            <a:pt x="1936" y="906"/>
                          </a:lnTo>
                          <a:lnTo>
                            <a:pt x="1945" y="910"/>
                          </a:lnTo>
                          <a:lnTo>
                            <a:pt x="1955" y="913"/>
                          </a:lnTo>
                          <a:lnTo>
                            <a:pt x="1964" y="912"/>
                          </a:lnTo>
                          <a:lnTo>
                            <a:pt x="1972" y="907"/>
                          </a:lnTo>
                          <a:lnTo>
                            <a:pt x="1979" y="900"/>
                          </a:lnTo>
                          <a:lnTo>
                            <a:pt x="1979" y="0"/>
                          </a:lnTo>
                          <a:lnTo>
                            <a:pt x="1131" y="0"/>
                          </a:lnTo>
                          <a:lnTo>
                            <a:pt x="1131" y="0"/>
                          </a:lnTo>
                          <a:lnTo>
                            <a:pt x="1127" y="7"/>
                          </a:lnTo>
                          <a:lnTo>
                            <a:pt x="1125" y="15"/>
                          </a:lnTo>
                          <a:lnTo>
                            <a:pt x="1125" y="24"/>
                          </a:lnTo>
                          <a:lnTo>
                            <a:pt x="1128" y="33"/>
                          </a:lnTo>
                          <a:lnTo>
                            <a:pt x="1134" y="42"/>
                          </a:lnTo>
                          <a:lnTo>
                            <a:pt x="1142" y="50"/>
                          </a:lnTo>
                          <a:lnTo>
                            <a:pt x="1152" y="58"/>
                          </a:lnTo>
                          <a:lnTo>
                            <a:pt x="1166" y="65"/>
                          </a:lnTo>
                          <a:lnTo>
                            <a:pt x="1166" y="65"/>
                          </a:lnTo>
                          <a:lnTo>
                            <a:pt x="1179" y="73"/>
                          </a:lnTo>
                          <a:lnTo>
                            <a:pt x="1191" y="82"/>
                          </a:lnTo>
                          <a:lnTo>
                            <a:pt x="1206" y="95"/>
                          </a:lnTo>
                          <a:lnTo>
                            <a:pt x="1214" y="104"/>
                          </a:lnTo>
                          <a:lnTo>
                            <a:pt x="1221" y="113"/>
                          </a:lnTo>
                          <a:lnTo>
                            <a:pt x="1229" y="125"/>
                          </a:lnTo>
                          <a:lnTo>
                            <a:pt x="1235" y="136"/>
                          </a:lnTo>
                          <a:lnTo>
                            <a:pt x="1239" y="149"/>
                          </a:lnTo>
                          <a:lnTo>
                            <a:pt x="1244" y="163"/>
                          </a:lnTo>
                          <a:lnTo>
                            <a:pt x="1245" y="178"/>
                          </a:lnTo>
                          <a:lnTo>
                            <a:pt x="1247" y="194"/>
                          </a:lnTo>
                          <a:lnTo>
                            <a:pt x="1247" y="194"/>
                          </a:lnTo>
                          <a:lnTo>
                            <a:pt x="1245" y="213"/>
                          </a:lnTo>
                          <a:lnTo>
                            <a:pt x="1242" y="231"/>
                          </a:lnTo>
                          <a:lnTo>
                            <a:pt x="1236" y="249"/>
                          </a:lnTo>
                          <a:lnTo>
                            <a:pt x="1229" y="266"/>
                          </a:lnTo>
                          <a:lnTo>
                            <a:pt x="1218" y="282"/>
                          </a:lnTo>
                          <a:lnTo>
                            <a:pt x="1208" y="297"/>
                          </a:lnTo>
                          <a:lnTo>
                            <a:pt x="1194" y="312"/>
                          </a:lnTo>
                          <a:lnTo>
                            <a:pt x="1179" y="326"/>
                          </a:lnTo>
                          <a:lnTo>
                            <a:pt x="1163" y="336"/>
                          </a:lnTo>
                          <a:lnTo>
                            <a:pt x="1145" y="348"/>
                          </a:lnTo>
                          <a:lnTo>
                            <a:pt x="1127" y="357"/>
                          </a:lnTo>
                          <a:lnTo>
                            <a:pt x="1106" y="364"/>
                          </a:lnTo>
                          <a:lnTo>
                            <a:pt x="1085" y="370"/>
                          </a:lnTo>
                          <a:lnTo>
                            <a:pt x="1063" y="375"/>
                          </a:lnTo>
                          <a:lnTo>
                            <a:pt x="1040" y="378"/>
                          </a:lnTo>
                          <a:lnTo>
                            <a:pt x="1018" y="379"/>
                          </a:lnTo>
                          <a:lnTo>
                            <a:pt x="1018" y="379"/>
                          </a:lnTo>
                          <a:lnTo>
                            <a:pt x="994" y="378"/>
                          </a:lnTo>
                          <a:lnTo>
                            <a:pt x="972" y="375"/>
                          </a:lnTo>
                          <a:lnTo>
                            <a:pt x="949" y="370"/>
                          </a:lnTo>
                          <a:lnTo>
                            <a:pt x="928" y="364"/>
                          </a:lnTo>
                          <a:lnTo>
                            <a:pt x="907" y="357"/>
                          </a:lnTo>
                          <a:lnTo>
                            <a:pt x="889" y="348"/>
                          </a:lnTo>
                          <a:lnTo>
                            <a:pt x="871" y="336"/>
                          </a:lnTo>
                          <a:lnTo>
                            <a:pt x="855" y="326"/>
                          </a:lnTo>
                          <a:lnTo>
                            <a:pt x="840" y="312"/>
                          </a:lnTo>
                          <a:lnTo>
                            <a:pt x="827" y="297"/>
                          </a:lnTo>
                          <a:lnTo>
                            <a:pt x="816" y="282"/>
                          </a:lnTo>
                          <a:lnTo>
                            <a:pt x="806" y="266"/>
                          </a:lnTo>
                          <a:lnTo>
                            <a:pt x="798" y="249"/>
                          </a:lnTo>
                          <a:lnTo>
                            <a:pt x="792" y="231"/>
                          </a:lnTo>
                          <a:lnTo>
                            <a:pt x="789" y="213"/>
                          </a:lnTo>
                          <a:lnTo>
                            <a:pt x="788" y="194"/>
                          </a:lnTo>
                          <a:lnTo>
                            <a:pt x="788" y="194"/>
                          </a:lnTo>
                          <a:lnTo>
                            <a:pt x="789" y="178"/>
                          </a:lnTo>
                          <a:lnTo>
                            <a:pt x="791" y="163"/>
                          </a:lnTo>
                          <a:lnTo>
                            <a:pt x="795" y="149"/>
                          </a:lnTo>
                          <a:lnTo>
                            <a:pt x="800" y="136"/>
                          </a:lnTo>
                          <a:lnTo>
                            <a:pt x="807" y="125"/>
                          </a:lnTo>
                          <a:lnTo>
                            <a:pt x="813" y="113"/>
                          </a:lnTo>
                          <a:lnTo>
                            <a:pt x="821" y="104"/>
                          </a:lnTo>
                          <a:lnTo>
                            <a:pt x="828" y="95"/>
                          </a:lnTo>
                          <a:lnTo>
                            <a:pt x="843" y="82"/>
                          </a:lnTo>
                          <a:lnTo>
                            <a:pt x="855" y="73"/>
                          </a:lnTo>
                          <a:lnTo>
                            <a:pt x="868" y="65"/>
                          </a:lnTo>
                          <a:lnTo>
                            <a:pt x="868" y="65"/>
                          </a:lnTo>
                          <a:lnTo>
                            <a:pt x="882" y="58"/>
                          </a:lnTo>
                          <a:lnTo>
                            <a:pt x="892" y="50"/>
                          </a:lnTo>
                          <a:lnTo>
                            <a:pt x="900" y="42"/>
                          </a:lnTo>
                          <a:lnTo>
                            <a:pt x="906" y="33"/>
                          </a:lnTo>
                          <a:lnTo>
                            <a:pt x="909" y="24"/>
                          </a:lnTo>
                          <a:lnTo>
                            <a:pt x="909" y="15"/>
                          </a:lnTo>
                          <a:lnTo>
                            <a:pt x="907" y="7"/>
                          </a:lnTo>
                          <a:lnTo>
                            <a:pt x="903" y="0"/>
                          </a:lnTo>
                          <a:lnTo>
                            <a:pt x="0" y="0"/>
                          </a:lnTo>
                          <a:lnTo>
                            <a:pt x="0" y="1982"/>
                          </a:lnTo>
                          <a:lnTo>
                            <a:pt x="856" y="1982"/>
                          </a:lnTo>
                          <a:lnTo>
                            <a:pt x="856" y="1982"/>
                          </a:lnTo>
                          <a:lnTo>
                            <a:pt x="867" y="1983"/>
                          </a:lnTo>
                          <a:lnTo>
                            <a:pt x="877" y="1985"/>
                          </a:lnTo>
                          <a:lnTo>
                            <a:pt x="886" y="1988"/>
                          </a:lnTo>
                          <a:lnTo>
                            <a:pt x="894" y="1991"/>
                          </a:lnTo>
                          <a:lnTo>
                            <a:pt x="900" y="1995"/>
                          </a:lnTo>
                          <a:lnTo>
                            <a:pt x="904" y="2001"/>
                          </a:lnTo>
                          <a:lnTo>
                            <a:pt x="907" y="2006"/>
                          </a:lnTo>
                          <a:lnTo>
                            <a:pt x="909" y="2013"/>
                          </a:lnTo>
                          <a:lnTo>
                            <a:pt x="909" y="2019"/>
                          </a:lnTo>
                          <a:lnTo>
                            <a:pt x="907" y="2025"/>
                          </a:lnTo>
                          <a:lnTo>
                            <a:pt x="904" y="2033"/>
                          </a:lnTo>
                          <a:lnTo>
                            <a:pt x="900" y="2039"/>
                          </a:lnTo>
                          <a:lnTo>
                            <a:pt x="894" y="2046"/>
                          </a:lnTo>
                          <a:lnTo>
                            <a:pt x="886" y="2052"/>
                          </a:lnTo>
                          <a:lnTo>
                            <a:pt x="877" y="2058"/>
                          </a:lnTo>
                          <a:lnTo>
                            <a:pt x="868" y="2064"/>
                          </a:lnTo>
                          <a:lnTo>
                            <a:pt x="868" y="2064"/>
                          </a:lnTo>
                          <a:lnTo>
                            <a:pt x="855" y="2072"/>
                          </a:lnTo>
                          <a:lnTo>
                            <a:pt x="843" y="2081"/>
                          </a:lnTo>
                          <a:lnTo>
                            <a:pt x="828" y="2095"/>
                          </a:lnTo>
                          <a:lnTo>
                            <a:pt x="821" y="2103"/>
                          </a:lnTo>
                          <a:lnTo>
                            <a:pt x="813" y="2113"/>
                          </a:lnTo>
                          <a:lnTo>
                            <a:pt x="806" y="2124"/>
                          </a:lnTo>
                          <a:lnTo>
                            <a:pt x="800" y="2134"/>
                          </a:lnTo>
                          <a:lnTo>
                            <a:pt x="795" y="2148"/>
                          </a:lnTo>
                          <a:lnTo>
                            <a:pt x="791" y="2161"/>
                          </a:lnTo>
                          <a:lnTo>
                            <a:pt x="788" y="2178"/>
                          </a:lnTo>
                          <a:lnTo>
                            <a:pt x="788" y="2193"/>
                          </a:lnTo>
                          <a:lnTo>
                            <a:pt x="788" y="2193"/>
                          </a:lnTo>
                          <a:lnTo>
                            <a:pt x="789" y="2212"/>
                          </a:lnTo>
                          <a:lnTo>
                            <a:pt x="792" y="2230"/>
                          </a:lnTo>
                          <a:lnTo>
                            <a:pt x="798" y="2248"/>
                          </a:lnTo>
                          <a:lnTo>
                            <a:pt x="806" y="2264"/>
                          </a:lnTo>
                          <a:lnTo>
                            <a:pt x="815" y="2281"/>
                          </a:lnTo>
                          <a:lnTo>
                            <a:pt x="827" y="2296"/>
                          </a:lnTo>
                          <a:lnTo>
                            <a:pt x="840" y="2311"/>
                          </a:lnTo>
                          <a:lnTo>
                            <a:pt x="855" y="2324"/>
                          </a:lnTo>
                          <a:lnTo>
                            <a:pt x="871" y="2336"/>
                          </a:lnTo>
                          <a:lnTo>
                            <a:pt x="888" y="2347"/>
                          </a:lnTo>
                          <a:lnTo>
                            <a:pt x="907" y="2356"/>
                          </a:lnTo>
                          <a:lnTo>
                            <a:pt x="928" y="2363"/>
                          </a:lnTo>
                          <a:lnTo>
                            <a:pt x="949" y="2369"/>
                          </a:lnTo>
                          <a:lnTo>
                            <a:pt x="970" y="2374"/>
                          </a:lnTo>
                          <a:lnTo>
                            <a:pt x="994" y="2376"/>
                          </a:lnTo>
                          <a:lnTo>
                            <a:pt x="1016" y="2378"/>
                          </a:lnTo>
                          <a:lnTo>
                            <a:pt x="1016" y="2378"/>
                          </a:lnTo>
                          <a:lnTo>
                            <a:pt x="1040" y="2376"/>
                          </a:lnTo>
                          <a:lnTo>
                            <a:pt x="1063" y="2374"/>
                          </a:lnTo>
                          <a:lnTo>
                            <a:pt x="1085" y="2369"/>
                          </a:lnTo>
                          <a:lnTo>
                            <a:pt x="1106" y="2363"/>
                          </a:lnTo>
                          <a:lnTo>
                            <a:pt x="1125" y="2356"/>
                          </a:lnTo>
                          <a:lnTo>
                            <a:pt x="1145" y="2347"/>
                          </a:lnTo>
                          <a:lnTo>
                            <a:pt x="1163" y="2336"/>
                          </a:lnTo>
                          <a:lnTo>
                            <a:pt x="1179" y="2324"/>
                          </a:lnTo>
                          <a:lnTo>
                            <a:pt x="1194" y="2311"/>
                          </a:lnTo>
                          <a:lnTo>
                            <a:pt x="1206" y="2296"/>
                          </a:lnTo>
                          <a:lnTo>
                            <a:pt x="1218" y="2281"/>
                          </a:lnTo>
                          <a:lnTo>
                            <a:pt x="1229" y="2264"/>
                          </a:lnTo>
                          <a:lnTo>
                            <a:pt x="1236" y="2248"/>
                          </a:lnTo>
                          <a:lnTo>
                            <a:pt x="1242" y="2230"/>
                          </a:lnTo>
                          <a:lnTo>
                            <a:pt x="1245" y="2212"/>
                          </a:lnTo>
                          <a:lnTo>
                            <a:pt x="1247" y="2193"/>
                          </a:lnTo>
                          <a:lnTo>
                            <a:pt x="1247" y="2193"/>
                          </a:lnTo>
                          <a:lnTo>
                            <a:pt x="1245" y="2178"/>
                          </a:lnTo>
                          <a:lnTo>
                            <a:pt x="1242" y="2161"/>
                          </a:lnTo>
                          <a:lnTo>
                            <a:pt x="1239" y="2148"/>
                          </a:lnTo>
                          <a:lnTo>
                            <a:pt x="1233" y="2134"/>
                          </a:lnTo>
                          <a:lnTo>
                            <a:pt x="1227" y="2124"/>
                          </a:lnTo>
                          <a:lnTo>
                            <a:pt x="1221" y="2113"/>
                          </a:lnTo>
                          <a:lnTo>
                            <a:pt x="1214" y="2103"/>
                          </a:lnTo>
                          <a:lnTo>
                            <a:pt x="1206" y="2095"/>
                          </a:lnTo>
                          <a:lnTo>
                            <a:pt x="1191" y="2081"/>
                          </a:lnTo>
                          <a:lnTo>
                            <a:pt x="1178" y="2072"/>
                          </a:lnTo>
                          <a:lnTo>
                            <a:pt x="1166" y="2064"/>
                          </a:lnTo>
                          <a:lnTo>
                            <a:pt x="1166" y="2064"/>
                          </a:lnTo>
                          <a:lnTo>
                            <a:pt x="1155" y="2058"/>
                          </a:lnTo>
                          <a:lnTo>
                            <a:pt x="1146" y="2052"/>
                          </a:lnTo>
                          <a:lnTo>
                            <a:pt x="1139" y="2046"/>
                          </a:lnTo>
                          <a:lnTo>
                            <a:pt x="1133" y="2039"/>
                          </a:lnTo>
                          <a:lnTo>
                            <a:pt x="1128" y="2033"/>
                          </a:lnTo>
                          <a:lnTo>
                            <a:pt x="1125" y="2025"/>
                          </a:lnTo>
                          <a:lnTo>
                            <a:pt x="1125" y="2019"/>
                          </a:lnTo>
                          <a:lnTo>
                            <a:pt x="1125" y="2013"/>
                          </a:lnTo>
                          <a:lnTo>
                            <a:pt x="1127" y="2006"/>
                          </a:lnTo>
                          <a:lnTo>
                            <a:pt x="1130" y="2001"/>
                          </a:lnTo>
                          <a:lnTo>
                            <a:pt x="1134" y="1995"/>
                          </a:lnTo>
                          <a:lnTo>
                            <a:pt x="1140" y="1991"/>
                          </a:lnTo>
                          <a:lnTo>
                            <a:pt x="1146" y="1988"/>
                          </a:lnTo>
                          <a:lnTo>
                            <a:pt x="1155" y="1985"/>
                          </a:lnTo>
                          <a:lnTo>
                            <a:pt x="1166" y="1983"/>
                          </a:lnTo>
                          <a:lnTo>
                            <a:pt x="1178" y="1982"/>
                          </a:lnTo>
                          <a:lnTo>
                            <a:pt x="1979" y="1982"/>
                          </a:lnTo>
                          <a:lnTo>
                            <a:pt x="1979" y="1142"/>
                          </a:lnTo>
                          <a:lnTo>
                            <a:pt x="1979" y="1142"/>
                          </a:lnTo>
                          <a:lnTo>
                            <a:pt x="1972" y="1134"/>
                          </a:lnTo>
                          <a:lnTo>
                            <a:pt x="1964" y="1130"/>
                          </a:lnTo>
                          <a:lnTo>
                            <a:pt x="1955" y="1128"/>
                          </a:lnTo>
                          <a:lnTo>
                            <a:pt x="1945" y="1130"/>
                          </a:lnTo>
                          <a:lnTo>
                            <a:pt x="1936" y="1136"/>
                          </a:lnTo>
                          <a:lnTo>
                            <a:pt x="1925" y="1143"/>
                          </a:lnTo>
                          <a:lnTo>
                            <a:pt x="1916" y="1155"/>
                          </a:lnTo>
                          <a:lnTo>
                            <a:pt x="1909" y="1170"/>
                          </a:lnTo>
                          <a:lnTo>
                            <a:pt x="1909" y="1170"/>
                          </a:lnTo>
                          <a:lnTo>
                            <a:pt x="1901" y="1182"/>
                          </a:lnTo>
                          <a:lnTo>
                            <a:pt x="1891" y="1196"/>
                          </a:lnTo>
                          <a:lnTo>
                            <a:pt x="1877" y="1209"/>
                          </a:lnTo>
                          <a:lnTo>
                            <a:pt x="1868" y="1216"/>
                          </a:lnTo>
                          <a:lnTo>
                            <a:pt x="1859" y="1224"/>
                          </a:lnTo>
                          <a:lnTo>
                            <a:pt x="1849" y="1231"/>
                          </a:lnTo>
                          <a:lnTo>
                            <a:pt x="1837" y="1237"/>
                          </a:lnTo>
                          <a:lnTo>
                            <a:pt x="1825" y="1242"/>
                          </a:lnTo>
                          <a:lnTo>
                            <a:pt x="1810" y="1246"/>
                          </a:lnTo>
                          <a:lnTo>
                            <a:pt x="1795" y="1249"/>
                          </a:lnTo>
                          <a:lnTo>
                            <a:pt x="1779" y="1249"/>
                          </a:lnTo>
                          <a:lnTo>
                            <a:pt x="1779" y="1249"/>
                          </a:lnTo>
                          <a:lnTo>
                            <a:pt x="1759" y="1248"/>
                          </a:lnTo>
                          <a:lnTo>
                            <a:pt x="1741" y="1245"/>
                          </a:lnTo>
                          <a:lnTo>
                            <a:pt x="1723" y="1239"/>
                          </a:lnTo>
                          <a:lnTo>
                            <a:pt x="1707" y="1231"/>
                          </a:lnTo>
                          <a:lnTo>
                            <a:pt x="1690" y="1222"/>
                          </a:lnTo>
                          <a:lnTo>
                            <a:pt x="1676" y="1211"/>
                          </a:lnTo>
                          <a:lnTo>
                            <a:pt x="1662" y="1197"/>
                          </a:lnTo>
                          <a:lnTo>
                            <a:pt x="1649" y="1182"/>
                          </a:lnTo>
                          <a:lnTo>
                            <a:pt x="1637" y="1166"/>
                          </a:lnTo>
                          <a:lnTo>
                            <a:pt x="1626" y="1149"/>
                          </a:lnTo>
                          <a:lnTo>
                            <a:pt x="1617" y="1130"/>
                          </a:lnTo>
                          <a:lnTo>
                            <a:pt x="1610" y="1110"/>
                          </a:lnTo>
                          <a:lnTo>
                            <a:pt x="1602" y="1088"/>
                          </a:lnTo>
                          <a:lnTo>
                            <a:pt x="1598" y="1067"/>
                          </a:lnTo>
                          <a:lnTo>
                            <a:pt x="1595" y="1043"/>
                          </a:lnTo>
                          <a:lnTo>
                            <a:pt x="1595" y="1021"/>
                          </a:lnTo>
                          <a:lnTo>
                            <a:pt x="1595" y="1021"/>
                          </a:lnTo>
                          <a:lnTo>
                            <a:pt x="1595" y="997"/>
                          </a:lnTo>
                          <a:lnTo>
                            <a:pt x="1598" y="974"/>
                          </a:lnTo>
                          <a:lnTo>
                            <a:pt x="1602" y="952"/>
                          </a:lnTo>
                          <a:lnTo>
                            <a:pt x="1610" y="931"/>
                          </a:lnTo>
                          <a:lnTo>
                            <a:pt x="1617" y="912"/>
                          </a:lnTo>
                          <a:lnTo>
                            <a:pt x="1626" y="892"/>
                          </a:lnTo>
                          <a:lnTo>
                            <a:pt x="1637" y="874"/>
                          </a:lnTo>
                          <a:lnTo>
                            <a:pt x="1649" y="858"/>
                          </a:lnTo>
                          <a:lnTo>
                            <a:pt x="1662" y="843"/>
                          </a:lnTo>
                          <a:lnTo>
                            <a:pt x="1676" y="831"/>
                          </a:lnTo>
                          <a:lnTo>
                            <a:pt x="1690" y="819"/>
                          </a:lnTo>
                          <a:lnTo>
                            <a:pt x="1707" y="808"/>
                          </a:lnTo>
                          <a:lnTo>
                            <a:pt x="1723" y="801"/>
                          </a:lnTo>
                          <a:lnTo>
                            <a:pt x="1741" y="795"/>
                          </a:lnTo>
                          <a:lnTo>
                            <a:pt x="1759" y="792"/>
                          </a:lnTo>
                          <a:lnTo>
                            <a:pt x="1779" y="790"/>
                          </a:lnTo>
                          <a:lnTo>
                            <a:pt x="1779" y="790"/>
                          </a:lnTo>
                          <a:close/>
                        </a:path>
                      </a:pathLst>
                    </a:custGeom>
                    <a:solidFill>
                      <a:srgbClr val="92D050"/>
                    </a:solidFill>
                    <a:ln w="28575">
                      <a:solidFill>
                        <a:sysClr val="window" lastClr="FFFFFF"/>
                      </a:solidFill>
                      <a:prstDash val="solid"/>
                      <a:round/>
                      <a:headEnd/>
                      <a:tailEnd/>
                    </a:ln>
                  </p:spPr>
                  <p:txBody>
                    <a:bodyPr bIns="360000" anchor="ctr"/>
                    <a:lstStyle/>
                    <a:p>
                      <a:pPr algn="ctr">
                        <a:defRPr/>
                      </a:pPr>
                      <a:endParaRPr lang="en-GB" sz="1300" b="1" kern="0" dirty="0">
                        <a:solidFill>
                          <a:prstClr val="white"/>
                        </a:solidFill>
                        <a:latin typeface="Roboto" panose="02000000000000000000" pitchFamily="2" charset="0"/>
                        <a:ea typeface="Roboto" panose="02000000000000000000" pitchFamily="2" charset="0"/>
                        <a:cs typeface="Arial" charset="0"/>
                      </a:endParaRPr>
                    </a:p>
                  </p:txBody>
                </p:sp>
                <p:sp>
                  <p:nvSpPr>
                    <p:cNvPr id="45" name="Freeform 6">
                      <a:extLst>
                        <a:ext uri="{FF2B5EF4-FFF2-40B4-BE49-F238E27FC236}">
                          <a16:creationId xmlns:a16="http://schemas.microsoft.com/office/drawing/2014/main" id="{93AA1311-DB3A-C24A-8B01-4B87A8B25CDD}"/>
                        </a:ext>
                      </a:extLst>
                    </p:cNvPr>
                    <p:cNvSpPr>
                      <a:spLocks/>
                    </p:cNvSpPr>
                    <p:nvPr/>
                  </p:nvSpPr>
                  <p:spPr bwMode="auto">
                    <a:xfrm>
                      <a:off x="6852255" y="2299080"/>
                      <a:ext cx="1571625" cy="1881187"/>
                    </a:xfrm>
                    <a:custGeom>
                      <a:avLst/>
                      <a:gdLst>
                        <a:gd name="T0" fmla="*/ 1085 w 1979"/>
                        <a:gd name="T1" fmla="*/ 386 h 2371"/>
                        <a:gd name="T2" fmla="*/ 1070 w 1979"/>
                        <a:gd name="T3" fmla="*/ 368 h 2371"/>
                        <a:gd name="T4" fmla="*/ 1073 w 1979"/>
                        <a:gd name="T5" fmla="*/ 345 h 2371"/>
                        <a:gd name="T6" fmla="*/ 1094 w 1979"/>
                        <a:gd name="T7" fmla="*/ 323 h 2371"/>
                        <a:gd name="T8" fmla="*/ 1124 w 1979"/>
                        <a:gd name="T9" fmla="*/ 305 h 2371"/>
                        <a:gd name="T10" fmla="*/ 1166 w 1979"/>
                        <a:gd name="T11" fmla="*/ 265 h 2371"/>
                        <a:gd name="T12" fmla="*/ 1188 w 1979"/>
                        <a:gd name="T13" fmla="*/ 215 h 2371"/>
                        <a:gd name="T14" fmla="*/ 1190 w 1979"/>
                        <a:gd name="T15" fmla="*/ 164 h 2371"/>
                        <a:gd name="T16" fmla="*/ 1163 w 1979"/>
                        <a:gd name="T17" fmla="*/ 96 h 2371"/>
                        <a:gd name="T18" fmla="*/ 1108 w 1979"/>
                        <a:gd name="T19" fmla="*/ 42 h 2371"/>
                        <a:gd name="T20" fmla="*/ 1030 w 1979"/>
                        <a:gd name="T21" fmla="*/ 7 h 2371"/>
                        <a:gd name="T22" fmla="*/ 963 w 1979"/>
                        <a:gd name="T23" fmla="*/ 0 h 2371"/>
                        <a:gd name="T24" fmla="*/ 873 w 1979"/>
                        <a:gd name="T25" fmla="*/ 13 h 2371"/>
                        <a:gd name="T26" fmla="*/ 800 w 1979"/>
                        <a:gd name="T27" fmla="*/ 54 h 2371"/>
                        <a:gd name="T28" fmla="*/ 750 w 1979"/>
                        <a:gd name="T29" fmla="*/ 112 h 2371"/>
                        <a:gd name="T30" fmla="*/ 732 w 1979"/>
                        <a:gd name="T31" fmla="*/ 184 h 2371"/>
                        <a:gd name="T32" fmla="*/ 740 w 1979"/>
                        <a:gd name="T33" fmla="*/ 229 h 2371"/>
                        <a:gd name="T34" fmla="*/ 765 w 1979"/>
                        <a:gd name="T35" fmla="*/ 274 h 2371"/>
                        <a:gd name="T36" fmla="*/ 813 w 1979"/>
                        <a:gd name="T37" fmla="*/ 312 h 2371"/>
                        <a:gd name="T38" fmla="*/ 837 w 1979"/>
                        <a:gd name="T39" fmla="*/ 329 h 2371"/>
                        <a:gd name="T40" fmla="*/ 852 w 1979"/>
                        <a:gd name="T41" fmla="*/ 351 h 2371"/>
                        <a:gd name="T42" fmla="*/ 850 w 1979"/>
                        <a:gd name="T43" fmla="*/ 374 h 2371"/>
                        <a:gd name="T44" fmla="*/ 831 w 1979"/>
                        <a:gd name="T45" fmla="*/ 389 h 2371"/>
                        <a:gd name="T46" fmla="*/ 0 w 1979"/>
                        <a:gd name="T47" fmla="*/ 1233 h 2371"/>
                        <a:gd name="T48" fmla="*/ 33 w 1979"/>
                        <a:gd name="T49" fmla="*/ 1244 h 2371"/>
                        <a:gd name="T50" fmla="*/ 70 w 1979"/>
                        <a:gd name="T51" fmla="*/ 1205 h 2371"/>
                        <a:gd name="T52" fmla="*/ 102 w 1979"/>
                        <a:gd name="T53" fmla="*/ 1165 h 2371"/>
                        <a:gd name="T54" fmla="*/ 142 w 1979"/>
                        <a:gd name="T55" fmla="*/ 1138 h 2371"/>
                        <a:gd name="T56" fmla="*/ 200 w 1979"/>
                        <a:gd name="T57" fmla="*/ 1124 h 2371"/>
                        <a:gd name="T58" fmla="*/ 254 w 1979"/>
                        <a:gd name="T59" fmla="*/ 1135 h 2371"/>
                        <a:gd name="T60" fmla="*/ 317 w 1979"/>
                        <a:gd name="T61" fmla="*/ 1176 h 2371"/>
                        <a:gd name="T62" fmla="*/ 362 w 1979"/>
                        <a:gd name="T63" fmla="*/ 1245 h 2371"/>
                        <a:gd name="T64" fmla="*/ 383 w 1979"/>
                        <a:gd name="T65" fmla="*/ 1330 h 2371"/>
                        <a:gd name="T66" fmla="*/ 380 w 1979"/>
                        <a:gd name="T67" fmla="*/ 1401 h 2371"/>
                        <a:gd name="T68" fmla="*/ 353 w 1979"/>
                        <a:gd name="T69" fmla="*/ 1483 h 2371"/>
                        <a:gd name="T70" fmla="*/ 303 w 1979"/>
                        <a:gd name="T71" fmla="*/ 1544 h 2371"/>
                        <a:gd name="T72" fmla="*/ 238 w 1979"/>
                        <a:gd name="T73" fmla="*/ 1579 h 2371"/>
                        <a:gd name="T74" fmla="*/ 184 w 1979"/>
                        <a:gd name="T75" fmla="*/ 1583 h 2371"/>
                        <a:gd name="T76" fmla="*/ 130 w 1979"/>
                        <a:gd name="T77" fmla="*/ 1565 h 2371"/>
                        <a:gd name="T78" fmla="*/ 88 w 1979"/>
                        <a:gd name="T79" fmla="*/ 1528 h 2371"/>
                        <a:gd name="T80" fmla="*/ 63 w 1979"/>
                        <a:gd name="T81" fmla="*/ 1489 h 2371"/>
                        <a:gd name="T82" fmla="*/ 24 w 1979"/>
                        <a:gd name="T83" fmla="*/ 1462 h 2371"/>
                        <a:gd name="T84" fmla="*/ 0 w 1979"/>
                        <a:gd name="T85" fmla="*/ 2371 h 2371"/>
                        <a:gd name="T86" fmla="*/ 853 w 1979"/>
                        <a:gd name="T87" fmla="*/ 2356 h 2371"/>
                        <a:gd name="T88" fmla="*/ 836 w 1979"/>
                        <a:gd name="T89" fmla="*/ 2322 h 2371"/>
                        <a:gd name="T90" fmla="*/ 800 w 1979"/>
                        <a:gd name="T91" fmla="*/ 2298 h 2371"/>
                        <a:gd name="T92" fmla="*/ 758 w 1979"/>
                        <a:gd name="T93" fmla="*/ 2257 h 2371"/>
                        <a:gd name="T94" fmla="*/ 735 w 1979"/>
                        <a:gd name="T95" fmla="*/ 2208 h 2371"/>
                        <a:gd name="T96" fmla="*/ 734 w 1979"/>
                        <a:gd name="T97" fmla="*/ 2157 h 2371"/>
                        <a:gd name="T98" fmla="*/ 759 w 1979"/>
                        <a:gd name="T99" fmla="*/ 2088 h 2371"/>
                        <a:gd name="T100" fmla="*/ 816 w 1979"/>
                        <a:gd name="T101" fmla="*/ 2035 h 2371"/>
                        <a:gd name="T102" fmla="*/ 894 w 1979"/>
                        <a:gd name="T103" fmla="*/ 2000 h 2371"/>
                        <a:gd name="T104" fmla="*/ 961 w 1979"/>
                        <a:gd name="T105" fmla="*/ 1993 h 2371"/>
                        <a:gd name="T106" fmla="*/ 1051 w 1979"/>
                        <a:gd name="T107" fmla="*/ 2006 h 2371"/>
                        <a:gd name="T108" fmla="*/ 1124 w 1979"/>
                        <a:gd name="T109" fmla="*/ 2046 h 2371"/>
                        <a:gd name="T110" fmla="*/ 1173 w 1979"/>
                        <a:gd name="T111" fmla="*/ 2105 h 2371"/>
                        <a:gd name="T112" fmla="*/ 1191 w 1979"/>
                        <a:gd name="T113" fmla="*/ 2177 h 2371"/>
                        <a:gd name="T114" fmla="*/ 1184 w 1979"/>
                        <a:gd name="T115" fmla="*/ 2221 h 2371"/>
                        <a:gd name="T116" fmla="*/ 1158 w 1979"/>
                        <a:gd name="T117" fmla="*/ 2266 h 2371"/>
                        <a:gd name="T118" fmla="*/ 1111 w 1979"/>
                        <a:gd name="T119" fmla="*/ 2305 h 2371"/>
                        <a:gd name="T120" fmla="*/ 1079 w 1979"/>
                        <a:gd name="T121" fmla="*/ 2329 h 2371"/>
                        <a:gd name="T122" fmla="*/ 1072 w 1979"/>
                        <a:gd name="T123" fmla="*/ 2363 h 2371"/>
                        <a:gd name="T124" fmla="*/ 1100 w 1979"/>
                        <a:gd name="T125" fmla="*/ 392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1">
                          <a:moveTo>
                            <a:pt x="1100" y="392"/>
                          </a:moveTo>
                          <a:lnTo>
                            <a:pt x="1100" y="392"/>
                          </a:lnTo>
                          <a:lnTo>
                            <a:pt x="1093" y="389"/>
                          </a:lnTo>
                          <a:lnTo>
                            <a:pt x="1085" y="386"/>
                          </a:lnTo>
                          <a:lnTo>
                            <a:pt x="1081" y="383"/>
                          </a:lnTo>
                          <a:lnTo>
                            <a:pt x="1076" y="378"/>
                          </a:lnTo>
                          <a:lnTo>
                            <a:pt x="1073" y="374"/>
                          </a:lnTo>
                          <a:lnTo>
                            <a:pt x="1070" y="368"/>
                          </a:lnTo>
                          <a:lnTo>
                            <a:pt x="1070" y="363"/>
                          </a:lnTo>
                          <a:lnTo>
                            <a:pt x="1070" y="357"/>
                          </a:lnTo>
                          <a:lnTo>
                            <a:pt x="1072" y="351"/>
                          </a:lnTo>
                          <a:lnTo>
                            <a:pt x="1073" y="345"/>
                          </a:lnTo>
                          <a:lnTo>
                            <a:pt x="1078" y="339"/>
                          </a:lnTo>
                          <a:lnTo>
                            <a:pt x="1082" y="333"/>
                          </a:lnTo>
                          <a:lnTo>
                            <a:pt x="1087" y="329"/>
                          </a:lnTo>
                          <a:lnTo>
                            <a:pt x="1094" y="323"/>
                          </a:lnTo>
                          <a:lnTo>
                            <a:pt x="1102" y="317"/>
                          </a:lnTo>
                          <a:lnTo>
                            <a:pt x="1111" y="312"/>
                          </a:lnTo>
                          <a:lnTo>
                            <a:pt x="1111" y="312"/>
                          </a:lnTo>
                          <a:lnTo>
                            <a:pt x="1124" y="305"/>
                          </a:lnTo>
                          <a:lnTo>
                            <a:pt x="1136" y="296"/>
                          </a:lnTo>
                          <a:lnTo>
                            <a:pt x="1151" y="283"/>
                          </a:lnTo>
                          <a:lnTo>
                            <a:pt x="1158" y="274"/>
                          </a:lnTo>
                          <a:lnTo>
                            <a:pt x="1166" y="265"/>
                          </a:lnTo>
                          <a:lnTo>
                            <a:pt x="1173" y="254"/>
                          </a:lnTo>
                          <a:lnTo>
                            <a:pt x="1179" y="242"/>
                          </a:lnTo>
                          <a:lnTo>
                            <a:pt x="1184" y="229"/>
                          </a:lnTo>
                          <a:lnTo>
                            <a:pt x="1188" y="215"/>
                          </a:lnTo>
                          <a:lnTo>
                            <a:pt x="1190" y="200"/>
                          </a:lnTo>
                          <a:lnTo>
                            <a:pt x="1191" y="184"/>
                          </a:lnTo>
                          <a:lnTo>
                            <a:pt x="1191" y="184"/>
                          </a:lnTo>
                          <a:lnTo>
                            <a:pt x="1190" y="164"/>
                          </a:lnTo>
                          <a:lnTo>
                            <a:pt x="1187" y="147"/>
                          </a:lnTo>
                          <a:lnTo>
                            <a:pt x="1181" y="129"/>
                          </a:lnTo>
                          <a:lnTo>
                            <a:pt x="1173" y="112"/>
                          </a:lnTo>
                          <a:lnTo>
                            <a:pt x="1163" y="96"/>
                          </a:lnTo>
                          <a:lnTo>
                            <a:pt x="1152" y="81"/>
                          </a:lnTo>
                          <a:lnTo>
                            <a:pt x="1139" y="66"/>
                          </a:lnTo>
                          <a:lnTo>
                            <a:pt x="1124" y="54"/>
                          </a:lnTo>
                          <a:lnTo>
                            <a:pt x="1108" y="42"/>
                          </a:lnTo>
                          <a:lnTo>
                            <a:pt x="1090" y="31"/>
                          </a:lnTo>
                          <a:lnTo>
                            <a:pt x="1072" y="21"/>
                          </a:lnTo>
                          <a:lnTo>
                            <a:pt x="1051" y="13"/>
                          </a:lnTo>
                          <a:lnTo>
                            <a:pt x="1030" y="7"/>
                          </a:lnTo>
                          <a:lnTo>
                            <a:pt x="1007" y="3"/>
                          </a:lnTo>
                          <a:lnTo>
                            <a:pt x="985" y="0"/>
                          </a:lnTo>
                          <a:lnTo>
                            <a:pt x="963" y="0"/>
                          </a:lnTo>
                          <a:lnTo>
                            <a:pt x="963" y="0"/>
                          </a:lnTo>
                          <a:lnTo>
                            <a:pt x="939" y="0"/>
                          </a:lnTo>
                          <a:lnTo>
                            <a:pt x="916" y="3"/>
                          </a:lnTo>
                          <a:lnTo>
                            <a:pt x="894" y="7"/>
                          </a:lnTo>
                          <a:lnTo>
                            <a:pt x="873" y="13"/>
                          </a:lnTo>
                          <a:lnTo>
                            <a:pt x="852" y="21"/>
                          </a:lnTo>
                          <a:lnTo>
                            <a:pt x="834" y="31"/>
                          </a:lnTo>
                          <a:lnTo>
                            <a:pt x="816" y="42"/>
                          </a:lnTo>
                          <a:lnTo>
                            <a:pt x="800" y="54"/>
                          </a:lnTo>
                          <a:lnTo>
                            <a:pt x="785" y="66"/>
                          </a:lnTo>
                          <a:lnTo>
                            <a:pt x="771" y="81"/>
                          </a:lnTo>
                          <a:lnTo>
                            <a:pt x="761" y="96"/>
                          </a:lnTo>
                          <a:lnTo>
                            <a:pt x="750" y="112"/>
                          </a:lnTo>
                          <a:lnTo>
                            <a:pt x="743" y="129"/>
                          </a:lnTo>
                          <a:lnTo>
                            <a:pt x="737" y="147"/>
                          </a:lnTo>
                          <a:lnTo>
                            <a:pt x="734" y="164"/>
                          </a:lnTo>
                          <a:lnTo>
                            <a:pt x="732" y="184"/>
                          </a:lnTo>
                          <a:lnTo>
                            <a:pt x="732" y="184"/>
                          </a:lnTo>
                          <a:lnTo>
                            <a:pt x="734" y="200"/>
                          </a:lnTo>
                          <a:lnTo>
                            <a:pt x="735" y="215"/>
                          </a:lnTo>
                          <a:lnTo>
                            <a:pt x="740" y="229"/>
                          </a:lnTo>
                          <a:lnTo>
                            <a:pt x="744" y="242"/>
                          </a:lnTo>
                          <a:lnTo>
                            <a:pt x="752" y="254"/>
                          </a:lnTo>
                          <a:lnTo>
                            <a:pt x="758" y="265"/>
                          </a:lnTo>
                          <a:lnTo>
                            <a:pt x="765" y="274"/>
                          </a:lnTo>
                          <a:lnTo>
                            <a:pt x="773" y="283"/>
                          </a:lnTo>
                          <a:lnTo>
                            <a:pt x="788" y="296"/>
                          </a:lnTo>
                          <a:lnTo>
                            <a:pt x="800" y="305"/>
                          </a:lnTo>
                          <a:lnTo>
                            <a:pt x="813" y="312"/>
                          </a:lnTo>
                          <a:lnTo>
                            <a:pt x="813" y="312"/>
                          </a:lnTo>
                          <a:lnTo>
                            <a:pt x="822" y="317"/>
                          </a:lnTo>
                          <a:lnTo>
                            <a:pt x="830" y="323"/>
                          </a:lnTo>
                          <a:lnTo>
                            <a:pt x="837" y="329"/>
                          </a:lnTo>
                          <a:lnTo>
                            <a:pt x="843" y="333"/>
                          </a:lnTo>
                          <a:lnTo>
                            <a:pt x="847" y="339"/>
                          </a:lnTo>
                          <a:lnTo>
                            <a:pt x="850" y="345"/>
                          </a:lnTo>
                          <a:lnTo>
                            <a:pt x="852" y="351"/>
                          </a:lnTo>
                          <a:lnTo>
                            <a:pt x="853" y="357"/>
                          </a:lnTo>
                          <a:lnTo>
                            <a:pt x="853" y="363"/>
                          </a:lnTo>
                          <a:lnTo>
                            <a:pt x="853" y="368"/>
                          </a:lnTo>
                          <a:lnTo>
                            <a:pt x="850" y="374"/>
                          </a:lnTo>
                          <a:lnTo>
                            <a:pt x="847" y="378"/>
                          </a:lnTo>
                          <a:lnTo>
                            <a:pt x="843" y="383"/>
                          </a:lnTo>
                          <a:lnTo>
                            <a:pt x="839" y="386"/>
                          </a:lnTo>
                          <a:lnTo>
                            <a:pt x="831" y="389"/>
                          </a:lnTo>
                          <a:lnTo>
                            <a:pt x="824" y="392"/>
                          </a:lnTo>
                          <a:lnTo>
                            <a:pt x="0" y="392"/>
                          </a:lnTo>
                          <a:lnTo>
                            <a:pt x="0" y="1233"/>
                          </a:lnTo>
                          <a:lnTo>
                            <a:pt x="0" y="1233"/>
                          </a:lnTo>
                          <a:lnTo>
                            <a:pt x="6" y="1241"/>
                          </a:lnTo>
                          <a:lnTo>
                            <a:pt x="15" y="1245"/>
                          </a:lnTo>
                          <a:lnTo>
                            <a:pt x="24" y="1245"/>
                          </a:lnTo>
                          <a:lnTo>
                            <a:pt x="33" y="1244"/>
                          </a:lnTo>
                          <a:lnTo>
                            <a:pt x="43" y="1239"/>
                          </a:lnTo>
                          <a:lnTo>
                            <a:pt x="54" y="1230"/>
                          </a:lnTo>
                          <a:lnTo>
                            <a:pt x="63" y="1220"/>
                          </a:lnTo>
                          <a:lnTo>
                            <a:pt x="70" y="1205"/>
                          </a:lnTo>
                          <a:lnTo>
                            <a:pt x="70" y="1205"/>
                          </a:lnTo>
                          <a:lnTo>
                            <a:pt x="78" y="1193"/>
                          </a:lnTo>
                          <a:lnTo>
                            <a:pt x="88" y="1179"/>
                          </a:lnTo>
                          <a:lnTo>
                            <a:pt x="102" y="1165"/>
                          </a:lnTo>
                          <a:lnTo>
                            <a:pt x="109" y="1157"/>
                          </a:lnTo>
                          <a:lnTo>
                            <a:pt x="120" y="1150"/>
                          </a:lnTo>
                          <a:lnTo>
                            <a:pt x="130" y="1144"/>
                          </a:lnTo>
                          <a:lnTo>
                            <a:pt x="142" y="1138"/>
                          </a:lnTo>
                          <a:lnTo>
                            <a:pt x="154" y="1132"/>
                          </a:lnTo>
                          <a:lnTo>
                            <a:pt x="169" y="1129"/>
                          </a:lnTo>
                          <a:lnTo>
                            <a:pt x="184" y="1126"/>
                          </a:lnTo>
                          <a:lnTo>
                            <a:pt x="200" y="1124"/>
                          </a:lnTo>
                          <a:lnTo>
                            <a:pt x="200" y="1124"/>
                          </a:lnTo>
                          <a:lnTo>
                            <a:pt x="218" y="1126"/>
                          </a:lnTo>
                          <a:lnTo>
                            <a:pt x="238" y="1129"/>
                          </a:lnTo>
                          <a:lnTo>
                            <a:pt x="254" y="1135"/>
                          </a:lnTo>
                          <a:lnTo>
                            <a:pt x="272" y="1142"/>
                          </a:lnTo>
                          <a:lnTo>
                            <a:pt x="287" y="1153"/>
                          </a:lnTo>
                          <a:lnTo>
                            <a:pt x="303" y="1163"/>
                          </a:lnTo>
                          <a:lnTo>
                            <a:pt x="317" y="1176"/>
                          </a:lnTo>
                          <a:lnTo>
                            <a:pt x="330" y="1191"/>
                          </a:lnTo>
                          <a:lnTo>
                            <a:pt x="342" y="1208"/>
                          </a:lnTo>
                          <a:lnTo>
                            <a:pt x="353" y="1226"/>
                          </a:lnTo>
                          <a:lnTo>
                            <a:pt x="362" y="1245"/>
                          </a:lnTo>
                          <a:lnTo>
                            <a:pt x="369" y="1265"/>
                          </a:lnTo>
                          <a:lnTo>
                            <a:pt x="375" y="1286"/>
                          </a:lnTo>
                          <a:lnTo>
                            <a:pt x="380" y="1308"/>
                          </a:lnTo>
                          <a:lnTo>
                            <a:pt x="383" y="1330"/>
                          </a:lnTo>
                          <a:lnTo>
                            <a:pt x="384" y="1354"/>
                          </a:lnTo>
                          <a:lnTo>
                            <a:pt x="384" y="1354"/>
                          </a:lnTo>
                          <a:lnTo>
                            <a:pt x="383" y="1377"/>
                          </a:lnTo>
                          <a:lnTo>
                            <a:pt x="380" y="1401"/>
                          </a:lnTo>
                          <a:lnTo>
                            <a:pt x="375" y="1422"/>
                          </a:lnTo>
                          <a:lnTo>
                            <a:pt x="369" y="1443"/>
                          </a:lnTo>
                          <a:lnTo>
                            <a:pt x="362" y="1463"/>
                          </a:lnTo>
                          <a:lnTo>
                            <a:pt x="353" y="1483"/>
                          </a:lnTo>
                          <a:lnTo>
                            <a:pt x="342" y="1499"/>
                          </a:lnTo>
                          <a:lnTo>
                            <a:pt x="330" y="1516"/>
                          </a:lnTo>
                          <a:lnTo>
                            <a:pt x="317" y="1531"/>
                          </a:lnTo>
                          <a:lnTo>
                            <a:pt x="303" y="1544"/>
                          </a:lnTo>
                          <a:lnTo>
                            <a:pt x="287" y="1556"/>
                          </a:lnTo>
                          <a:lnTo>
                            <a:pt x="272" y="1565"/>
                          </a:lnTo>
                          <a:lnTo>
                            <a:pt x="254" y="1573"/>
                          </a:lnTo>
                          <a:lnTo>
                            <a:pt x="238" y="1579"/>
                          </a:lnTo>
                          <a:lnTo>
                            <a:pt x="218" y="1582"/>
                          </a:lnTo>
                          <a:lnTo>
                            <a:pt x="200" y="1583"/>
                          </a:lnTo>
                          <a:lnTo>
                            <a:pt x="200" y="1583"/>
                          </a:lnTo>
                          <a:lnTo>
                            <a:pt x="184" y="1583"/>
                          </a:lnTo>
                          <a:lnTo>
                            <a:pt x="169" y="1580"/>
                          </a:lnTo>
                          <a:lnTo>
                            <a:pt x="154" y="1576"/>
                          </a:lnTo>
                          <a:lnTo>
                            <a:pt x="142" y="1571"/>
                          </a:lnTo>
                          <a:lnTo>
                            <a:pt x="130" y="1565"/>
                          </a:lnTo>
                          <a:lnTo>
                            <a:pt x="120" y="1558"/>
                          </a:lnTo>
                          <a:lnTo>
                            <a:pt x="109" y="1550"/>
                          </a:lnTo>
                          <a:lnTo>
                            <a:pt x="102" y="1543"/>
                          </a:lnTo>
                          <a:lnTo>
                            <a:pt x="88" y="1528"/>
                          </a:lnTo>
                          <a:lnTo>
                            <a:pt x="78" y="1516"/>
                          </a:lnTo>
                          <a:lnTo>
                            <a:pt x="70" y="1502"/>
                          </a:lnTo>
                          <a:lnTo>
                            <a:pt x="70" y="1502"/>
                          </a:lnTo>
                          <a:lnTo>
                            <a:pt x="63" y="1489"/>
                          </a:lnTo>
                          <a:lnTo>
                            <a:pt x="54" y="1477"/>
                          </a:lnTo>
                          <a:lnTo>
                            <a:pt x="43" y="1469"/>
                          </a:lnTo>
                          <a:lnTo>
                            <a:pt x="33" y="1463"/>
                          </a:lnTo>
                          <a:lnTo>
                            <a:pt x="24" y="1462"/>
                          </a:lnTo>
                          <a:lnTo>
                            <a:pt x="15" y="1463"/>
                          </a:lnTo>
                          <a:lnTo>
                            <a:pt x="6" y="1468"/>
                          </a:lnTo>
                          <a:lnTo>
                            <a:pt x="0" y="1474"/>
                          </a:lnTo>
                          <a:lnTo>
                            <a:pt x="0" y="2371"/>
                          </a:lnTo>
                          <a:lnTo>
                            <a:pt x="847" y="2371"/>
                          </a:lnTo>
                          <a:lnTo>
                            <a:pt x="847" y="2371"/>
                          </a:lnTo>
                          <a:lnTo>
                            <a:pt x="852" y="2363"/>
                          </a:lnTo>
                          <a:lnTo>
                            <a:pt x="853" y="2356"/>
                          </a:lnTo>
                          <a:lnTo>
                            <a:pt x="853" y="2347"/>
                          </a:lnTo>
                          <a:lnTo>
                            <a:pt x="850" y="2338"/>
                          </a:lnTo>
                          <a:lnTo>
                            <a:pt x="844" y="2329"/>
                          </a:lnTo>
                          <a:lnTo>
                            <a:pt x="836" y="2322"/>
                          </a:lnTo>
                          <a:lnTo>
                            <a:pt x="825" y="2313"/>
                          </a:lnTo>
                          <a:lnTo>
                            <a:pt x="813" y="2305"/>
                          </a:lnTo>
                          <a:lnTo>
                            <a:pt x="813" y="2305"/>
                          </a:lnTo>
                          <a:lnTo>
                            <a:pt x="800" y="2298"/>
                          </a:lnTo>
                          <a:lnTo>
                            <a:pt x="788" y="2289"/>
                          </a:lnTo>
                          <a:lnTo>
                            <a:pt x="773" y="2275"/>
                          </a:lnTo>
                          <a:lnTo>
                            <a:pt x="765" y="2266"/>
                          </a:lnTo>
                          <a:lnTo>
                            <a:pt x="758" y="2257"/>
                          </a:lnTo>
                          <a:lnTo>
                            <a:pt x="750" y="2247"/>
                          </a:lnTo>
                          <a:lnTo>
                            <a:pt x="744" y="2235"/>
                          </a:lnTo>
                          <a:lnTo>
                            <a:pt x="740" y="2221"/>
                          </a:lnTo>
                          <a:lnTo>
                            <a:pt x="735" y="2208"/>
                          </a:lnTo>
                          <a:lnTo>
                            <a:pt x="732" y="2193"/>
                          </a:lnTo>
                          <a:lnTo>
                            <a:pt x="732" y="2177"/>
                          </a:lnTo>
                          <a:lnTo>
                            <a:pt x="732" y="2177"/>
                          </a:lnTo>
                          <a:lnTo>
                            <a:pt x="734" y="2157"/>
                          </a:lnTo>
                          <a:lnTo>
                            <a:pt x="737" y="2139"/>
                          </a:lnTo>
                          <a:lnTo>
                            <a:pt x="743" y="2121"/>
                          </a:lnTo>
                          <a:lnTo>
                            <a:pt x="750" y="2105"/>
                          </a:lnTo>
                          <a:lnTo>
                            <a:pt x="759" y="2088"/>
                          </a:lnTo>
                          <a:lnTo>
                            <a:pt x="771" y="2073"/>
                          </a:lnTo>
                          <a:lnTo>
                            <a:pt x="785" y="2060"/>
                          </a:lnTo>
                          <a:lnTo>
                            <a:pt x="800" y="2046"/>
                          </a:lnTo>
                          <a:lnTo>
                            <a:pt x="816" y="2035"/>
                          </a:lnTo>
                          <a:lnTo>
                            <a:pt x="833" y="2024"/>
                          </a:lnTo>
                          <a:lnTo>
                            <a:pt x="852" y="2015"/>
                          </a:lnTo>
                          <a:lnTo>
                            <a:pt x="873" y="2006"/>
                          </a:lnTo>
                          <a:lnTo>
                            <a:pt x="894" y="2000"/>
                          </a:lnTo>
                          <a:lnTo>
                            <a:pt x="915" y="1996"/>
                          </a:lnTo>
                          <a:lnTo>
                            <a:pt x="939" y="1993"/>
                          </a:lnTo>
                          <a:lnTo>
                            <a:pt x="961" y="1993"/>
                          </a:lnTo>
                          <a:lnTo>
                            <a:pt x="961" y="1993"/>
                          </a:lnTo>
                          <a:lnTo>
                            <a:pt x="985" y="1993"/>
                          </a:lnTo>
                          <a:lnTo>
                            <a:pt x="1007" y="1996"/>
                          </a:lnTo>
                          <a:lnTo>
                            <a:pt x="1030" y="2000"/>
                          </a:lnTo>
                          <a:lnTo>
                            <a:pt x="1051" y="2006"/>
                          </a:lnTo>
                          <a:lnTo>
                            <a:pt x="1070" y="2015"/>
                          </a:lnTo>
                          <a:lnTo>
                            <a:pt x="1090" y="2024"/>
                          </a:lnTo>
                          <a:lnTo>
                            <a:pt x="1108" y="2035"/>
                          </a:lnTo>
                          <a:lnTo>
                            <a:pt x="1124" y="2046"/>
                          </a:lnTo>
                          <a:lnTo>
                            <a:pt x="1139" y="2060"/>
                          </a:lnTo>
                          <a:lnTo>
                            <a:pt x="1152" y="2073"/>
                          </a:lnTo>
                          <a:lnTo>
                            <a:pt x="1163" y="2088"/>
                          </a:lnTo>
                          <a:lnTo>
                            <a:pt x="1173" y="2105"/>
                          </a:lnTo>
                          <a:lnTo>
                            <a:pt x="1181" y="2121"/>
                          </a:lnTo>
                          <a:lnTo>
                            <a:pt x="1187" y="2139"/>
                          </a:lnTo>
                          <a:lnTo>
                            <a:pt x="1190" y="2157"/>
                          </a:lnTo>
                          <a:lnTo>
                            <a:pt x="1191" y="2177"/>
                          </a:lnTo>
                          <a:lnTo>
                            <a:pt x="1191" y="2177"/>
                          </a:lnTo>
                          <a:lnTo>
                            <a:pt x="1190" y="2193"/>
                          </a:lnTo>
                          <a:lnTo>
                            <a:pt x="1187" y="2208"/>
                          </a:lnTo>
                          <a:lnTo>
                            <a:pt x="1184" y="2221"/>
                          </a:lnTo>
                          <a:lnTo>
                            <a:pt x="1178" y="2235"/>
                          </a:lnTo>
                          <a:lnTo>
                            <a:pt x="1172" y="2247"/>
                          </a:lnTo>
                          <a:lnTo>
                            <a:pt x="1166" y="2257"/>
                          </a:lnTo>
                          <a:lnTo>
                            <a:pt x="1158" y="2266"/>
                          </a:lnTo>
                          <a:lnTo>
                            <a:pt x="1151" y="2275"/>
                          </a:lnTo>
                          <a:lnTo>
                            <a:pt x="1136" y="2289"/>
                          </a:lnTo>
                          <a:lnTo>
                            <a:pt x="1123" y="2298"/>
                          </a:lnTo>
                          <a:lnTo>
                            <a:pt x="1111" y="2305"/>
                          </a:lnTo>
                          <a:lnTo>
                            <a:pt x="1111" y="2305"/>
                          </a:lnTo>
                          <a:lnTo>
                            <a:pt x="1097" y="2313"/>
                          </a:lnTo>
                          <a:lnTo>
                            <a:pt x="1087" y="2322"/>
                          </a:lnTo>
                          <a:lnTo>
                            <a:pt x="1079" y="2329"/>
                          </a:lnTo>
                          <a:lnTo>
                            <a:pt x="1073" y="2338"/>
                          </a:lnTo>
                          <a:lnTo>
                            <a:pt x="1070" y="2347"/>
                          </a:lnTo>
                          <a:lnTo>
                            <a:pt x="1070" y="2356"/>
                          </a:lnTo>
                          <a:lnTo>
                            <a:pt x="1072" y="2363"/>
                          </a:lnTo>
                          <a:lnTo>
                            <a:pt x="1076" y="2371"/>
                          </a:lnTo>
                          <a:lnTo>
                            <a:pt x="1979" y="2371"/>
                          </a:lnTo>
                          <a:lnTo>
                            <a:pt x="1979" y="392"/>
                          </a:lnTo>
                          <a:lnTo>
                            <a:pt x="1100" y="392"/>
                          </a:lnTo>
                          <a:close/>
                        </a:path>
                      </a:pathLst>
                    </a:custGeom>
                    <a:solidFill>
                      <a:srgbClr val="33CCFF"/>
                    </a:solidFill>
                    <a:ln w="28575">
                      <a:solidFill>
                        <a:sysClr val="window" lastClr="FFFFFF"/>
                      </a:solidFill>
                      <a:prstDash val="solid"/>
                      <a:round/>
                      <a:headEnd/>
                      <a:tailEnd/>
                    </a:ln>
                  </p:spPr>
                  <p:txBody>
                    <a:bodyPr lIns="288000" tIns="288000" anchor="ctr"/>
                    <a:lstStyle/>
                    <a:p>
                      <a:pPr algn="ctr">
                        <a:defRPr/>
                      </a:pPr>
                      <a:endParaRPr lang="en-GB" sz="1300" b="1" kern="0" dirty="0">
                        <a:solidFill>
                          <a:prstClr val="white"/>
                        </a:solidFill>
                        <a:latin typeface="Roboto" panose="02000000000000000000" pitchFamily="2" charset="0"/>
                        <a:ea typeface="Roboto" panose="02000000000000000000" pitchFamily="2" charset="0"/>
                        <a:cs typeface="Arial" charset="0"/>
                      </a:endParaRPr>
                    </a:p>
                  </p:txBody>
                </p:sp>
                <p:sp>
                  <p:nvSpPr>
                    <p:cNvPr id="46" name="Freeform 7">
                      <a:extLst>
                        <a:ext uri="{FF2B5EF4-FFF2-40B4-BE49-F238E27FC236}">
                          <a16:creationId xmlns:a16="http://schemas.microsoft.com/office/drawing/2014/main" id="{61376FA9-FDF7-304C-8791-7D3366A50CBA}"/>
                        </a:ext>
                      </a:extLst>
                    </p:cNvPr>
                    <p:cNvSpPr>
                      <a:spLocks/>
                    </p:cNvSpPr>
                    <p:nvPr/>
                  </p:nvSpPr>
                  <p:spPr bwMode="auto">
                    <a:xfrm>
                      <a:off x="5288567" y="3867530"/>
                      <a:ext cx="1884363" cy="1884362"/>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rgbClr val="9933FF"/>
                    </a:solidFill>
                    <a:ln w="28575">
                      <a:solidFill>
                        <a:sysClr val="window" lastClr="FFFFFF"/>
                      </a:solidFill>
                      <a:prstDash val="solid"/>
                      <a:round/>
                      <a:headEnd/>
                      <a:tailEnd/>
                    </a:ln>
                  </p:spPr>
                  <p:txBody>
                    <a:bodyPr lIns="36000" tIns="324000" anchor="ctr"/>
                    <a:lstStyle/>
                    <a:p>
                      <a:pPr algn="ctr">
                        <a:defRPr/>
                      </a:pPr>
                      <a:endParaRPr lang="en-GB" sz="1300" b="1" kern="0" dirty="0">
                        <a:solidFill>
                          <a:prstClr val="white"/>
                        </a:solidFill>
                        <a:latin typeface="Roboto" panose="02000000000000000000" pitchFamily="2" charset="0"/>
                        <a:ea typeface="Roboto" panose="02000000000000000000" pitchFamily="2" charset="0"/>
                        <a:cs typeface="Arial" charset="0"/>
                      </a:endParaRPr>
                    </a:p>
                  </p:txBody>
                </p:sp>
                <p:sp>
                  <p:nvSpPr>
                    <p:cNvPr id="47" name="Freeform 8">
                      <a:extLst>
                        <a:ext uri="{FF2B5EF4-FFF2-40B4-BE49-F238E27FC236}">
                          <a16:creationId xmlns:a16="http://schemas.microsoft.com/office/drawing/2014/main" id="{F20668FF-6713-CE42-85D9-502327C934A5}"/>
                        </a:ext>
                      </a:extLst>
                    </p:cNvPr>
                    <p:cNvSpPr>
                      <a:spLocks/>
                    </p:cNvSpPr>
                    <p:nvPr/>
                  </p:nvSpPr>
                  <p:spPr bwMode="auto">
                    <a:xfrm>
                      <a:off x="4964717" y="1041780"/>
                      <a:ext cx="1885950" cy="1882775"/>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rgbClr val="FFC000"/>
                    </a:solidFill>
                    <a:ln w="28575">
                      <a:solidFill>
                        <a:sysClr val="window" lastClr="FFFFFF"/>
                      </a:solidFill>
                      <a:prstDash val="solid"/>
                      <a:round/>
                      <a:headEnd/>
                      <a:tailEnd/>
                    </a:ln>
                  </p:spPr>
                  <p:txBody>
                    <a:bodyPr bIns="360000" anchor="ctr"/>
                    <a:lstStyle/>
                    <a:p>
                      <a:pPr algn="ctr">
                        <a:defRPr/>
                      </a:pPr>
                      <a:endParaRPr lang="en-GB" sz="1400" b="1" kern="0" dirty="0">
                        <a:solidFill>
                          <a:prstClr val="white"/>
                        </a:solidFill>
                        <a:latin typeface="Roboto" panose="02000000000000000000" pitchFamily="2" charset="0"/>
                        <a:ea typeface="Roboto" panose="02000000000000000000" pitchFamily="2" charset="0"/>
                        <a:cs typeface="Arial" charset="0"/>
                      </a:endParaRPr>
                    </a:p>
                  </p:txBody>
                </p:sp>
                <p:sp>
                  <p:nvSpPr>
                    <p:cNvPr id="48" name="Freeform 10">
                      <a:extLst>
                        <a:ext uri="{FF2B5EF4-FFF2-40B4-BE49-F238E27FC236}">
                          <a16:creationId xmlns:a16="http://schemas.microsoft.com/office/drawing/2014/main" id="{2DB010EE-71F5-464A-A18C-8D5E7ABDC2FD}"/>
                        </a:ext>
                      </a:extLst>
                    </p:cNvPr>
                    <p:cNvSpPr>
                      <a:spLocks/>
                    </p:cNvSpPr>
                    <p:nvPr/>
                  </p:nvSpPr>
                  <p:spPr bwMode="auto">
                    <a:xfrm>
                      <a:off x="3702730" y="1039399"/>
                      <a:ext cx="1568450" cy="1885950"/>
                    </a:xfrm>
                    <a:custGeom>
                      <a:avLst/>
                      <a:gdLst>
                        <a:gd name="T0" fmla="*/ 1797 w 1976"/>
                        <a:gd name="T1" fmla="*/ 791 h 2375"/>
                        <a:gd name="T2" fmla="*/ 1846 w 1976"/>
                        <a:gd name="T3" fmla="*/ 812 h 2375"/>
                        <a:gd name="T4" fmla="*/ 1886 w 1976"/>
                        <a:gd name="T5" fmla="*/ 855 h 2375"/>
                        <a:gd name="T6" fmla="*/ 1906 w 1976"/>
                        <a:gd name="T7" fmla="*/ 886 h 2375"/>
                        <a:gd name="T8" fmla="*/ 1933 w 1976"/>
                        <a:gd name="T9" fmla="*/ 907 h 2375"/>
                        <a:gd name="T10" fmla="*/ 1958 w 1976"/>
                        <a:gd name="T11" fmla="*/ 903 h 2375"/>
                        <a:gd name="T12" fmla="*/ 1973 w 1976"/>
                        <a:gd name="T13" fmla="*/ 877 h 2375"/>
                        <a:gd name="T14" fmla="*/ 0 w 1976"/>
                        <a:gd name="T15" fmla="*/ 0 h 2375"/>
                        <a:gd name="T16" fmla="*/ 856 w 1976"/>
                        <a:gd name="T17" fmla="*/ 1981 h 2375"/>
                        <a:gd name="T18" fmla="*/ 886 w 1976"/>
                        <a:gd name="T19" fmla="*/ 1985 h 2375"/>
                        <a:gd name="T20" fmla="*/ 907 w 1976"/>
                        <a:gd name="T21" fmla="*/ 2005 h 2375"/>
                        <a:gd name="T22" fmla="*/ 904 w 1976"/>
                        <a:gd name="T23" fmla="*/ 2030 h 2375"/>
                        <a:gd name="T24" fmla="*/ 879 w 1976"/>
                        <a:gd name="T25" fmla="*/ 2057 h 2375"/>
                        <a:gd name="T26" fmla="*/ 843 w 1976"/>
                        <a:gd name="T27" fmla="*/ 2079 h 2375"/>
                        <a:gd name="T28" fmla="*/ 807 w 1976"/>
                        <a:gd name="T29" fmla="*/ 2121 h 2375"/>
                        <a:gd name="T30" fmla="*/ 789 w 1976"/>
                        <a:gd name="T31" fmla="*/ 2175 h 2375"/>
                        <a:gd name="T32" fmla="*/ 792 w 1976"/>
                        <a:gd name="T33" fmla="*/ 2229 h 2375"/>
                        <a:gd name="T34" fmla="*/ 827 w 1976"/>
                        <a:gd name="T35" fmla="*/ 2295 h 2375"/>
                        <a:gd name="T36" fmla="*/ 889 w 1976"/>
                        <a:gd name="T37" fmla="*/ 2344 h 2375"/>
                        <a:gd name="T38" fmla="*/ 972 w 1976"/>
                        <a:gd name="T39" fmla="*/ 2372 h 2375"/>
                        <a:gd name="T40" fmla="*/ 1040 w 1976"/>
                        <a:gd name="T41" fmla="*/ 2374 h 2375"/>
                        <a:gd name="T42" fmla="*/ 1127 w 1976"/>
                        <a:gd name="T43" fmla="*/ 2353 h 2375"/>
                        <a:gd name="T44" fmla="*/ 1194 w 1976"/>
                        <a:gd name="T45" fmla="*/ 2308 h 2375"/>
                        <a:gd name="T46" fmla="*/ 1236 w 1976"/>
                        <a:gd name="T47" fmla="*/ 2245 h 2375"/>
                        <a:gd name="T48" fmla="*/ 1247 w 1976"/>
                        <a:gd name="T49" fmla="*/ 2191 h 2375"/>
                        <a:gd name="T50" fmla="*/ 1235 w 1976"/>
                        <a:gd name="T51" fmla="*/ 2133 h 2375"/>
                        <a:gd name="T52" fmla="*/ 1206 w 1976"/>
                        <a:gd name="T53" fmla="*/ 2093 h 2375"/>
                        <a:gd name="T54" fmla="*/ 1166 w 1976"/>
                        <a:gd name="T55" fmla="*/ 2061 h 2375"/>
                        <a:gd name="T56" fmla="*/ 1134 w 1976"/>
                        <a:gd name="T57" fmla="*/ 2037 h 2375"/>
                        <a:gd name="T58" fmla="*/ 1125 w 1976"/>
                        <a:gd name="T59" fmla="*/ 2011 h 2375"/>
                        <a:gd name="T60" fmla="*/ 1140 w 1976"/>
                        <a:gd name="T61" fmla="*/ 1990 h 2375"/>
                        <a:gd name="T62" fmla="*/ 1178 w 1976"/>
                        <a:gd name="T63" fmla="*/ 1981 h 2375"/>
                        <a:gd name="T64" fmla="*/ 1976 w 1976"/>
                        <a:gd name="T65" fmla="*/ 1176 h 2375"/>
                        <a:gd name="T66" fmla="*/ 1972 w 1976"/>
                        <a:gd name="T67" fmla="*/ 1147 h 2375"/>
                        <a:gd name="T68" fmla="*/ 1952 w 1976"/>
                        <a:gd name="T69" fmla="*/ 1126 h 2375"/>
                        <a:gd name="T70" fmla="*/ 1927 w 1976"/>
                        <a:gd name="T71" fmla="*/ 1129 h 2375"/>
                        <a:gd name="T72" fmla="*/ 1900 w 1976"/>
                        <a:gd name="T73" fmla="*/ 1155 h 2375"/>
                        <a:gd name="T74" fmla="*/ 1877 w 1976"/>
                        <a:gd name="T75" fmla="*/ 1190 h 2375"/>
                        <a:gd name="T76" fmla="*/ 1835 w 1976"/>
                        <a:gd name="T77" fmla="*/ 1227 h 2375"/>
                        <a:gd name="T78" fmla="*/ 1782 w 1976"/>
                        <a:gd name="T79" fmla="*/ 1245 h 2375"/>
                        <a:gd name="T80" fmla="*/ 1728 w 1976"/>
                        <a:gd name="T81" fmla="*/ 1241 h 2375"/>
                        <a:gd name="T82" fmla="*/ 1662 w 1976"/>
                        <a:gd name="T83" fmla="*/ 1206 h 2375"/>
                        <a:gd name="T84" fmla="*/ 1613 w 1976"/>
                        <a:gd name="T85" fmla="*/ 1145 h 2375"/>
                        <a:gd name="T86" fmla="*/ 1584 w 1976"/>
                        <a:gd name="T87" fmla="*/ 1063 h 2375"/>
                        <a:gd name="T88" fmla="*/ 1581 w 1976"/>
                        <a:gd name="T89" fmla="*/ 993 h 2375"/>
                        <a:gd name="T90" fmla="*/ 1604 w 1976"/>
                        <a:gd name="T91" fmla="*/ 907 h 2375"/>
                        <a:gd name="T92" fmla="*/ 1649 w 1976"/>
                        <a:gd name="T93" fmla="*/ 839 h 2375"/>
                        <a:gd name="T94" fmla="*/ 1710 w 1976"/>
                        <a:gd name="T95" fmla="*/ 797 h 2375"/>
                        <a:gd name="T96" fmla="*/ 1765 w 1976"/>
                        <a:gd name="T97" fmla="*/ 78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1765" y="786"/>
                          </a:moveTo>
                          <a:lnTo>
                            <a:pt x="1765" y="786"/>
                          </a:lnTo>
                          <a:lnTo>
                            <a:pt x="1782" y="788"/>
                          </a:lnTo>
                          <a:lnTo>
                            <a:pt x="1797" y="791"/>
                          </a:lnTo>
                          <a:lnTo>
                            <a:pt x="1810" y="794"/>
                          </a:lnTo>
                          <a:lnTo>
                            <a:pt x="1824" y="800"/>
                          </a:lnTo>
                          <a:lnTo>
                            <a:pt x="1835" y="806"/>
                          </a:lnTo>
                          <a:lnTo>
                            <a:pt x="1846" y="812"/>
                          </a:lnTo>
                          <a:lnTo>
                            <a:pt x="1855" y="819"/>
                          </a:lnTo>
                          <a:lnTo>
                            <a:pt x="1864" y="827"/>
                          </a:lnTo>
                          <a:lnTo>
                            <a:pt x="1877" y="842"/>
                          </a:lnTo>
                          <a:lnTo>
                            <a:pt x="1886" y="855"/>
                          </a:lnTo>
                          <a:lnTo>
                            <a:pt x="1894" y="867"/>
                          </a:lnTo>
                          <a:lnTo>
                            <a:pt x="1894" y="867"/>
                          </a:lnTo>
                          <a:lnTo>
                            <a:pt x="1900" y="877"/>
                          </a:lnTo>
                          <a:lnTo>
                            <a:pt x="1906" y="886"/>
                          </a:lnTo>
                          <a:lnTo>
                            <a:pt x="1913" y="894"/>
                          </a:lnTo>
                          <a:lnTo>
                            <a:pt x="1919" y="900"/>
                          </a:lnTo>
                          <a:lnTo>
                            <a:pt x="1927" y="904"/>
                          </a:lnTo>
                          <a:lnTo>
                            <a:pt x="1933" y="907"/>
                          </a:lnTo>
                          <a:lnTo>
                            <a:pt x="1940" y="907"/>
                          </a:lnTo>
                          <a:lnTo>
                            <a:pt x="1946" y="907"/>
                          </a:lnTo>
                          <a:lnTo>
                            <a:pt x="1952" y="906"/>
                          </a:lnTo>
                          <a:lnTo>
                            <a:pt x="1958" y="903"/>
                          </a:lnTo>
                          <a:lnTo>
                            <a:pt x="1963" y="898"/>
                          </a:lnTo>
                          <a:lnTo>
                            <a:pt x="1967" y="892"/>
                          </a:lnTo>
                          <a:lnTo>
                            <a:pt x="1972" y="886"/>
                          </a:lnTo>
                          <a:lnTo>
                            <a:pt x="1973" y="877"/>
                          </a:lnTo>
                          <a:lnTo>
                            <a:pt x="1976" y="867"/>
                          </a:lnTo>
                          <a:lnTo>
                            <a:pt x="1976" y="855"/>
                          </a:lnTo>
                          <a:lnTo>
                            <a:pt x="1976" y="0"/>
                          </a:lnTo>
                          <a:lnTo>
                            <a:pt x="0" y="0"/>
                          </a:lnTo>
                          <a:lnTo>
                            <a:pt x="0" y="1979"/>
                          </a:lnTo>
                          <a:lnTo>
                            <a:pt x="454" y="1979"/>
                          </a:lnTo>
                          <a:lnTo>
                            <a:pt x="454" y="1981"/>
                          </a:lnTo>
                          <a:lnTo>
                            <a:pt x="856" y="1981"/>
                          </a:lnTo>
                          <a:lnTo>
                            <a:pt x="856" y="1981"/>
                          </a:lnTo>
                          <a:lnTo>
                            <a:pt x="868" y="1981"/>
                          </a:lnTo>
                          <a:lnTo>
                            <a:pt x="877" y="1982"/>
                          </a:lnTo>
                          <a:lnTo>
                            <a:pt x="886" y="1985"/>
                          </a:lnTo>
                          <a:lnTo>
                            <a:pt x="894" y="1990"/>
                          </a:lnTo>
                          <a:lnTo>
                            <a:pt x="900" y="1994"/>
                          </a:lnTo>
                          <a:lnTo>
                            <a:pt x="904" y="1999"/>
                          </a:lnTo>
                          <a:lnTo>
                            <a:pt x="907" y="2005"/>
                          </a:lnTo>
                          <a:lnTo>
                            <a:pt x="909" y="2011"/>
                          </a:lnTo>
                          <a:lnTo>
                            <a:pt x="909" y="2017"/>
                          </a:lnTo>
                          <a:lnTo>
                            <a:pt x="907" y="2024"/>
                          </a:lnTo>
                          <a:lnTo>
                            <a:pt x="904" y="2030"/>
                          </a:lnTo>
                          <a:lnTo>
                            <a:pt x="900" y="2037"/>
                          </a:lnTo>
                          <a:lnTo>
                            <a:pt x="895" y="2043"/>
                          </a:lnTo>
                          <a:lnTo>
                            <a:pt x="888" y="2051"/>
                          </a:lnTo>
                          <a:lnTo>
                            <a:pt x="879" y="2057"/>
                          </a:lnTo>
                          <a:lnTo>
                            <a:pt x="868" y="2061"/>
                          </a:lnTo>
                          <a:lnTo>
                            <a:pt x="868" y="2061"/>
                          </a:lnTo>
                          <a:lnTo>
                            <a:pt x="855" y="2069"/>
                          </a:lnTo>
                          <a:lnTo>
                            <a:pt x="843" y="2079"/>
                          </a:lnTo>
                          <a:lnTo>
                            <a:pt x="828" y="2093"/>
                          </a:lnTo>
                          <a:lnTo>
                            <a:pt x="821" y="2102"/>
                          </a:lnTo>
                          <a:lnTo>
                            <a:pt x="813" y="2111"/>
                          </a:lnTo>
                          <a:lnTo>
                            <a:pt x="807" y="2121"/>
                          </a:lnTo>
                          <a:lnTo>
                            <a:pt x="800" y="2133"/>
                          </a:lnTo>
                          <a:lnTo>
                            <a:pt x="795" y="2145"/>
                          </a:lnTo>
                          <a:lnTo>
                            <a:pt x="791" y="2160"/>
                          </a:lnTo>
                          <a:lnTo>
                            <a:pt x="789" y="2175"/>
                          </a:lnTo>
                          <a:lnTo>
                            <a:pt x="788" y="2191"/>
                          </a:lnTo>
                          <a:lnTo>
                            <a:pt x="788" y="2191"/>
                          </a:lnTo>
                          <a:lnTo>
                            <a:pt x="789" y="2209"/>
                          </a:lnTo>
                          <a:lnTo>
                            <a:pt x="792" y="2229"/>
                          </a:lnTo>
                          <a:lnTo>
                            <a:pt x="798" y="2245"/>
                          </a:lnTo>
                          <a:lnTo>
                            <a:pt x="806" y="2263"/>
                          </a:lnTo>
                          <a:lnTo>
                            <a:pt x="816" y="2280"/>
                          </a:lnTo>
                          <a:lnTo>
                            <a:pt x="827" y="2295"/>
                          </a:lnTo>
                          <a:lnTo>
                            <a:pt x="840" y="2308"/>
                          </a:lnTo>
                          <a:lnTo>
                            <a:pt x="855" y="2321"/>
                          </a:lnTo>
                          <a:lnTo>
                            <a:pt x="871" y="2333"/>
                          </a:lnTo>
                          <a:lnTo>
                            <a:pt x="889" y="2344"/>
                          </a:lnTo>
                          <a:lnTo>
                            <a:pt x="907" y="2353"/>
                          </a:lnTo>
                          <a:lnTo>
                            <a:pt x="928" y="2360"/>
                          </a:lnTo>
                          <a:lnTo>
                            <a:pt x="949" y="2368"/>
                          </a:lnTo>
                          <a:lnTo>
                            <a:pt x="972" y="2372"/>
                          </a:lnTo>
                          <a:lnTo>
                            <a:pt x="994" y="2374"/>
                          </a:lnTo>
                          <a:lnTo>
                            <a:pt x="1018" y="2375"/>
                          </a:lnTo>
                          <a:lnTo>
                            <a:pt x="1018" y="2375"/>
                          </a:lnTo>
                          <a:lnTo>
                            <a:pt x="1040" y="2374"/>
                          </a:lnTo>
                          <a:lnTo>
                            <a:pt x="1063" y="2372"/>
                          </a:lnTo>
                          <a:lnTo>
                            <a:pt x="1085" y="2368"/>
                          </a:lnTo>
                          <a:lnTo>
                            <a:pt x="1106" y="2360"/>
                          </a:lnTo>
                          <a:lnTo>
                            <a:pt x="1127" y="2353"/>
                          </a:lnTo>
                          <a:lnTo>
                            <a:pt x="1145" y="2344"/>
                          </a:lnTo>
                          <a:lnTo>
                            <a:pt x="1163" y="2333"/>
                          </a:lnTo>
                          <a:lnTo>
                            <a:pt x="1179" y="2321"/>
                          </a:lnTo>
                          <a:lnTo>
                            <a:pt x="1194" y="2308"/>
                          </a:lnTo>
                          <a:lnTo>
                            <a:pt x="1208" y="2295"/>
                          </a:lnTo>
                          <a:lnTo>
                            <a:pt x="1218" y="2280"/>
                          </a:lnTo>
                          <a:lnTo>
                            <a:pt x="1229" y="2263"/>
                          </a:lnTo>
                          <a:lnTo>
                            <a:pt x="1236" y="2245"/>
                          </a:lnTo>
                          <a:lnTo>
                            <a:pt x="1242" y="2229"/>
                          </a:lnTo>
                          <a:lnTo>
                            <a:pt x="1245" y="2209"/>
                          </a:lnTo>
                          <a:lnTo>
                            <a:pt x="1247" y="2191"/>
                          </a:lnTo>
                          <a:lnTo>
                            <a:pt x="1247" y="2191"/>
                          </a:lnTo>
                          <a:lnTo>
                            <a:pt x="1245" y="2175"/>
                          </a:lnTo>
                          <a:lnTo>
                            <a:pt x="1244" y="2160"/>
                          </a:lnTo>
                          <a:lnTo>
                            <a:pt x="1239" y="2145"/>
                          </a:lnTo>
                          <a:lnTo>
                            <a:pt x="1235" y="2133"/>
                          </a:lnTo>
                          <a:lnTo>
                            <a:pt x="1229" y="2121"/>
                          </a:lnTo>
                          <a:lnTo>
                            <a:pt x="1221" y="2111"/>
                          </a:lnTo>
                          <a:lnTo>
                            <a:pt x="1214" y="2102"/>
                          </a:lnTo>
                          <a:lnTo>
                            <a:pt x="1206" y="2093"/>
                          </a:lnTo>
                          <a:lnTo>
                            <a:pt x="1191" y="2079"/>
                          </a:lnTo>
                          <a:lnTo>
                            <a:pt x="1179" y="2069"/>
                          </a:lnTo>
                          <a:lnTo>
                            <a:pt x="1166" y="2061"/>
                          </a:lnTo>
                          <a:lnTo>
                            <a:pt x="1166" y="2061"/>
                          </a:lnTo>
                          <a:lnTo>
                            <a:pt x="1155" y="2057"/>
                          </a:lnTo>
                          <a:lnTo>
                            <a:pt x="1146" y="2051"/>
                          </a:lnTo>
                          <a:lnTo>
                            <a:pt x="1139" y="2043"/>
                          </a:lnTo>
                          <a:lnTo>
                            <a:pt x="1134" y="2037"/>
                          </a:lnTo>
                          <a:lnTo>
                            <a:pt x="1130" y="2030"/>
                          </a:lnTo>
                          <a:lnTo>
                            <a:pt x="1127" y="2024"/>
                          </a:lnTo>
                          <a:lnTo>
                            <a:pt x="1125" y="2017"/>
                          </a:lnTo>
                          <a:lnTo>
                            <a:pt x="1125" y="2011"/>
                          </a:lnTo>
                          <a:lnTo>
                            <a:pt x="1127" y="2005"/>
                          </a:lnTo>
                          <a:lnTo>
                            <a:pt x="1130" y="1999"/>
                          </a:lnTo>
                          <a:lnTo>
                            <a:pt x="1134" y="1994"/>
                          </a:lnTo>
                          <a:lnTo>
                            <a:pt x="1140" y="1990"/>
                          </a:lnTo>
                          <a:lnTo>
                            <a:pt x="1148" y="1985"/>
                          </a:lnTo>
                          <a:lnTo>
                            <a:pt x="1157" y="1982"/>
                          </a:lnTo>
                          <a:lnTo>
                            <a:pt x="1166" y="1981"/>
                          </a:lnTo>
                          <a:lnTo>
                            <a:pt x="1178" y="1981"/>
                          </a:lnTo>
                          <a:lnTo>
                            <a:pt x="1429" y="1981"/>
                          </a:lnTo>
                          <a:lnTo>
                            <a:pt x="1429" y="1979"/>
                          </a:lnTo>
                          <a:lnTo>
                            <a:pt x="1976" y="1979"/>
                          </a:lnTo>
                          <a:lnTo>
                            <a:pt x="1976" y="1176"/>
                          </a:lnTo>
                          <a:lnTo>
                            <a:pt x="1976" y="1176"/>
                          </a:lnTo>
                          <a:lnTo>
                            <a:pt x="1976" y="1166"/>
                          </a:lnTo>
                          <a:lnTo>
                            <a:pt x="1973" y="1155"/>
                          </a:lnTo>
                          <a:lnTo>
                            <a:pt x="1972" y="1147"/>
                          </a:lnTo>
                          <a:lnTo>
                            <a:pt x="1967" y="1139"/>
                          </a:lnTo>
                          <a:lnTo>
                            <a:pt x="1963" y="1133"/>
                          </a:lnTo>
                          <a:lnTo>
                            <a:pt x="1958" y="1129"/>
                          </a:lnTo>
                          <a:lnTo>
                            <a:pt x="1952" y="1126"/>
                          </a:lnTo>
                          <a:lnTo>
                            <a:pt x="1946" y="1124"/>
                          </a:lnTo>
                          <a:lnTo>
                            <a:pt x="1940" y="1124"/>
                          </a:lnTo>
                          <a:lnTo>
                            <a:pt x="1933" y="1126"/>
                          </a:lnTo>
                          <a:lnTo>
                            <a:pt x="1927" y="1129"/>
                          </a:lnTo>
                          <a:lnTo>
                            <a:pt x="1919" y="1133"/>
                          </a:lnTo>
                          <a:lnTo>
                            <a:pt x="1913" y="1139"/>
                          </a:lnTo>
                          <a:lnTo>
                            <a:pt x="1906" y="1147"/>
                          </a:lnTo>
                          <a:lnTo>
                            <a:pt x="1900" y="1155"/>
                          </a:lnTo>
                          <a:lnTo>
                            <a:pt x="1894" y="1164"/>
                          </a:lnTo>
                          <a:lnTo>
                            <a:pt x="1894" y="1164"/>
                          </a:lnTo>
                          <a:lnTo>
                            <a:pt x="1886" y="1178"/>
                          </a:lnTo>
                          <a:lnTo>
                            <a:pt x="1877" y="1190"/>
                          </a:lnTo>
                          <a:lnTo>
                            <a:pt x="1864" y="1205"/>
                          </a:lnTo>
                          <a:lnTo>
                            <a:pt x="1855" y="1212"/>
                          </a:lnTo>
                          <a:lnTo>
                            <a:pt x="1846" y="1220"/>
                          </a:lnTo>
                          <a:lnTo>
                            <a:pt x="1835" y="1227"/>
                          </a:lnTo>
                          <a:lnTo>
                            <a:pt x="1824" y="1233"/>
                          </a:lnTo>
                          <a:lnTo>
                            <a:pt x="1810" y="1238"/>
                          </a:lnTo>
                          <a:lnTo>
                            <a:pt x="1797" y="1242"/>
                          </a:lnTo>
                          <a:lnTo>
                            <a:pt x="1782" y="1245"/>
                          </a:lnTo>
                          <a:lnTo>
                            <a:pt x="1765" y="1245"/>
                          </a:lnTo>
                          <a:lnTo>
                            <a:pt x="1765" y="1245"/>
                          </a:lnTo>
                          <a:lnTo>
                            <a:pt x="1746" y="1244"/>
                          </a:lnTo>
                          <a:lnTo>
                            <a:pt x="1728" y="1241"/>
                          </a:lnTo>
                          <a:lnTo>
                            <a:pt x="1710" y="1235"/>
                          </a:lnTo>
                          <a:lnTo>
                            <a:pt x="1693" y="1227"/>
                          </a:lnTo>
                          <a:lnTo>
                            <a:pt x="1677" y="1218"/>
                          </a:lnTo>
                          <a:lnTo>
                            <a:pt x="1662" y="1206"/>
                          </a:lnTo>
                          <a:lnTo>
                            <a:pt x="1649" y="1193"/>
                          </a:lnTo>
                          <a:lnTo>
                            <a:pt x="1635" y="1178"/>
                          </a:lnTo>
                          <a:lnTo>
                            <a:pt x="1623" y="1161"/>
                          </a:lnTo>
                          <a:lnTo>
                            <a:pt x="1613" y="1145"/>
                          </a:lnTo>
                          <a:lnTo>
                            <a:pt x="1604" y="1126"/>
                          </a:lnTo>
                          <a:lnTo>
                            <a:pt x="1595" y="1105"/>
                          </a:lnTo>
                          <a:lnTo>
                            <a:pt x="1589" y="1084"/>
                          </a:lnTo>
                          <a:lnTo>
                            <a:pt x="1584" y="1063"/>
                          </a:lnTo>
                          <a:lnTo>
                            <a:pt x="1581" y="1039"/>
                          </a:lnTo>
                          <a:lnTo>
                            <a:pt x="1581" y="1016"/>
                          </a:lnTo>
                          <a:lnTo>
                            <a:pt x="1581" y="1016"/>
                          </a:lnTo>
                          <a:lnTo>
                            <a:pt x="1581" y="993"/>
                          </a:lnTo>
                          <a:lnTo>
                            <a:pt x="1584" y="970"/>
                          </a:lnTo>
                          <a:lnTo>
                            <a:pt x="1589" y="948"/>
                          </a:lnTo>
                          <a:lnTo>
                            <a:pt x="1595" y="927"/>
                          </a:lnTo>
                          <a:lnTo>
                            <a:pt x="1604" y="907"/>
                          </a:lnTo>
                          <a:lnTo>
                            <a:pt x="1613" y="888"/>
                          </a:lnTo>
                          <a:lnTo>
                            <a:pt x="1623" y="870"/>
                          </a:lnTo>
                          <a:lnTo>
                            <a:pt x="1635" y="854"/>
                          </a:lnTo>
                          <a:lnTo>
                            <a:pt x="1649" y="839"/>
                          </a:lnTo>
                          <a:lnTo>
                            <a:pt x="1662" y="825"/>
                          </a:lnTo>
                          <a:lnTo>
                            <a:pt x="1677" y="815"/>
                          </a:lnTo>
                          <a:lnTo>
                            <a:pt x="1693" y="804"/>
                          </a:lnTo>
                          <a:lnTo>
                            <a:pt x="1710" y="797"/>
                          </a:lnTo>
                          <a:lnTo>
                            <a:pt x="1728" y="791"/>
                          </a:lnTo>
                          <a:lnTo>
                            <a:pt x="1746" y="788"/>
                          </a:lnTo>
                          <a:lnTo>
                            <a:pt x="1765" y="786"/>
                          </a:lnTo>
                          <a:lnTo>
                            <a:pt x="1765" y="786"/>
                          </a:lnTo>
                          <a:close/>
                        </a:path>
                      </a:pathLst>
                    </a:custGeom>
                    <a:solidFill>
                      <a:srgbClr val="0066CC">
                        <a:alpha val="81961"/>
                      </a:srgbClr>
                    </a:solidFill>
                    <a:ln w="28575">
                      <a:solidFill>
                        <a:sysClr val="window" lastClr="FFFFFF"/>
                      </a:solidFill>
                      <a:prstDash val="solid"/>
                      <a:round/>
                      <a:headEnd/>
                      <a:tailEnd/>
                    </a:ln>
                  </p:spPr>
                  <p:txBody>
                    <a:bodyPr bIns="360000" anchor="ctr"/>
                    <a:lstStyle/>
                    <a:p>
                      <a:pPr algn="ctr">
                        <a:defRPr/>
                      </a:pPr>
                      <a:endParaRPr lang="en-GB" sz="1400" b="1" kern="0" dirty="0">
                        <a:solidFill>
                          <a:prstClr val="white"/>
                        </a:solidFill>
                        <a:latin typeface="Roboto" panose="02000000000000000000" pitchFamily="2" charset="0"/>
                        <a:ea typeface="Roboto" panose="02000000000000000000" pitchFamily="2" charset="0"/>
                        <a:cs typeface="Arial" charset="0"/>
                      </a:endParaRPr>
                    </a:p>
                  </p:txBody>
                </p:sp>
                <p:sp>
                  <p:nvSpPr>
                    <p:cNvPr id="49" name="Freeform 11">
                      <a:extLst>
                        <a:ext uri="{FF2B5EF4-FFF2-40B4-BE49-F238E27FC236}">
                          <a16:creationId xmlns:a16="http://schemas.microsoft.com/office/drawing/2014/main" id="{9C36E45E-8119-8346-8F4B-C3D6EBF97282}"/>
                        </a:ext>
                      </a:extLst>
                    </p:cNvPr>
                    <p:cNvSpPr>
                      <a:spLocks/>
                    </p:cNvSpPr>
                    <p:nvPr/>
                  </p:nvSpPr>
                  <p:spPr bwMode="auto">
                    <a:xfrm>
                      <a:off x="3710592" y="4181855"/>
                      <a:ext cx="1887538" cy="1570037"/>
                    </a:xfrm>
                    <a:custGeom>
                      <a:avLst/>
                      <a:gdLst>
                        <a:gd name="T0" fmla="*/ 791 w 2377"/>
                        <a:gd name="T1" fmla="*/ 179 h 1976"/>
                        <a:gd name="T2" fmla="*/ 813 w 2377"/>
                        <a:gd name="T3" fmla="*/ 131 h 1976"/>
                        <a:gd name="T4" fmla="*/ 855 w 2377"/>
                        <a:gd name="T5" fmla="*/ 89 h 1976"/>
                        <a:gd name="T6" fmla="*/ 886 w 2377"/>
                        <a:gd name="T7" fmla="*/ 70 h 1976"/>
                        <a:gd name="T8" fmla="*/ 907 w 2377"/>
                        <a:gd name="T9" fmla="*/ 43 h 1976"/>
                        <a:gd name="T10" fmla="*/ 904 w 2377"/>
                        <a:gd name="T11" fmla="*/ 19 h 1976"/>
                        <a:gd name="T12" fmla="*/ 877 w 2377"/>
                        <a:gd name="T13" fmla="*/ 3 h 1976"/>
                        <a:gd name="T14" fmla="*/ 0 w 2377"/>
                        <a:gd name="T15" fmla="*/ 1976 h 1976"/>
                        <a:gd name="T16" fmla="*/ 1980 w 2377"/>
                        <a:gd name="T17" fmla="*/ 1121 h 1976"/>
                        <a:gd name="T18" fmla="*/ 1986 w 2377"/>
                        <a:gd name="T19" fmla="*/ 1090 h 1976"/>
                        <a:gd name="T20" fmla="*/ 2004 w 2377"/>
                        <a:gd name="T21" fmla="*/ 1069 h 1976"/>
                        <a:gd name="T22" fmla="*/ 2031 w 2377"/>
                        <a:gd name="T23" fmla="*/ 1072 h 1976"/>
                        <a:gd name="T24" fmla="*/ 2057 w 2377"/>
                        <a:gd name="T25" fmla="*/ 1099 h 1976"/>
                        <a:gd name="T26" fmla="*/ 2079 w 2377"/>
                        <a:gd name="T27" fmla="*/ 1134 h 1976"/>
                        <a:gd name="T28" fmla="*/ 2121 w 2377"/>
                        <a:gd name="T29" fmla="*/ 1170 h 1976"/>
                        <a:gd name="T30" fmla="*/ 2175 w 2377"/>
                        <a:gd name="T31" fmla="*/ 1188 h 1976"/>
                        <a:gd name="T32" fmla="*/ 2229 w 2377"/>
                        <a:gd name="T33" fmla="*/ 1184 h 1976"/>
                        <a:gd name="T34" fmla="*/ 2294 w 2377"/>
                        <a:gd name="T35" fmla="*/ 1149 h 1976"/>
                        <a:gd name="T36" fmla="*/ 2345 w 2377"/>
                        <a:gd name="T37" fmla="*/ 1088 h 1976"/>
                        <a:gd name="T38" fmla="*/ 2372 w 2377"/>
                        <a:gd name="T39" fmla="*/ 1006 h 1976"/>
                        <a:gd name="T40" fmla="*/ 2375 w 2377"/>
                        <a:gd name="T41" fmla="*/ 936 h 1976"/>
                        <a:gd name="T42" fmla="*/ 2354 w 2377"/>
                        <a:gd name="T43" fmla="*/ 850 h 1976"/>
                        <a:gd name="T44" fmla="*/ 2309 w 2377"/>
                        <a:gd name="T45" fmla="*/ 783 h 1976"/>
                        <a:gd name="T46" fmla="*/ 2247 w 2377"/>
                        <a:gd name="T47" fmla="*/ 740 h 1976"/>
                        <a:gd name="T48" fmla="*/ 2191 w 2377"/>
                        <a:gd name="T49" fmla="*/ 729 h 1976"/>
                        <a:gd name="T50" fmla="*/ 2133 w 2377"/>
                        <a:gd name="T51" fmla="*/ 743 h 1976"/>
                        <a:gd name="T52" fmla="*/ 2093 w 2377"/>
                        <a:gd name="T53" fmla="*/ 770 h 1976"/>
                        <a:gd name="T54" fmla="*/ 2063 w 2377"/>
                        <a:gd name="T55" fmla="*/ 810 h 1976"/>
                        <a:gd name="T56" fmla="*/ 2037 w 2377"/>
                        <a:gd name="T57" fmla="*/ 843 h 1976"/>
                        <a:gd name="T58" fmla="*/ 2010 w 2377"/>
                        <a:gd name="T59" fmla="*/ 852 h 1976"/>
                        <a:gd name="T60" fmla="*/ 1989 w 2377"/>
                        <a:gd name="T61" fmla="*/ 837 h 1976"/>
                        <a:gd name="T62" fmla="*/ 1980 w 2377"/>
                        <a:gd name="T63" fmla="*/ 798 h 1976"/>
                        <a:gd name="T64" fmla="*/ 1178 w 2377"/>
                        <a:gd name="T65" fmla="*/ 0 h 1976"/>
                        <a:gd name="T66" fmla="*/ 1146 w 2377"/>
                        <a:gd name="T67" fmla="*/ 6 h 1976"/>
                        <a:gd name="T68" fmla="*/ 1127 w 2377"/>
                        <a:gd name="T69" fmla="*/ 25 h 1976"/>
                        <a:gd name="T70" fmla="*/ 1128 w 2377"/>
                        <a:gd name="T71" fmla="*/ 51 h 1976"/>
                        <a:gd name="T72" fmla="*/ 1155 w 2377"/>
                        <a:gd name="T73" fmla="*/ 76 h 1976"/>
                        <a:gd name="T74" fmla="*/ 1191 w 2377"/>
                        <a:gd name="T75" fmla="*/ 98 h 1976"/>
                        <a:gd name="T76" fmla="*/ 1227 w 2377"/>
                        <a:gd name="T77" fmla="*/ 142 h 1976"/>
                        <a:gd name="T78" fmla="*/ 1245 w 2377"/>
                        <a:gd name="T79" fmla="*/ 196 h 1976"/>
                        <a:gd name="T80" fmla="*/ 1242 w 2377"/>
                        <a:gd name="T81" fmla="*/ 248 h 1976"/>
                        <a:gd name="T82" fmla="*/ 1206 w 2377"/>
                        <a:gd name="T83" fmla="*/ 314 h 1976"/>
                        <a:gd name="T84" fmla="*/ 1145 w 2377"/>
                        <a:gd name="T85" fmla="*/ 365 h 1976"/>
                        <a:gd name="T86" fmla="*/ 1063 w 2377"/>
                        <a:gd name="T87" fmla="*/ 391 h 1976"/>
                        <a:gd name="T88" fmla="*/ 994 w 2377"/>
                        <a:gd name="T89" fmla="*/ 394 h 1976"/>
                        <a:gd name="T90" fmla="*/ 907 w 2377"/>
                        <a:gd name="T91" fmla="*/ 374 h 1976"/>
                        <a:gd name="T92" fmla="*/ 840 w 2377"/>
                        <a:gd name="T93" fmla="*/ 329 h 1976"/>
                        <a:gd name="T94" fmla="*/ 798 w 2377"/>
                        <a:gd name="T95" fmla="*/ 266 h 1976"/>
                        <a:gd name="T96" fmla="*/ 788 w 2377"/>
                        <a:gd name="T97" fmla="*/ 212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6">
                          <a:moveTo>
                            <a:pt x="788" y="212"/>
                          </a:moveTo>
                          <a:lnTo>
                            <a:pt x="788" y="212"/>
                          </a:lnTo>
                          <a:lnTo>
                            <a:pt x="788" y="196"/>
                          </a:lnTo>
                          <a:lnTo>
                            <a:pt x="791" y="179"/>
                          </a:lnTo>
                          <a:lnTo>
                            <a:pt x="795" y="166"/>
                          </a:lnTo>
                          <a:lnTo>
                            <a:pt x="800" y="152"/>
                          </a:lnTo>
                          <a:lnTo>
                            <a:pt x="806" y="142"/>
                          </a:lnTo>
                          <a:lnTo>
                            <a:pt x="813" y="131"/>
                          </a:lnTo>
                          <a:lnTo>
                            <a:pt x="821" y="121"/>
                          </a:lnTo>
                          <a:lnTo>
                            <a:pt x="828" y="113"/>
                          </a:lnTo>
                          <a:lnTo>
                            <a:pt x="843" y="98"/>
                          </a:lnTo>
                          <a:lnTo>
                            <a:pt x="855" y="89"/>
                          </a:lnTo>
                          <a:lnTo>
                            <a:pt x="868" y="82"/>
                          </a:lnTo>
                          <a:lnTo>
                            <a:pt x="868" y="82"/>
                          </a:lnTo>
                          <a:lnTo>
                            <a:pt x="877" y="76"/>
                          </a:lnTo>
                          <a:lnTo>
                            <a:pt x="886" y="70"/>
                          </a:lnTo>
                          <a:lnTo>
                            <a:pt x="894" y="64"/>
                          </a:lnTo>
                          <a:lnTo>
                            <a:pt x="900" y="57"/>
                          </a:lnTo>
                          <a:lnTo>
                            <a:pt x="904" y="51"/>
                          </a:lnTo>
                          <a:lnTo>
                            <a:pt x="907" y="43"/>
                          </a:lnTo>
                          <a:lnTo>
                            <a:pt x="909" y="37"/>
                          </a:lnTo>
                          <a:lnTo>
                            <a:pt x="909" y="31"/>
                          </a:lnTo>
                          <a:lnTo>
                            <a:pt x="907" y="25"/>
                          </a:lnTo>
                          <a:lnTo>
                            <a:pt x="904" y="19"/>
                          </a:lnTo>
                          <a:lnTo>
                            <a:pt x="900" y="13"/>
                          </a:lnTo>
                          <a:lnTo>
                            <a:pt x="894" y="9"/>
                          </a:lnTo>
                          <a:lnTo>
                            <a:pt x="886" y="6"/>
                          </a:lnTo>
                          <a:lnTo>
                            <a:pt x="877" y="3"/>
                          </a:lnTo>
                          <a:lnTo>
                            <a:pt x="867" y="1"/>
                          </a:lnTo>
                          <a:lnTo>
                            <a:pt x="856" y="0"/>
                          </a:lnTo>
                          <a:lnTo>
                            <a:pt x="0" y="0"/>
                          </a:lnTo>
                          <a:lnTo>
                            <a:pt x="0" y="1976"/>
                          </a:lnTo>
                          <a:lnTo>
                            <a:pt x="1979" y="1976"/>
                          </a:lnTo>
                          <a:lnTo>
                            <a:pt x="1979" y="1522"/>
                          </a:lnTo>
                          <a:lnTo>
                            <a:pt x="1980" y="1522"/>
                          </a:lnTo>
                          <a:lnTo>
                            <a:pt x="1980" y="1121"/>
                          </a:lnTo>
                          <a:lnTo>
                            <a:pt x="1980" y="1121"/>
                          </a:lnTo>
                          <a:lnTo>
                            <a:pt x="1982" y="1109"/>
                          </a:lnTo>
                          <a:lnTo>
                            <a:pt x="1983" y="1099"/>
                          </a:lnTo>
                          <a:lnTo>
                            <a:pt x="1986" y="1090"/>
                          </a:lnTo>
                          <a:lnTo>
                            <a:pt x="1989" y="1082"/>
                          </a:lnTo>
                          <a:lnTo>
                            <a:pt x="1994" y="1076"/>
                          </a:lnTo>
                          <a:lnTo>
                            <a:pt x="2000" y="1072"/>
                          </a:lnTo>
                          <a:lnTo>
                            <a:pt x="2004" y="1069"/>
                          </a:lnTo>
                          <a:lnTo>
                            <a:pt x="2010" y="1067"/>
                          </a:lnTo>
                          <a:lnTo>
                            <a:pt x="2018" y="1067"/>
                          </a:lnTo>
                          <a:lnTo>
                            <a:pt x="2024" y="1069"/>
                          </a:lnTo>
                          <a:lnTo>
                            <a:pt x="2031" y="1072"/>
                          </a:lnTo>
                          <a:lnTo>
                            <a:pt x="2037" y="1076"/>
                          </a:lnTo>
                          <a:lnTo>
                            <a:pt x="2045" y="1082"/>
                          </a:lnTo>
                          <a:lnTo>
                            <a:pt x="2051" y="1090"/>
                          </a:lnTo>
                          <a:lnTo>
                            <a:pt x="2057" y="1099"/>
                          </a:lnTo>
                          <a:lnTo>
                            <a:pt x="2063" y="1109"/>
                          </a:lnTo>
                          <a:lnTo>
                            <a:pt x="2063" y="1109"/>
                          </a:lnTo>
                          <a:lnTo>
                            <a:pt x="2070" y="1121"/>
                          </a:lnTo>
                          <a:lnTo>
                            <a:pt x="2079" y="1134"/>
                          </a:lnTo>
                          <a:lnTo>
                            <a:pt x="2093" y="1149"/>
                          </a:lnTo>
                          <a:lnTo>
                            <a:pt x="2102" y="1157"/>
                          </a:lnTo>
                          <a:lnTo>
                            <a:pt x="2111" y="1163"/>
                          </a:lnTo>
                          <a:lnTo>
                            <a:pt x="2121" y="1170"/>
                          </a:lnTo>
                          <a:lnTo>
                            <a:pt x="2133" y="1176"/>
                          </a:lnTo>
                          <a:lnTo>
                            <a:pt x="2146" y="1181"/>
                          </a:lnTo>
                          <a:lnTo>
                            <a:pt x="2160" y="1185"/>
                          </a:lnTo>
                          <a:lnTo>
                            <a:pt x="2175" y="1188"/>
                          </a:lnTo>
                          <a:lnTo>
                            <a:pt x="2191" y="1188"/>
                          </a:lnTo>
                          <a:lnTo>
                            <a:pt x="2191" y="1188"/>
                          </a:lnTo>
                          <a:lnTo>
                            <a:pt x="2211" y="1188"/>
                          </a:lnTo>
                          <a:lnTo>
                            <a:pt x="2229" y="1184"/>
                          </a:lnTo>
                          <a:lnTo>
                            <a:pt x="2247" y="1179"/>
                          </a:lnTo>
                          <a:lnTo>
                            <a:pt x="2263" y="1170"/>
                          </a:lnTo>
                          <a:lnTo>
                            <a:pt x="2279" y="1161"/>
                          </a:lnTo>
                          <a:lnTo>
                            <a:pt x="2294" y="1149"/>
                          </a:lnTo>
                          <a:lnTo>
                            <a:pt x="2309" y="1136"/>
                          </a:lnTo>
                          <a:lnTo>
                            <a:pt x="2321" y="1121"/>
                          </a:lnTo>
                          <a:lnTo>
                            <a:pt x="2333" y="1106"/>
                          </a:lnTo>
                          <a:lnTo>
                            <a:pt x="2345" y="1088"/>
                          </a:lnTo>
                          <a:lnTo>
                            <a:pt x="2354" y="1069"/>
                          </a:lnTo>
                          <a:lnTo>
                            <a:pt x="2362" y="1049"/>
                          </a:lnTo>
                          <a:lnTo>
                            <a:pt x="2368" y="1028"/>
                          </a:lnTo>
                          <a:lnTo>
                            <a:pt x="2372" y="1006"/>
                          </a:lnTo>
                          <a:lnTo>
                            <a:pt x="2375" y="983"/>
                          </a:lnTo>
                          <a:lnTo>
                            <a:pt x="2377" y="960"/>
                          </a:lnTo>
                          <a:lnTo>
                            <a:pt x="2377" y="960"/>
                          </a:lnTo>
                          <a:lnTo>
                            <a:pt x="2375" y="936"/>
                          </a:lnTo>
                          <a:lnTo>
                            <a:pt x="2372" y="913"/>
                          </a:lnTo>
                          <a:lnTo>
                            <a:pt x="2368" y="891"/>
                          </a:lnTo>
                          <a:lnTo>
                            <a:pt x="2362" y="870"/>
                          </a:lnTo>
                          <a:lnTo>
                            <a:pt x="2354" y="850"/>
                          </a:lnTo>
                          <a:lnTo>
                            <a:pt x="2345" y="831"/>
                          </a:lnTo>
                          <a:lnTo>
                            <a:pt x="2333" y="813"/>
                          </a:lnTo>
                          <a:lnTo>
                            <a:pt x="2321" y="797"/>
                          </a:lnTo>
                          <a:lnTo>
                            <a:pt x="2309" y="783"/>
                          </a:lnTo>
                          <a:lnTo>
                            <a:pt x="2294" y="770"/>
                          </a:lnTo>
                          <a:lnTo>
                            <a:pt x="2279" y="758"/>
                          </a:lnTo>
                          <a:lnTo>
                            <a:pt x="2263" y="749"/>
                          </a:lnTo>
                          <a:lnTo>
                            <a:pt x="2247" y="740"/>
                          </a:lnTo>
                          <a:lnTo>
                            <a:pt x="2229" y="735"/>
                          </a:lnTo>
                          <a:lnTo>
                            <a:pt x="2211" y="731"/>
                          </a:lnTo>
                          <a:lnTo>
                            <a:pt x="2191" y="729"/>
                          </a:lnTo>
                          <a:lnTo>
                            <a:pt x="2191" y="729"/>
                          </a:lnTo>
                          <a:lnTo>
                            <a:pt x="2175" y="731"/>
                          </a:lnTo>
                          <a:lnTo>
                            <a:pt x="2160" y="734"/>
                          </a:lnTo>
                          <a:lnTo>
                            <a:pt x="2146" y="737"/>
                          </a:lnTo>
                          <a:lnTo>
                            <a:pt x="2133" y="743"/>
                          </a:lnTo>
                          <a:lnTo>
                            <a:pt x="2121" y="749"/>
                          </a:lnTo>
                          <a:lnTo>
                            <a:pt x="2111" y="755"/>
                          </a:lnTo>
                          <a:lnTo>
                            <a:pt x="2102" y="762"/>
                          </a:lnTo>
                          <a:lnTo>
                            <a:pt x="2093" y="770"/>
                          </a:lnTo>
                          <a:lnTo>
                            <a:pt x="2079" y="785"/>
                          </a:lnTo>
                          <a:lnTo>
                            <a:pt x="2070" y="798"/>
                          </a:lnTo>
                          <a:lnTo>
                            <a:pt x="2063" y="810"/>
                          </a:lnTo>
                          <a:lnTo>
                            <a:pt x="2063" y="810"/>
                          </a:lnTo>
                          <a:lnTo>
                            <a:pt x="2057" y="820"/>
                          </a:lnTo>
                          <a:lnTo>
                            <a:pt x="2051" y="829"/>
                          </a:lnTo>
                          <a:lnTo>
                            <a:pt x="2045" y="837"/>
                          </a:lnTo>
                          <a:lnTo>
                            <a:pt x="2037" y="843"/>
                          </a:lnTo>
                          <a:lnTo>
                            <a:pt x="2031" y="847"/>
                          </a:lnTo>
                          <a:lnTo>
                            <a:pt x="2024" y="850"/>
                          </a:lnTo>
                          <a:lnTo>
                            <a:pt x="2018" y="852"/>
                          </a:lnTo>
                          <a:lnTo>
                            <a:pt x="2010" y="852"/>
                          </a:lnTo>
                          <a:lnTo>
                            <a:pt x="2004" y="850"/>
                          </a:lnTo>
                          <a:lnTo>
                            <a:pt x="2000" y="847"/>
                          </a:lnTo>
                          <a:lnTo>
                            <a:pt x="1994" y="843"/>
                          </a:lnTo>
                          <a:lnTo>
                            <a:pt x="1989" y="837"/>
                          </a:lnTo>
                          <a:lnTo>
                            <a:pt x="1986" y="829"/>
                          </a:lnTo>
                          <a:lnTo>
                            <a:pt x="1983" y="820"/>
                          </a:lnTo>
                          <a:lnTo>
                            <a:pt x="1982" y="810"/>
                          </a:lnTo>
                          <a:lnTo>
                            <a:pt x="1980" y="798"/>
                          </a:lnTo>
                          <a:lnTo>
                            <a:pt x="1980" y="547"/>
                          </a:lnTo>
                          <a:lnTo>
                            <a:pt x="1979" y="547"/>
                          </a:lnTo>
                          <a:lnTo>
                            <a:pt x="1979" y="0"/>
                          </a:lnTo>
                          <a:lnTo>
                            <a:pt x="1178" y="0"/>
                          </a:lnTo>
                          <a:lnTo>
                            <a:pt x="1178" y="0"/>
                          </a:lnTo>
                          <a:lnTo>
                            <a:pt x="1166" y="1"/>
                          </a:lnTo>
                          <a:lnTo>
                            <a:pt x="1155" y="3"/>
                          </a:lnTo>
                          <a:lnTo>
                            <a:pt x="1146" y="6"/>
                          </a:lnTo>
                          <a:lnTo>
                            <a:pt x="1140" y="9"/>
                          </a:lnTo>
                          <a:lnTo>
                            <a:pt x="1134" y="13"/>
                          </a:lnTo>
                          <a:lnTo>
                            <a:pt x="1130" y="19"/>
                          </a:lnTo>
                          <a:lnTo>
                            <a:pt x="1127" y="25"/>
                          </a:lnTo>
                          <a:lnTo>
                            <a:pt x="1125" y="31"/>
                          </a:lnTo>
                          <a:lnTo>
                            <a:pt x="1125" y="37"/>
                          </a:lnTo>
                          <a:lnTo>
                            <a:pt x="1125" y="43"/>
                          </a:lnTo>
                          <a:lnTo>
                            <a:pt x="1128" y="51"/>
                          </a:lnTo>
                          <a:lnTo>
                            <a:pt x="1133" y="57"/>
                          </a:lnTo>
                          <a:lnTo>
                            <a:pt x="1139" y="64"/>
                          </a:lnTo>
                          <a:lnTo>
                            <a:pt x="1146" y="70"/>
                          </a:lnTo>
                          <a:lnTo>
                            <a:pt x="1155" y="76"/>
                          </a:lnTo>
                          <a:lnTo>
                            <a:pt x="1166" y="82"/>
                          </a:lnTo>
                          <a:lnTo>
                            <a:pt x="1166" y="82"/>
                          </a:lnTo>
                          <a:lnTo>
                            <a:pt x="1178" y="89"/>
                          </a:lnTo>
                          <a:lnTo>
                            <a:pt x="1191" y="98"/>
                          </a:lnTo>
                          <a:lnTo>
                            <a:pt x="1206" y="113"/>
                          </a:lnTo>
                          <a:lnTo>
                            <a:pt x="1214" y="121"/>
                          </a:lnTo>
                          <a:lnTo>
                            <a:pt x="1221" y="131"/>
                          </a:lnTo>
                          <a:lnTo>
                            <a:pt x="1227" y="142"/>
                          </a:lnTo>
                          <a:lnTo>
                            <a:pt x="1233" y="152"/>
                          </a:lnTo>
                          <a:lnTo>
                            <a:pt x="1239" y="166"/>
                          </a:lnTo>
                          <a:lnTo>
                            <a:pt x="1242" y="179"/>
                          </a:lnTo>
                          <a:lnTo>
                            <a:pt x="1245" y="196"/>
                          </a:lnTo>
                          <a:lnTo>
                            <a:pt x="1247" y="212"/>
                          </a:lnTo>
                          <a:lnTo>
                            <a:pt x="1247" y="212"/>
                          </a:lnTo>
                          <a:lnTo>
                            <a:pt x="1245" y="230"/>
                          </a:lnTo>
                          <a:lnTo>
                            <a:pt x="1242" y="248"/>
                          </a:lnTo>
                          <a:lnTo>
                            <a:pt x="1236" y="266"/>
                          </a:lnTo>
                          <a:lnTo>
                            <a:pt x="1229" y="282"/>
                          </a:lnTo>
                          <a:lnTo>
                            <a:pt x="1218" y="299"/>
                          </a:lnTo>
                          <a:lnTo>
                            <a:pt x="1206" y="314"/>
                          </a:lnTo>
                          <a:lnTo>
                            <a:pt x="1194" y="329"/>
                          </a:lnTo>
                          <a:lnTo>
                            <a:pt x="1179" y="342"/>
                          </a:lnTo>
                          <a:lnTo>
                            <a:pt x="1163" y="354"/>
                          </a:lnTo>
                          <a:lnTo>
                            <a:pt x="1145" y="365"/>
                          </a:lnTo>
                          <a:lnTo>
                            <a:pt x="1125" y="374"/>
                          </a:lnTo>
                          <a:lnTo>
                            <a:pt x="1106" y="381"/>
                          </a:lnTo>
                          <a:lnTo>
                            <a:pt x="1085" y="387"/>
                          </a:lnTo>
                          <a:lnTo>
                            <a:pt x="1063" y="391"/>
                          </a:lnTo>
                          <a:lnTo>
                            <a:pt x="1040" y="394"/>
                          </a:lnTo>
                          <a:lnTo>
                            <a:pt x="1016" y="396"/>
                          </a:lnTo>
                          <a:lnTo>
                            <a:pt x="1016" y="396"/>
                          </a:lnTo>
                          <a:lnTo>
                            <a:pt x="994" y="394"/>
                          </a:lnTo>
                          <a:lnTo>
                            <a:pt x="970" y="391"/>
                          </a:lnTo>
                          <a:lnTo>
                            <a:pt x="949" y="387"/>
                          </a:lnTo>
                          <a:lnTo>
                            <a:pt x="928" y="381"/>
                          </a:lnTo>
                          <a:lnTo>
                            <a:pt x="907" y="374"/>
                          </a:lnTo>
                          <a:lnTo>
                            <a:pt x="888" y="365"/>
                          </a:lnTo>
                          <a:lnTo>
                            <a:pt x="871" y="354"/>
                          </a:lnTo>
                          <a:lnTo>
                            <a:pt x="855" y="342"/>
                          </a:lnTo>
                          <a:lnTo>
                            <a:pt x="840" y="329"/>
                          </a:lnTo>
                          <a:lnTo>
                            <a:pt x="827" y="314"/>
                          </a:lnTo>
                          <a:lnTo>
                            <a:pt x="815" y="299"/>
                          </a:lnTo>
                          <a:lnTo>
                            <a:pt x="806" y="282"/>
                          </a:lnTo>
                          <a:lnTo>
                            <a:pt x="798" y="266"/>
                          </a:lnTo>
                          <a:lnTo>
                            <a:pt x="792" y="248"/>
                          </a:lnTo>
                          <a:lnTo>
                            <a:pt x="789" y="230"/>
                          </a:lnTo>
                          <a:lnTo>
                            <a:pt x="788" y="212"/>
                          </a:lnTo>
                          <a:lnTo>
                            <a:pt x="788" y="212"/>
                          </a:lnTo>
                          <a:close/>
                        </a:path>
                      </a:pathLst>
                    </a:custGeom>
                    <a:solidFill>
                      <a:srgbClr val="CC6600"/>
                    </a:solidFill>
                    <a:ln w="28575">
                      <a:solidFill>
                        <a:sysClr val="window" lastClr="FFFFFF"/>
                      </a:solidFill>
                      <a:prstDash val="solid"/>
                      <a:round/>
                      <a:headEnd/>
                      <a:tailEnd/>
                    </a:ln>
                  </p:spPr>
                  <p:txBody>
                    <a:bodyPr rIns="324000" anchor="ctr"/>
                    <a:lstStyle/>
                    <a:p>
                      <a:pPr algn="ctr">
                        <a:defRPr/>
                      </a:pPr>
                      <a:endParaRPr lang="en-GB" sz="1300" b="1" kern="0" dirty="0">
                        <a:solidFill>
                          <a:prstClr val="white"/>
                        </a:solidFill>
                        <a:latin typeface="Roboto" panose="02000000000000000000" pitchFamily="2" charset="0"/>
                        <a:ea typeface="Roboto" panose="02000000000000000000" pitchFamily="2" charset="0"/>
                        <a:cs typeface="Arial" charset="0"/>
                      </a:endParaRPr>
                    </a:p>
                  </p:txBody>
                </p:sp>
                <p:sp>
                  <p:nvSpPr>
                    <p:cNvPr id="50" name="Freeform 12">
                      <a:extLst>
                        <a:ext uri="{FF2B5EF4-FFF2-40B4-BE49-F238E27FC236}">
                          <a16:creationId xmlns:a16="http://schemas.microsoft.com/office/drawing/2014/main" id="{A6D5326D-1A08-CC46-AF42-43EACD942247}"/>
                        </a:ext>
                      </a:extLst>
                    </p:cNvPr>
                    <p:cNvSpPr>
                      <a:spLocks/>
                    </p:cNvSpPr>
                    <p:nvPr/>
                  </p:nvSpPr>
                  <p:spPr bwMode="auto">
                    <a:xfrm>
                      <a:off x="6536342" y="1041780"/>
                      <a:ext cx="1887538" cy="1568450"/>
                    </a:xfrm>
                    <a:custGeom>
                      <a:avLst/>
                      <a:gdLst>
                        <a:gd name="T0" fmla="*/ 1586 w 2377"/>
                        <a:gd name="T1" fmla="*/ 1797 h 1975"/>
                        <a:gd name="T2" fmla="*/ 1564 w 2377"/>
                        <a:gd name="T3" fmla="*/ 1845 h 1975"/>
                        <a:gd name="T4" fmla="*/ 1522 w 2377"/>
                        <a:gd name="T5" fmla="*/ 1886 h 1975"/>
                        <a:gd name="T6" fmla="*/ 1489 w 2377"/>
                        <a:gd name="T7" fmla="*/ 1906 h 1975"/>
                        <a:gd name="T8" fmla="*/ 1470 w 2377"/>
                        <a:gd name="T9" fmla="*/ 1933 h 1975"/>
                        <a:gd name="T10" fmla="*/ 1473 w 2377"/>
                        <a:gd name="T11" fmla="*/ 1957 h 1975"/>
                        <a:gd name="T12" fmla="*/ 1500 w 2377"/>
                        <a:gd name="T13" fmla="*/ 1973 h 1975"/>
                        <a:gd name="T14" fmla="*/ 2377 w 2377"/>
                        <a:gd name="T15" fmla="*/ 0 h 1975"/>
                        <a:gd name="T16" fmla="*/ 395 w 2377"/>
                        <a:gd name="T17" fmla="*/ 855 h 1975"/>
                        <a:gd name="T18" fmla="*/ 390 w 2377"/>
                        <a:gd name="T19" fmla="*/ 886 h 1975"/>
                        <a:gd name="T20" fmla="*/ 371 w 2377"/>
                        <a:gd name="T21" fmla="*/ 907 h 1975"/>
                        <a:gd name="T22" fmla="*/ 346 w 2377"/>
                        <a:gd name="T23" fmla="*/ 904 h 1975"/>
                        <a:gd name="T24" fmla="*/ 320 w 2377"/>
                        <a:gd name="T25" fmla="*/ 877 h 1975"/>
                        <a:gd name="T26" fmla="*/ 298 w 2377"/>
                        <a:gd name="T27" fmla="*/ 842 h 1975"/>
                        <a:gd name="T28" fmla="*/ 254 w 2377"/>
                        <a:gd name="T29" fmla="*/ 806 h 1975"/>
                        <a:gd name="T30" fmla="*/ 201 w 2377"/>
                        <a:gd name="T31" fmla="*/ 788 h 1975"/>
                        <a:gd name="T32" fmla="*/ 148 w 2377"/>
                        <a:gd name="T33" fmla="*/ 792 h 1975"/>
                        <a:gd name="T34" fmla="*/ 83 w 2377"/>
                        <a:gd name="T35" fmla="*/ 827 h 1975"/>
                        <a:gd name="T36" fmla="*/ 32 w 2377"/>
                        <a:gd name="T37" fmla="*/ 888 h 1975"/>
                        <a:gd name="T38" fmla="*/ 5 w 2377"/>
                        <a:gd name="T39" fmla="*/ 970 h 1975"/>
                        <a:gd name="T40" fmla="*/ 2 w 2377"/>
                        <a:gd name="T41" fmla="*/ 1040 h 1975"/>
                        <a:gd name="T42" fmla="*/ 23 w 2377"/>
                        <a:gd name="T43" fmla="*/ 1126 h 1975"/>
                        <a:gd name="T44" fmla="*/ 68 w 2377"/>
                        <a:gd name="T45" fmla="*/ 1193 h 1975"/>
                        <a:gd name="T46" fmla="*/ 130 w 2377"/>
                        <a:gd name="T47" fmla="*/ 1236 h 1975"/>
                        <a:gd name="T48" fmla="*/ 184 w 2377"/>
                        <a:gd name="T49" fmla="*/ 1245 h 1975"/>
                        <a:gd name="T50" fmla="*/ 243 w 2377"/>
                        <a:gd name="T51" fmla="*/ 1233 h 1975"/>
                        <a:gd name="T52" fmla="*/ 283 w 2377"/>
                        <a:gd name="T53" fmla="*/ 1206 h 1975"/>
                        <a:gd name="T54" fmla="*/ 314 w 2377"/>
                        <a:gd name="T55" fmla="*/ 1166 h 1975"/>
                        <a:gd name="T56" fmla="*/ 340 w 2377"/>
                        <a:gd name="T57" fmla="*/ 1133 h 1975"/>
                        <a:gd name="T58" fmla="*/ 365 w 2377"/>
                        <a:gd name="T59" fmla="*/ 1124 h 1975"/>
                        <a:gd name="T60" fmla="*/ 388 w 2377"/>
                        <a:gd name="T61" fmla="*/ 1139 h 1975"/>
                        <a:gd name="T62" fmla="*/ 395 w 2377"/>
                        <a:gd name="T63" fmla="*/ 1178 h 1975"/>
                        <a:gd name="T64" fmla="*/ 1199 w 2377"/>
                        <a:gd name="T65" fmla="*/ 1975 h 1975"/>
                        <a:gd name="T66" fmla="*/ 1229 w 2377"/>
                        <a:gd name="T67" fmla="*/ 1970 h 1975"/>
                        <a:gd name="T68" fmla="*/ 1250 w 2377"/>
                        <a:gd name="T69" fmla="*/ 1951 h 1975"/>
                        <a:gd name="T70" fmla="*/ 1247 w 2377"/>
                        <a:gd name="T71" fmla="*/ 1925 h 1975"/>
                        <a:gd name="T72" fmla="*/ 1222 w 2377"/>
                        <a:gd name="T73" fmla="*/ 1900 h 1975"/>
                        <a:gd name="T74" fmla="*/ 1186 w 2377"/>
                        <a:gd name="T75" fmla="*/ 1878 h 1975"/>
                        <a:gd name="T76" fmla="*/ 1150 w 2377"/>
                        <a:gd name="T77" fmla="*/ 1834 h 1975"/>
                        <a:gd name="T78" fmla="*/ 1132 w 2377"/>
                        <a:gd name="T79" fmla="*/ 1780 h 1975"/>
                        <a:gd name="T80" fmla="*/ 1135 w 2377"/>
                        <a:gd name="T81" fmla="*/ 1728 h 1975"/>
                        <a:gd name="T82" fmla="*/ 1169 w 2377"/>
                        <a:gd name="T83" fmla="*/ 1662 h 1975"/>
                        <a:gd name="T84" fmla="*/ 1232 w 2377"/>
                        <a:gd name="T85" fmla="*/ 1611 h 1975"/>
                        <a:gd name="T86" fmla="*/ 1314 w 2377"/>
                        <a:gd name="T87" fmla="*/ 1585 h 1975"/>
                        <a:gd name="T88" fmla="*/ 1383 w 2377"/>
                        <a:gd name="T89" fmla="*/ 1582 h 1975"/>
                        <a:gd name="T90" fmla="*/ 1470 w 2377"/>
                        <a:gd name="T91" fmla="*/ 1602 h 1975"/>
                        <a:gd name="T92" fmla="*/ 1537 w 2377"/>
                        <a:gd name="T93" fmla="*/ 1647 h 1975"/>
                        <a:gd name="T94" fmla="*/ 1579 w 2377"/>
                        <a:gd name="T95" fmla="*/ 1710 h 1975"/>
                        <a:gd name="T96" fmla="*/ 1589 w 2377"/>
                        <a:gd name="T97" fmla="*/ 1764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5">
                          <a:moveTo>
                            <a:pt x="1589" y="1764"/>
                          </a:moveTo>
                          <a:lnTo>
                            <a:pt x="1589" y="1764"/>
                          </a:lnTo>
                          <a:lnTo>
                            <a:pt x="1588" y="1780"/>
                          </a:lnTo>
                          <a:lnTo>
                            <a:pt x="1586" y="1797"/>
                          </a:lnTo>
                          <a:lnTo>
                            <a:pt x="1582" y="1810"/>
                          </a:lnTo>
                          <a:lnTo>
                            <a:pt x="1577" y="1822"/>
                          </a:lnTo>
                          <a:lnTo>
                            <a:pt x="1571" y="1834"/>
                          </a:lnTo>
                          <a:lnTo>
                            <a:pt x="1564" y="1845"/>
                          </a:lnTo>
                          <a:lnTo>
                            <a:pt x="1556" y="1855"/>
                          </a:lnTo>
                          <a:lnTo>
                            <a:pt x="1549" y="1863"/>
                          </a:lnTo>
                          <a:lnTo>
                            <a:pt x="1534" y="1878"/>
                          </a:lnTo>
                          <a:lnTo>
                            <a:pt x="1522" y="1886"/>
                          </a:lnTo>
                          <a:lnTo>
                            <a:pt x="1509" y="1894"/>
                          </a:lnTo>
                          <a:lnTo>
                            <a:pt x="1509" y="1894"/>
                          </a:lnTo>
                          <a:lnTo>
                            <a:pt x="1498" y="1900"/>
                          </a:lnTo>
                          <a:lnTo>
                            <a:pt x="1489" y="1906"/>
                          </a:lnTo>
                          <a:lnTo>
                            <a:pt x="1483" y="1912"/>
                          </a:lnTo>
                          <a:lnTo>
                            <a:pt x="1477" y="1919"/>
                          </a:lnTo>
                          <a:lnTo>
                            <a:pt x="1473" y="1925"/>
                          </a:lnTo>
                          <a:lnTo>
                            <a:pt x="1470" y="1933"/>
                          </a:lnTo>
                          <a:lnTo>
                            <a:pt x="1468" y="1939"/>
                          </a:lnTo>
                          <a:lnTo>
                            <a:pt x="1468" y="1945"/>
                          </a:lnTo>
                          <a:lnTo>
                            <a:pt x="1470" y="1951"/>
                          </a:lnTo>
                          <a:lnTo>
                            <a:pt x="1473" y="1957"/>
                          </a:lnTo>
                          <a:lnTo>
                            <a:pt x="1477" y="1963"/>
                          </a:lnTo>
                          <a:lnTo>
                            <a:pt x="1483" y="1967"/>
                          </a:lnTo>
                          <a:lnTo>
                            <a:pt x="1491" y="1970"/>
                          </a:lnTo>
                          <a:lnTo>
                            <a:pt x="1500" y="1973"/>
                          </a:lnTo>
                          <a:lnTo>
                            <a:pt x="1509" y="1975"/>
                          </a:lnTo>
                          <a:lnTo>
                            <a:pt x="1521" y="1975"/>
                          </a:lnTo>
                          <a:lnTo>
                            <a:pt x="2377" y="1975"/>
                          </a:lnTo>
                          <a:lnTo>
                            <a:pt x="2377" y="0"/>
                          </a:lnTo>
                          <a:lnTo>
                            <a:pt x="398" y="0"/>
                          </a:lnTo>
                          <a:lnTo>
                            <a:pt x="398" y="454"/>
                          </a:lnTo>
                          <a:lnTo>
                            <a:pt x="395" y="454"/>
                          </a:lnTo>
                          <a:lnTo>
                            <a:pt x="395" y="855"/>
                          </a:lnTo>
                          <a:lnTo>
                            <a:pt x="395" y="855"/>
                          </a:lnTo>
                          <a:lnTo>
                            <a:pt x="395" y="867"/>
                          </a:lnTo>
                          <a:lnTo>
                            <a:pt x="393" y="877"/>
                          </a:lnTo>
                          <a:lnTo>
                            <a:pt x="390" y="886"/>
                          </a:lnTo>
                          <a:lnTo>
                            <a:pt x="388" y="894"/>
                          </a:lnTo>
                          <a:lnTo>
                            <a:pt x="383" y="900"/>
                          </a:lnTo>
                          <a:lnTo>
                            <a:pt x="377" y="904"/>
                          </a:lnTo>
                          <a:lnTo>
                            <a:pt x="371" y="907"/>
                          </a:lnTo>
                          <a:lnTo>
                            <a:pt x="365" y="909"/>
                          </a:lnTo>
                          <a:lnTo>
                            <a:pt x="359" y="909"/>
                          </a:lnTo>
                          <a:lnTo>
                            <a:pt x="353" y="907"/>
                          </a:lnTo>
                          <a:lnTo>
                            <a:pt x="346" y="904"/>
                          </a:lnTo>
                          <a:lnTo>
                            <a:pt x="340" y="900"/>
                          </a:lnTo>
                          <a:lnTo>
                            <a:pt x="332" y="894"/>
                          </a:lnTo>
                          <a:lnTo>
                            <a:pt x="326" y="886"/>
                          </a:lnTo>
                          <a:lnTo>
                            <a:pt x="320" y="877"/>
                          </a:lnTo>
                          <a:lnTo>
                            <a:pt x="314" y="867"/>
                          </a:lnTo>
                          <a:lnTo>
                            <a:pt x="314" y="867"/>
                          </a:lnTo>
                          <a:lnTo>
                            <a:pt x="307" y="855"/>
                          </a:lnTo>
                          <a:lnTo>
                            <a:pt x="298" y="842"/>
                          </a:lnTo>
                          <a:lnTo>
                            <a:pt x="283" y="827"/>
                          </a:lnTo>
                          <a:lnTo>
                            <a:pt x="275" y="819"/>
                          </a:lnTo>
                          <a:lnTo>
                            <a:pt x="265" y="813"/>
                          </a:lnTo>
                          <a:lnTo>
                            <a:pt x="254" y="806"/>
                          </a:lnTo>
                          <a:lnTo>
                            <a:pt x="243" y="800"/>
                          </a:lnTo>
                          <a:lnTo>
                            <a:pt x="231" y="795"/>
                          </a:lnTo>
                          <a:lnTo>
                            <a:pt x="217" y="791"/>
                          </a:lnTo>
                          <a:lnTo>
                            <a:pt x="201" y="788"/>
                          </a:lnTo>
                          <a:lnTo>
                            <a:pt x="184" y="788"/>
                          </a:lnTo>
                          <a:lnTo>
                            <a:pt x="184" y="788"/>
                          </a:lnTo>
                          <a:lnTo>
                            <a:pt x="166" y="788"/>
                          </a:lnTo>
                          <a:lnTo>
                            <a:pt x="148" y="792"/>
                          </a:lnTo>
                          <a:lnTo>
                            <a:pt x="130" y="797"/>
                          </a:lnTo>
                          <a:lnTo>
                            <a:pt x="112" y="806"/>
                          </a:lnTo>
                          <a:lnTo>
                            <a:pt x="98" y="815"/>
                          </a:lnTo>
                          <a:lnTo>
                            <a:pt x="83" y="827"/>
                          </a:lnTo>
                          <a:lnTo>
                            <a:pt x="68" y="840"/>
                          </a:lnTo>
                          <a:lnTo>
                            <a:pt x="54" y="855"/>
                          </a:lnTo>
                          <a:lnTo>
                            <a:pt x="42" y="870"/>
                          </a:lnTo>
                          <a:lnTo>
                            <a:pt x="32" y="888"/>
                          </a:lnTo>
                          <a:lnTo>
                            <a:pt x="23" y="907"/>
                          </a:lnTo>
                          <a:lnTo>
                            <a:pt x="15" y="927"/>
                          </a:lnTo>
                          <a:lnTo>
                            <a:pt x="9" y="948"/>
                          </a:lnTo>
                          <a:lnTo>
                            <a:pt x="5" y="970"/>
                          </a:lnTo>
                          <a:lnTo>
                            <a:pt x="2" y="993"/>
                          </a:lnTo>
                          <a:lnTo>
                            <a:pt x="0" y="1016"/>
                          </a:lnTo>
                          <a:lnTo>
                            <a:pt x="0" y="1016"/>
                          </a:lnTo>
                          <a:lnTo>
                            <a:pt x="2" y="1040"/>
                          </a:lnTo>
                          <a:lnTo>
                            <a:pt x="5" y="1063"/>
                          </a:lnTo>
                          <a:lnTo>
                            <a:pt x="9" y="1085"/>
                          </a:lnTo>
                          <a:lnTo>
                            <a:pt x="15" y="1106"/>
                          </a:lnTo>
                          <a:lnTo>
                            <a:pt x="23" y="1126"/>
                          </a:lnTo>
                          <a:lnTo>
                            <a:pt x="32" y="1145"/>
                          </a:lnTo>
                          <a:lnTo>
                            <a:pt x="42" y="1163"/>
                          </a:lnTo>
                          <a:lnTo>
                            <a:pt x="54" y="1179"/>
                          </a:lnTo>
                          <a:lnTo>
                            <a:pt x="68" y="1193"/>
                          </a:lnTo>
                          <a:lnTo>
                            <a:pt x="83" y="1206"/>
                          </a:lnTo>
                          <a:lnTo>
                            <a:pt x="98" y="1218"/>
                          </a:lnTo>
                          <a:lnTo>
                            <a:pt x="112" y="1227"/>
                          </a:lnTo>
                          <a:lnTo>
                            <a:pt x="130" y="1236"/>
                          </a:lnTo>
                          <a:lnTo>
                            <a:pt x="148" y="1241"/>
                          </a:lnTo>
                          <a:lnTo>
                            <a:pt x="166" y="1245"/>
                          </a:lnTo>
                          <a:lnTo>
                            <a:pt x="184" y="1245"/>
                          </a:lnTo>
                          <a:lnTo>
                            <a:pt x="184" y="1245"/>
                          </a:lnTo>
                          <a:lnTo>
                            <a:pt x="201" y="1245"/>
                          </a:lnTo>
                          <a:lnTo>
                            <a:pt x="217" y="1242"/>
                          </a:lnTo>
                          <a:lnTo>
                            <a:pt x="231" y="1239"/>
                          </a:lnTo>
                          <a:lnTo>
                            <a:pt x="243" y="1233"/>
                          </a:lnTo>
                          <a:lnTo>
                            <a:pt x="254" y="1227"/>
                          </a:lnTo>
                          <a:lnTo>
                            <a:pt x="265" y="1220"/>
                          </a:lnTo>
                          <a:lnTo>
                            <a:pt x="275" y="1214"/>
                          </a:lnTo>
                          <a:lnTo>
                            <a:pt x="283" y="1206"/>
                          </a:lnTo>
                          <a:lnTo>
                            <a:pt x="298" y="1191"/>
                          </a:lnTo>
                          <a:lnTo>
                            <a:pt x="307" y="1178"/>
                          </a:lnTo>
                          <a:lnTo>
                            <a:pt x="314" y="1166"/>
                          </a:lnTo>
                          <a:lnTo>
                            <a:pt x="314" y="1166"/>
                          </a:lnTo>
                          <a:lnTo>
                            <a:pt x="320" y="1155"/>
                          </a:lnTo>
                          <a:lnTo>
                            <a:pt x="326" y="1147"/>
                          </a:lnTo>
                          <a:lnTo>
                            <a:pt x="332" y="1139"/>
                          </a:lnTo>
                          <a:lnTo>
                            <a:pt x="340" y="1133"/>
                          </a:lnTo>
                          <a:lnTo>
                            <a:pt x="346" y="1129"/>
                          </a:lnTo>
                          <a:lnTo>
                            <a:pt x="353" y="1126"/>
                          </a:lnTo>
                          <a:lnTo>
                            <a:pt x="359" y="1124"/>
                          </a:lnTo>
                          <a:lnTo>
                            <a:pt x="365" y="1124"/>
                          </a:lnTo>
                          <a:lnTo>
                            <a:pt x="371" y="1126"/>
                          </a:lnTo>
                          <a:lnTo>
                            <a:pt x="377" y="1129"/>
                          </a:lnTo>
                          <a:lnTo>
                            <a:pt x="383" y="1133"/>
                          </a:lnTo>
                          <a:lnTo>
                            <a:pt x="388" y="1139"/>
                          </a:lnTo>
                          <a:lnTo>
                            <a:pt x="390" y="1147"/>
                          </a:lnTo>
                          <a:lnTo>
                            <a:pt x="393" y="1155"/>
                          </a:lnTo>
                          <a:lnTo>
                            <a:pt x="395" y="1166"/>
                          </a:lnTo>
                          <a:lnTo>
                            <a:pt x="395" y="1178"/>
                          </a:lnTo>
                          <a:lnTo>
                            <a:pt x="395" y="1429"/>
                          </a:lnTo>
                          <a:lnTo>
                            <a:pt x="398" y="1429"/>
                          </a:lnTo>
                          <a:lnTo>
                            <a:pt x="398" y="1975"/>
                          </a:lnTo>
                          <a:lnTo>
                            <a:pt x="1199" y="1975"/>
                          </a:lnTo>
                          <a:lnTo>
                            <a:pt x="1199" y="1975"/>
                          </a:lnTo>
                          <a:lnTo>
                            <a:pt x="1211" y="1975"/>
                          </a:lnTo>
                          <a:lnTo>
                            <a:pt x="1220" y="1973"/>
                          </a:lnTo>
                          <a:lnTo>
                            <a:pt x="1229" y="1970"/>
                          </a:lnTo>
                          <a:lnTo>
                            <a:pt x="1237" y="1967"/>
                          </a:lnTo>
                          <a:lnTo>
                            <a:pt x="1242" y="1963"/>
                          </a:lnTo>
                          <a:lnTo>
                            <a:pt x="1247" y="1957"/>
                          </a:lnTo>
                          <a:lnTo>
                            <a:pt x="1250" y="1951"/>
                          </a:lnTo>
                          <a:lnTo>
                            <a:pt x="1251" y="1945"/>
                          </a:lnTo>
                          <a:lnTo>
                            <a:pt x="1251" y="1939"/>
                          </a:lnTo>
                          <a:lnTo>
                            <a:pt x="1250" y="1933"/>
                          </a:lnTo>
                          <a:lnTo>
                            <a:pt x="1247" y="1925"/>
                          </a:lnTo>
                          <a:lnTo>
                            <a:pt x="1242" y="1919"/>
                          </a:lnTo>
                          <a:lnTo>
                            <a:pt x="1238" y="1912"/>
                          </a:lnTo>
                          <a:lnTo>
                            <a:pt x="1231" y="1906"/>
                          </a:lnTo>
                          <a:lnTo>
                            <a:pt x="1222" y="1900"/>
                          </a:lnTo>
                          <a:lnTo>
                            <a:pt x="1211" y="1894"/>
                          </a:lnTo>
                          <a:lnTo>
                            <a:pt x="1211" y="1894"/>
                          </a:lnTo>
                          <a:lnTo>
                            <a:pt x="1198" y="1886"/>
                          </a:lnTo>
                          <a:lnTo>
                            <a:pt x="1186" y="1878"/>
                          </a:lnTo>
                          <a:lnTo>
                            <a:pt x="1171" y="1863"/>
                          </a:lnTo>
                          <a:lnTo>
                            <a:pt x="1163" y="1855"/>
                          </a:lnTo>
                          <a:lnTo>
                            <a:pt x="1156" y="1845"/>
                          </a:lnTo>
                          <a:lnTo>
                            <a:pt x="1150" y="1834"/>
                          </a:lnTo>
                          <a:lnTo>
                            <a:pt x="1142" y="1822"/>
                          </a:lnTo>
                          <a:lnTo>
                            <a:pt x="1138" y="1810"/>
                          </a:lnTo>
                          <a:lnTo>
                            <a:pt x="1133" y="1797"/>
                          </a:lnTo>
                          <a:lnTo>
                            <a:pt x="1132" y="1780"/>
                          </a:lnTo>
                          <a:lnTo>
                            <a:pt x="1130" y="1764"/>
                          </a:lnTo>
                          <a:lnTo>
                            <a:pt x="1130" y="1764"/>
                          </a:lnTo>
                          <a:lnTo>
                            <a:pt x="1132" y="1746"/>
                          </a:lnTo>
                          <a:lnTo>
                            <a:pt x="1135" y="1728"/>
                          </a:lnTo>
                          <a:lnTo>
                            <a:pt x="1141" y="1710"/>
                          </a:lnTo>
                          <a:lnTo>
                            <a:pt x="1148" y="1692"/>
                          </a:lnTo>
                          <a:lnTo>
                            <a:pt x="1159" y="1677"/>
                          </a:lnTo>
                          <a:lnTo>
                            <a:pt x="1169" y="1662"/>
                          </a:lnTo>
                          <a:lnTo>
                            <a:pt x="1183" y="1647"/>
                          </a:lnTo>
                          <a:lnTo>
                            <a:pt x="1198" y="1634"/>
                          </a:lnTo>
                          <a:lnTo>
                            <a:pt x="1214" y="1622"/>
                          </a:lnTo>
                          <a:lnTo>
                            <a:pt x="1232" y="1611"/>
                          </a:lnTo>
                          <a:lnTo>
                            <a:pt x="1250" y="1602"/>
                          </a:lnTo>
                          <a:lnTo>
                            <a:pt x="1271" y="1595"/>
                          </a:lnTo>
                          <a:lnTo>
                            <a:pt x="1292" y="1589"/>
                          </a:lnTo>
                          <a:lnTo>
                            <a:pt x="1314" y="1585"/>
                          </a:lnTo>
                          <a:lnTo>
                            <a:pt x="1337" y="1582"/>
                          </a:lnTo>
                          <a:lnTo>
                            <a:pt x="1361" y="1580"/>
                          </a:lnTo>
                          <a:lnTo>
                            <a:pt x="1361" y="1580"/>
                          </a:lnTo>
                          <a:lnTo>
                            <a:pt x="1383" y="1582"/>
                          </a:lnTo>
                          <a:lnTo>
                            <a:pt x="1405" y="1585"/>
                          </a:lnTo>
                          <a:lnTo>
                            <a:pt x="1428" y="1589"/>
                          </a:lnTo>
                          <a:lnTo>
                            <a:pt x="1449" y="1595"/>
                          </a:lnTo>
                          <a:lnTo>
                            <a:pt x="1470" y="1602"/>
                          </a:lnTo>
                          <a:lnTo>
                            <a:pt x="1488" y="1611"/>
                          </a:lnTo>
                          <a:lnTo>
                            <a:pt x="1506" y="1622"/>
                          </a:lnTo>
                          <a:lnTo>
                            <a:pt x="1522" y="1634"/>
                          </a:lnTo>
                          <a:lnTo>
                            <a:pt x="1537" y="1647"/>
                          </a:lnTo>
                          <a:lnTo>
                            <a:pt x="1550" y="1662"/>
                          </a:lnTo>
                          <a:lnTo>
                            <a:pt x="1561" y="1677"/>
                          </a:lnTo>
                          <a:lnTo>
                            <a:pt x="1571" y="1692"/>
                          </a:lnTo>
                          <a:lnTo>
                            <a:pt x="1579" y="1710"/>
                          </a:lnTo>
                          <a:lnTo>
                            <a:pt x="1585" y="1728"/>
                          </a:lnTo>
                          <a:lnTo>
                            <a:pt x="1588" y="1746"/>
                          </a:lnTo>
                          <a:lnTo>
                            <a:pt x="1589" y="1764"/>
                          </a:lnTo>
                          <a:lnTo>
                            <a:pt x="1589" y="1764"/>
                          </a:lnTo>
                          <a:close/>
                        </a:path>
                      </a:pathLst>
                    </a:custGeom>
                    <a:solidFill>
                      <a:srgbClr val="CC00CC"/>
                    </a:solidFill>
                    <a:ln w="28575">
                      <a:solidFill>
                        <a:sysClr val="window" lastClr="FFFFFF"/>
                      </a:solidFill>
                      <a:prstDash val="solid"/>
                      <a:round/>
                      <a:headEnd/>
                      <a:tailEnd/>
                    </a:ln>
                  </p:spPr>
                  <p:txBody>
                    <a:bodyPr lIns="360000" anchor="ctr"/>
                    <a:lstStyle/>
                    <a:p>
                      <a:pPr algn="ctr">
                        <a:defRPr/>
                      </a:pPr>
                      <a:endParaRPr lang="en-GB" sz="1400" b="1" kern="0" dirty="0">
                        <a:solidFill>
                          <a:prstClr val="white"/>
                        </a:solidFill>
                        <a:latin typeface="Roboto" panose="02000000000000000000" pitchFamily="2" charset="0"/>
                        <a:ea typeface="Roboto" panose="02000000000000000000" pitchFamily="2" charset="0"/>
                        <a:cs typeface="Arial" charset="0"/>
                      </a:endParaRPr>
                    </a:p>
                  </p:txBody>
                </p:sp>
                <p:sp>
                  <p:nvSpPr>
                    <p:cNvPr id="51" name="Freeform 13">
                      <a:extLst>
                        <a:ext uri="{FF2B5EF4-FFF2-40B4-BE49-F238E27FC236}">
                          <a16:creationId xmlns:a16="http://schemas.microsoft.com/office/drawing/2014/main" id="{3DEAF6B6-BE44-934A-BC7D-18BB200E25F4}"/>
                        </a:ext>
                      </a:extLst>
                    </p:cNvPr>
                    <p:cNvSpPr>
                      <a:spLocks/>
                    </p:cNvSpPr>
                    <p:nvPr/>
                  </p:nvSpPr>
                  <p:spPr bwMode="auto">
                    <a:xfrm>
                      <a:off x="6853842" y="3865942"/>
                      <a:ext cx="1570038" cy="1885950"/>
                    </a:xfrm>
                    <a:custGeom>
                      <a:avLst/>
                      <a:gdLst>
                        <a:gd name="T0" fmla="*/ 179 w 1976"/>
                        <a:gd name="T1" fmla="*/ 1584 h 2375"/>
                        <a:gd name="T2" fmla="*/ 130 w 1976"/>
                        <a:gd name="T3" fmla="*/ 1563 h 2375"/>
                        <a:gd name="T4" fmla="*/ 88 w 1976"/>
                        <a:gd name="T5" fmla="*/ 1520 h 2375"/>
                        <a:gd name="T6" fmla="*/ 70 w 1976"/>
                        <a:gd name="T7" fmla="*/ 1489 h 2375"/>
                        <a:gd name="T8" fmla="*/ 43 w 1976"/>
                        <a:gd name="T9" fmla="*/ 1468 h 2375"/>
                        <a:gd name="T10" fmla="*/ 18 w 1976"/>
                        <a:gd name="T11" fmla="*/ 1472 h 2375"/>
                        <a:gd name="T12" fmla="*/ 1 w 1976"/>
                        <a:gd name="T13" fmla="*/ 1498 h 2375"/>
                        <a:gd name="T14" fmla="*/ 1976 w 1976"/>
                        <a:gd name="T15" fmla="*/ 2375 h 2375"/>
                        <a:gd name="T16" fmla="*/ 1120 w 1976"/>
                        <a:gd name="T17" fmla="*/ 394 h 2375"/>
                        <a:gd name="T18" fmla="*/ 1088 w 1976"/>
                        <a:gd name="T19" fmla="*/ 390 h 2375"/>
                        <a:gd name="T20" fmla="*/ 1069 w 1976"/>
                        <a:gd name="T21" fmla="*/ 370 h 2375"/>
                        <a:gd name="T22" fmla="*/ 1070 w 1976"/>
                        <a:gd name="T23" fmla="*/ 345 h 2375"/>
                        <a:gd name="T24" fmla="*/ 1097 w 1976"/>
                        <a:gd name="T25" fmla="*/ 318 h 2375"/>
                        <a:gd name="T26" fmla="*/ 1133 w 1976"/>
                        <a:gd name="T27" fmla="*/ 296 h 2375"/>
                        <a:gd name="T28" fmla="*/ 1169 w 1976"/>
                        <a:gd name="T29" fmla="*/ 254 h 2375"/>
                        <a:gd name="T30" fmla="*/ 1187 w 1976"/>
                        <a:gd name="T31" fmla="*/ 200 h 2375"/>
                        <a:gd name="T32" fmla="*/ 1184 w 1976"/>
                        <a:gd name="T33" fmla="*/ 146 h 2375"/>
                        <a:gd name="T34" fmla="*/ 1149 w 1976"/>
                        <a:gd name="T35" fmla="*/ 80 h 2375"/>
                        <a:gd name="T36" fmla="*/ 1087 w 1976"/>
                        <a:gd name="T37" fmla="*/ 31 h 2375"/>
                        <a:gd name="T38" fmla="*/ 1004 w 1976"/>
                        <a:gd name="T39" fmla="*/ 3 h 2375"/>
                        <a:gd name="T40" fmla="*/ 936 w 1976"/>
                        <a:gd name="T41" fmla="*/ 1 h 2375"/>
                        <a:gd name="T42" fmla="*/ 849 w 1976"/>
                        <a:gd name="T43" fmla="*/ 22 h 2375"/>
                        <a:gd name="T44" fmla="*/ 782 w 1976"/>
                        <a:gd name="T45" fmla="*/ 67 h 2375"/>
                        <a:gd name="T46" fmla="*/ 740 w 1976"/>
                        <a:gd name="T47" fmla="*/ 130 h 2375"/>
                        <a:gd name="T48" fmla="*/ 729 w 1976"/>
                        <a:gd name="T49" fmla="*/ 184 h 2375"/>
                        <a:gd name="T50" fmla="*/ 741 w 1976"/>
                        <a:gd name="T51" fmla="*/ 242 h 2375"/>
                        <a:gd name="T52" fmla="*/ 770 w 1976"/>
                        <a:gd name="T53" fmla="*/ 282 h 2375"/>
                        <a:gd name="T54" fmla="*/ 810 w 1976"/>
                        <a:gd name="T55" fmla="*/ 314 h 2375"/>
                        <a:gd name="T56" fmla="*/ 841 w 1976"/>
                        <a:gd name="T57" fmla="*/ 338 h 2375"/>
                        <a:gd name="T58" fmla="*/ 850 w 1976"/>
                        <a:gd name="T59" fmla="*/ 364 h 2375"/>
                        <a:gd name="T60" fmla="*/ 836 w 1976"/>
                        <a:gd name="T61" fmla="*/ 385 h 2375"/>
                        <a:gd name="T62" fmla="*/ 798 w 1976"/>
                        <a:gd name="T63" fmla="*/ 394 h 2375"/>
                        <a:gd name="T64" fmla="*/ 0 w 1976"/>
                        <a:gd name="T65" fmla="*/ 1199 h 2375"/>
                        <a:gd name="T66" fmla="*/ 4 w 1976"/>
                        <a:gd name="T67" fmla="*/ 1228 h 2375"/>
                        <a:gd name="T68" fmla="*/ 24 w 1976"/>
                        <a:gd name="T69" fmla="*/ 1249 h 2375"/>
                        <a:gd name="T70" fmla="*/ 49 w 1976"/>
                        <a:gd name="T71" fmla="*/ 1246 h 2375"/>
                        <a:gd name="T72" fmla="*/ 76 w 1976"/>
                        <a:gd name="T73" fmla="*/ 1219 h 2375"/>
                        <a:gd name="T74" fmla="*/ 99 w 1976"/>
                        <a:gd name="T75" fmla="*/ 1185 h 2375"/>
                        <a:gd name="T76" fmla="*/ 140 w 1976"/>
                        <a:gd name="T77" fmla="*/ 1148 h 2375"/>
                        <a:gd name="T78" fmla="*/ 194 w 1976"/>
                        <a:gd name="T79" fmla="*/ 1130 h 2375"/>
                        <a:gd name="T80" fmla="*/ 248 w 1976"/>
                        <a:gd name="T81" fmla="*/ 1134 h 2375"/>
                        <a:gd name="T82" fmla="*/ 314 w 1976"/>
                        <a:gd name="T83" fmla="*/ 1169 h 2375"/>
                        <a:gd name="T84" fmla="*/ 363 w 1976"/>
                        <a:gd name="T85" fmla="*/ 1230 h 2375"/>
                        <a:gd name="T86" fmla="*/ 392 w 1976"/>
                        <a:gd name="T87" fmla="*/ 1312 h 2375"/>
                        <a:gd name="T88" fmla="*/ 393 w 1976"/>
                        <a:gd name="T89" fmla="*/ 1382 h 2375"/>
                        <a:gd name="T90" fmla="*/ 372 w 1976"/>
                        <a:gd name="T91" fmla="*/ 1468 h 2375"/>
                        <a:gd name="T92" fmla="*/ 327 w 1976"/>
                        <a:gd name="T93" fmla="*/ 1536 h 2375"/>
                        <a:gd name="T94" fmla="*/ 265 w 1976"/>
                        <a:gd name="T95" fmla="*/ 1578 h 2375"/>
                        <a:gd name="T96" fmla="*/ 211 w 1976"/>
                        <a:gd name="T97" fmla="*/ 1589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211" y="1589"/>
                          </a:moveTo>
                          <a:lnTo>
                            <a:pt x="211" y="1589"/>
                          </a:lnTo>
                          <a:lnTo>
                            <a:pt x="194" y="1587"/>
                          </a:lnTo>
                          <a:lnTo>
                            <a:pt x="179" y="1584"/>
                          </a:lnTo>
                          <a:lnTo>
                            <a:pt x="164" y="1581"/>
                          </a:lnTo>
                          <a:lnTo>
                            <a:pt x="152" y="1575"/>
                          </a:lnTo>
                          <a:lnTo>
                            <a:pt x="140" y="1569"/>
                          </a:lnTo>
                          <a:lnTo>
                            <a:pt x="130" y="1563"/>
                          </a:lnTo>
                          <a:lnTo>
                            <a:pt x="121" y="1556"/>
                          </a:lnTo>
                          <a:lnTo>
                            <a:pt x="112" y="1548"/>
                          </a:lnTo>
                          <a:lnTo>
                            <a:pt x="99" y="1533"/>
                          </a:lnTo>
                          <a:lnTo>
                            <a:pt x="88" y="1520"/>
                          </a:lnTo>
                          <a:lnTo>
                            <a:pt x="81" y="1508"/>
                          </a:lnTo>
                          <a:lnTo>
                            <a:pt x="81" y="1508"/>
                          </a:lnTo>
                          <a:lnTo>
                            <a:pt x="76" y="1498"/>
                          </a:lnTo>
                          <a:lnTo>
                            <a:pt x="70" y="1489"/>
                          </a:lnTo>
                          <a:lnTo>
                            <a:pt x="63" y="1481"/>
                          </a:lnTo>
                          <a:lnTo>
                            <a:pt x="57" y="1475"/>
                          </a:lnTo>
                          <a:lnTo>
                            <a:pt x="49" y="1471"/>
                          </a:lnTo>
                          <a:lnTo>
                            <a:pt x="43" y="1468"/>
                          </a:lnTo>
                          <a:lnTo>
                            <a:pt x="36" y="1468"/>
                          </a:lnTo>
                          <a:lnTo>
                            <a:pt x="30" y="1468"/>
                          </a:lnTo>
                          <a:lnTo>
                            <a:pt x="24" y="1469"/>
                          </a:lnTo>
                          <a:lnTo>
                            <a:pt x="18" y="1472"/>
                          </a:lnTo>
                          <a:lnTo>
                            <a:pt x="13" y="1477"/>
                          </a:lnTo>
                          <a:lnTo>
                            <a:pt x="9" y="1483"/>
                          </a:lnTo>
                          <a:lnTo>
                            <a:pt x="4" y="1489"/>
                          </a:lnTo>
                          <a:lnTo>
                            <a:pt x="1" y="1498"/>
                          </a:lnTo>
                          <a:lnTo>
                            <a:pt x="0" y="1508"/>
                          </a:lnTo>
                          <a:lnTo>
                            <a:pt x="0" y="1520"/>
                          </a:lnTo>
                          <a:lnTo>
                            <a:pt x="0" y="2375"/>
                          </a:lnTo>
                          <a:lnTo>
                            <a:pt x="1976" y="2375"/>
                          </a:lnTo>
                          <a:lnTo>
                            <a:pt x="1976" y="396"/>
                          </a:lnTo>
                          <a:lnTo>
                            <a:pt x="1522" y="396"/>
                          </a:lnTo>
                          <a:lnTo>
                            <a:pt x="1522" y="394"/>
                          </a:lnTo>
                          <a:lnTo>
                            <a:pt x="1120" y="394"/>
                          </a:lnTo>
                          <a:lnTo>
                            <a:pt x="1120" y="394"/>
                          </a:lnTo>
                          <a:lnTo>
                            <a:pt x="1108" y="394"/>
                          </a:lnTo>
                          <a:lnTo>
                            <a:pt x="1097" y="393"/>
                          </a:lnTo>
                          <a:lnTo>
                            <a:pt x="1088" y="390"/>
                          </a:lnTo>
                          <a:lnTo>
                            <a:pt x="1082" y="385"/>
                          </a:lnTo>
                          <a:lnTo>
                            <a:pt x="1076" y="381"/>
                          </a:lnTo>
                          <a:lnTo>
                            <a:pt x="1072" y="376"/>
                          </a:lnTo>
                          <a:lnTo>
                            <a:pt x="1069" y="370"/>
                          </a:lnTo>
                          <a:lnTo>
                            <a:pt x="1067" y="364"/>
                          </a:lnTo>
                          <a:lnTo>
                            <a:pt x="1067" y="358"/>
                          </a:lnTo>
                          <a:lnTo>
                            <a:pt x="1067" y="351"/>
                          </a:lnTo>
                          <a:lnTo>
                            <a:pt x="1070" y="345"/>
                          </a:lnTo>
                          <a:lnTo>
                            <a:pt x="1075" y="338"/>
                          </a:lnTo>
                          <a:lnTo>
                            <a:pt x="1081" y="332"/>
                          </a:lnTo>
                          <a:lnTo>
                            <a:pt x="1088" y="324"/>
                          </a:lnTo>
                          <a:lnTo>
                            <a:pt x="1097" y="318"/>
                          </a:lnTo>
                          <a:lnTo>
                            <a:pt x="1108" y="314"/>
                          </a:lnTo>
                          <a:lnTo>
                            <a:pt x="1108" y="314"/>
                          </a:lnTo>
                          <a:lnTo>
                            <a:pt x="1120" y="306"/>
                          </a:lnTo>
                          <a:lnTo>
                            <a:pt x="1133" y="296"/>
                          </a:lnTo>
                          <a:lnTo>
                            <a:pt x="1148" y="282"/>
                          </a:lnTo>
                          <a:lnTo>
                            <a:pt x="1155" y="273"/>
                          </a:lnTo>
                          <a:lnTo>
                            <a:pt x="1163" y="264"/>
                          </a:lnTo>
                          <a:lnTo>
                            <a:pt x="1169" y="254"/>
                          </a:lnTo>
                          <a:lnTo>
                            <a:pt x="1175" y="242"/>
                          </a:lnTo>
                          <a:lnTo>
                            <a:pt x="1181" y="230"/>
                          </a:lnTo>
                          <a:lnTo>
                            <a:pt x="1184" y="215"/>
                          </a:lnTo>
                          <a:lnTo>
                            <a:pt x="1187" y="200"/>
                          </a:lnTo>
                          <a:lnTo>
                            <a:pt x="1188" y="184"/>
                          </a:lnTo>
                          <a:lnTo>
                            <a:pt x="1188" y="184"/>
                          </a:lnTo>
                          <a:lnTo>
                            <a:pt x="1187" y="166"/>
                          </a:lnTo>
                          <a:lnTo>
                            <a:pt x="1184" y="146"/>
                          </a:lnTo>
                          <a:lnTo>
                            <a:pt x="1178" y="130"/>
                          </a:lnTo>
                          <a:lnTo>
                            <a:pt x="1170" y="112"/>
                          </a:lnTo>
                          <a:lnTo>
                            <a:pt x="1160" y="95"/>
                          </a:lnTo>
                          <a:lnTo>
                            <a:pt x="1149" y="80"/>
                          </a:lnTo>
                          <a:lnTo>
                            <a:pt x="1136" y="67"/>
                          </a:lnTo>
                          <a:lnTo>
                            <a:pt x="1121" y="53"/>
                          </a:lnTo>
                          <a:lnTo>
                            <a:pt x="1105" y="42"/>
                          </a:lnTo>
                          <a:lnTo>
                            <a:pt x="1087" y="31"/>
                          </a:lnTo>
                          <a:lnTo>
                            <a:pt x="1067" y="22"/>
                          </a:lnTo>
                          <a:lnTo>
                            <a:pt x="1048" y="15"/>
                          </a:lnTo>
                          <a:lnTo>
                            <a:pt x="1027" y="7"/>
                          </a:lnTo>
                          <a:lnTo>
                            <a:pt x="1004" y="3"/>
                          </a:lnTo>
                          <a:lnTo>
                            <a:pt x="982" y="1"/>
                          </a:lnTo>
                          <a:lnTo>
                            <a:pt x="958" y="0"/>
                          </a:lnTo>
                          <a:lnTo>
                            <a:pt x="958" y="0"/>
                          </a:lnTo>
                          <a:lnTo>
                            <a:pt x="936" y="1"/>
                          </a:lnTo>
                          <a:lnTo>
                            <a:pt x="912" y="3"/>
                          </a:lnTo>
                          <a:lnTo>
                            <a:pt x="891" y="7"/>
                          </a:lnTo>
                          <a:lnTo>
                            <a:pt x="870" y="15"/>
                          </a:lnTo>
                          <a:lnTo>
                            <a:pt x="849" y="22"/>
                          </a:lnTo>
                          <a:lnTo>
                            <a:pt x="830" y="31"/>
                          </a:lnTo>
                          <a:lnTo>
                            <a:pt x="813" y="42"/>
                          </a:lnTo>
                          <a:lnTo>
                            <a:pt x="797" y="53"/>
                          </a:lnTo>
                          <a:lnTo>
                            <a:pt x="782" y="67"/>
                          </a:lnTo>
                          <a:lnTo>
                            <a:pt x="768" y="80"/>
                          </a:lnTo>
                          <a:lnTo>
                            <a:pt x="756" y="95"/>
                          </a:lnTo>
                          <a:lnTo>
                            <a:pt x="747" y="112"/>
                          </a:lnTo>
                          <a:lnTo>
                            <a:pt x="740" y="130"/>
                          </a:lnTo>
                          <a:lnTo>
                            <a:pt x="734" y="146"/>
                          </a:lnTo>
                          <a:lnTo>
                            <a:pt x="731" y="166"/>
                          </a:lnTo>
                          <a:lnTo>
                            <a:pt x="729" y="184"/>
                          </a:lnTo>
                          <a:lnTo>
                            <a:pt x="729" y="184"/>
                          </a:lnTo>
                          <a:lnTo>
                            <a:pt x="729" y="200"/>
                          </a:lnTo>
                          <a:lnTo>
                            <a:pt x="732" y="215"/>
                          </a:lnTo>
                          <a:lnTo>
                            <a:pt x="737" y="230"/>
                          </a:lnTo>
                          <a:lnTo>
                            <a:pt x="741" y="242"/>
                          </a:lnTo>
                          <a:lnTo>
                            <a:pt x="747" y="254"/>
                          </a:lnTo>
                          <a:lnTo>
                            <a:pt x="755" y="264"/>
                          </a:lnTo>
                          <a:lnTo>
                            <a:pt x="762" y="273"/>
                          </a:lnTo>
                          <a:lnTo>
                            <a:pt x="770" y="282"/>
                          </a:lnTo>
                          <a:lnTo>
                            <a:pt x="785" y="296"/>
                          </a:lnTo>
                          <a:lnTo>
                            <a:pt x="797" y="306"/>
                          </a:lnTo>
                          <a:lnTo>
                            <a:pt x="810" y="314"/>
                          </a:lnTo>
                          <a:lnTo>
                            <a:pt x="810" y="314"/>
                          </a:lnTo>
                          <a:lnTo>
                            <a:pt x="819" y="318"/>
                          </a:lnTo>
                          <a:lnTo>
                            <a:pt x="828" y="324"/>
                          </a:lnTo>
                          <a:lnTo>
                            <a:pt x="836" y="332"/>
                          </a:lnTo>
                          <a:lnTo>
                            <a:pt x="841" y="338"/>
                          </a:lnTo>
                          <a:lnTo>
                            <a:pt x="846" y="345"/>
                          </a:lnTo>
                          <a:lnTo>
                            <a:pt x="849" y="351"/>
                          </a:lnTo>
                          <a:lnTo>
                            <a:pt x="850" y="358"/>
                          </a:lnTo>
                          <a:lnTo>
                            <a:pt x="850" y="364"/>
                          </a:lnTo>
                          <a:lnTo>
                            <a:pt x="849" y="370"/>
                          </a:lnTo>
                          <a:lnTo>
                            <a:pt x="846" y="376"/>
                          </a:lnTo>
                          <a:lnTo>
                            <a:pt x="841" y="381"/>
                          </a:lnTo>
                          <a:lnTo>
                            <a:pt x="836" y="385"/>
                          </a:lnTo>
                          <a:lnTo>
                            <a:pt x="828" y="390"/>
                          </a:lnTo>
                          <a:lnTo>
                            <a:pt x="819" y="393"/>
                          </a:lnTo>
                          <a:lnTo>
                            <a:pt x="809" y="394"/>
                          </a:lnTo>
                          <a:lnTo>
                            <a:pt x="798" y="394"/>
                          </a:lnTo>
                          <a:lnTo>
                            <a:pt x="547" y="394"/>
                          </a:lnTo>
                          <a:lnTo>
                            <a:pt x="547" y="396"/>
                          </a:lnTo>
                          <a:lnTo>
                            <a:pt x="0" y="396"/>
                          </a:lnTo>
                          <a:lnTo>
                            <a:pt x="0" y="1199"/>
                          </a:lnTo>
                          <a:lnTo>
                            <a:pt x="0" y="1199"/>
                          </a:lnTo>
                          <a:lnTo>
                            <a:pt x="0" y="1209"/>
                          </a:lnTo>
                          <a:lnTo>
                            <a:pt x="1" y="1219"/>
                          </a:lnTo>
                          <a:lnTo>
                            <a:pt x="4" y="1228"/>
                          </a:lnTo>
                          <a:lnTo>
                            <a:pt x="9" y="1236"/>
                          </a:lnTo>
                          <a:lnTo>
                            <a:pt x="13" y="1242"/>
                          </a:lnTo>
                          <a:lnTo>
                            <a:pt x="18" y="1246"/>
                          </a:lnTo>
                          <a:lnTo>
                            <a:pt x="24" y="1249"/>
                          </a:lnTo>
                          <a:lnTo>
                            <a:pt x="30" y="1251"/>
                          </a:lnTo>
                          <a:lnTo>
                            <a:pt x="36" y="1251"/>
                          </a:lnTo>
                          <a:lnTo>
                            <a:pt x="43" y="1249"/>
                          </a:lnTo>
                          <a:lnTo>
                            <a:pt x="49" y="1246"/>
                          </a:lnTo>
                          <a:lnTo>
                            <a:pt x="57" y="1242"/>
                          </a:lnTo>
                          <a:lnTo>
                            <a:pt x="63" y="1236"/>
                          </a:lnTo>
                          <a:lnTo>
                            <a:pt x="70" y="1228"/>
                          </a:lnTo>
                          <a:lnTo>
                            <a:pt x="76" y="1219"/>
                          </a:lnTo>
                          <a:lnTo>
                            <a:pt x="81" y="1211"/>
                          </a:lnTo>
                          <a:lnTo>
                            <a:pt x="81" y="1211"/>
                          </a:lnTo>
                          <a:lnTo>
                            <a:pt x="88" y="1197"/>
                          </a:lnTo>
                          <a:lnTo>
                            <a:pt x="99" y="1185"/>
                          </a:lnTo>
                          <a:lnTo>
                            <a:pt x="112" y="1170"/>
                          </a:lnTo>
                          <a:lnTo>
                            <a:pt x="121" y="1163"/>
                          </a:lnTo>
                          <a:lnTo>
                            <a:pt x="130" y="1155"/>
                          </a:lnTo>
                          <a:lnTo>
                            <a:pt x="140" y="1148"/>
                          </a:lnTo>
                          <a:lnTo>
                            <a:pt x="152" y="1142"/>
                          </a:lnTo>
                          <a:lnTo>
                            <a:pt x="164" y="1137"/>
                          </a:lnTo>
                          <a:lnTo>
                            <a:pt x="179" y="1133"/>
                          </a:lnTo>
                          <a:lnTo>
                            <a:pt x="194" y="1130"/>
                          </a:lnTo>
                          <a:lnTo>
                            <a:pt x="211" y="1130"/>
                          </a:lnTo>
                          <a:lnTo>
                            <a:pt x="211" y="1130"/>
                          </a:lnTo>
                          <a:lnTo>
                            <a:pt x="229" y="1131"/>
                          </a:lnTo>
                          <a:lnTo>
                            <a:pt x="248" y="1134"/>
                          </a:lnTo>
                          <a:lnTo>
                            <a:pt x="265" y="1140"/>
                          </a:lnTo>
                          <a:lnTo>
                            <a:pt x="282" y="1148"/>
                          </a:lnTo>
                          <a:lnTo>
                            <a:pt x="299" y="1157"/>
                          </a:lnTo>
                          <a:lnTo>
                            <a:pt x="314" y="1169"/>
                          </a:lnTo>
                          <a:lnTo>
                            <a:pt x="327" y="1182"/>
                          </a:lnTo>
                          <a:lnTo>
                            <a:pt x="341" y="1197"/>
                          </a:lnTo>
                          <a:lnTo>
                            <a:pt x="353" y="1214"/>
                          </a:lnTo>
                          <a:lnTo>
                            <a:pt x="363" y="1230"/>
                          </a:lnTo>
                          <a:lnTo>
                            <a:pt x="372" y="1249"/>
                          </a:lnTo>
                          <a:lnTo>
                            <a:pt x="380" y="1270"/>
                          </a:lnTo>
                          <a:lnTo>
                            <a:pt x="387" y="1291"/>
                          </a:lnTo>
                          <a:lnTo>
                            <a:pt x="392" y="1312"/>
                          </a:lnTo>
                          <a:lnTo>
                            <a:pt x="393" y="1336"/>
                          </a:lnTo>
                          <a:lnTo>
                            <a:pt x="395" y="1359"/>
                          </a:lnTo>
                          <a:lnTo>
                            <a:pt x="395" y="1359"/>
                          </a:lnTo>
                          <a:lnTo>
                            <a:pt x="393" y="1382"/>
                          </a:lnTo>
                          <a:lnTo>
                            <a:pt x="392" y="1405"/>
                          </a:lnTo>
                          <a:lnTo>
                            <a:pt x="387" y="1427"/>
                          </a:lnTo>
                          <a:lnTo>
                            <a:pt x="380" y="1448"/>
                          </a:lnTo>
                          <a:lnTo>
                            <a:pt x="372" y="1468"/>
                          </a:lnTo>
                          <a:lnTo>
                            <a:pt x="363" y="1487"/>
                          </a:lnTo>
                          <a:lnTo>
                            <a:pt x="353" y="1505"/>
                          </a:lnTo>
                          <a:lnTo>
                            <a:pt x="341" y="1521"/>
                          </a:lnTo>
                          <a:lnTo>
                            <a:pt x="327" y="1536"/>
                          </a:lnTo>
                          <a:lnTo>
                            <a:pt x="314" y="1548"/>
                          </a:lnTo>
                          <a:lnTo>
                            <a:pt x="299" y="1560"/>
                          </a:lnTo>
                          <a:lnTo>
                            <a:pt x="282" y="1571"/>
                          </a:lnTo>
                          <a:lnTo>
                            <a:pt x="265" y="1578"/>
                          </a:lnTo>
                          <a:lnTo>
                            <a:pt x="248" y="1584"/>
                          </a:lnTo>
                          <a:lnTo>
                            <a:pt x="229" y="1587"/>
                          </a:lnTo>
                          <a:lnTo>
                            <a:pt x="211" y="1589"/>
                          </a:lnTo>
                          <a:lnTo>
                            <a:pt x="211" y="1589"/>
                          </a:lnTo>
                          <a:close/>
                        </a:path>
                      </a:pathLst>
                    </a:custGeom>
                    <a:solidFill>
                      <a:srgbClr val="FF0000">
                        <a:alpha val="76078"/>
                      </a:srgbClr>
                    </a:solidFill>
                    <a:ln w="28575">
                      <a:solidFill>
                        <a:sysClr val="window" lastClr="FFFFFF"/>
                      </a:solidFill>
                      <a:prstDash val="solid"/>
                      <a:round/>
                      <a:headEnd/>
                      <a:tailEnd/>
                    </a:ln>
                  </p:spPr>
                  <p:txBody>
                    <a:bodyPr lIns="324000" tIns="288000" anchor="ctr"/>
                    <a:lstStyle/>
                    <a:p>
                      <a:pPr algn="ctr">
                        <a:defRPr/>
                      </a:pPr>
                      <a:endParaRPr lang="en-GB" sz="1300" b="1" kern="0" dirty="0">
                        <a:solidFill>
                          <a:prstClr val="white"/>
                        </a:solidFill>
                        <a:latin typeface="Roboto" panose="02000000000000000000" pitchFamily="2" charset="0"/>
                        <a:ea typeface="Roboto" panose="02000000000000000000" pitchFamily="2" charset="0"/>
                        <a:cs typeface="Arial" charset="0"/>
                      </a:endParaRPr>
                    </a:p>
                  </p:txBody>
                </p:sp>
                <p:sp>
                  <p:nvSpPr>
                    <p:cNvPr id="52" name="Freeform 51">
                      <a:extLst>
                        <a:ext uri="{FF2B5EF4-FFF2-40B4-BE49-F238E27FC236}">
                          <a16:creationId xmlns:a16="http://schemas.microsoft.com/office/drawing/2014/main" id="{1C2382D9-FD9C-CA49-9AFA-C10035471205}"/>
                        </a:ext>
                      </a:extLst>
                    </p:cNvPr>
                    <p:cNvSpPr>
                      <a:spLocks/>
                    </p:cNvSpPr>
                    <p:nvPr/>
                  </p:nvSpPr>
                  <p:spPr bwMode="auto">
                    <a:xfrm>
                      <a:off x="4967893" y="2610230"/>
                      <a:ext cx="2200275" cy="1568450"/>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rgbClr val="FFFF00"/>
                    </a:solidFill>
                    <a:ln w="28575">
                      <a:solidFill>
                        <a:sysClr val="window" lastClr="FFFFFF"/>
                      </a:solidFill>
                      <a:prstDash val="solid"/>
                      <a:round/>
                      <a:headEnd/>
                      <a:tailEnd/>
                    </a:ln>
                  </p:spPr>
                  <p:txBody>
                    <a:bodyPr anchor="ctr"/>
                    <a:lstStyle/>
                    <a:p>
                      <a:pPr algn="ctr">
                        <a:defRPr/>
                      </a:pPr>
                      <a:endParaRPr lang="en-GB" sz="1300" b="1" kern="0" dirty="0">
                        <a:solidFill>
                          <a:prstClr val="white"/>
                        </a:solidFill>
                        <a:latin typeface="Roboto" panose="02000000000000000000" pitchFamily="2" charset="0"/>
                        <a:ea typeface="Roboto" panose="02000000000000000000" pitchFamily="2" charset="0"/>
                        <a:cs typeface="Arial" charset="0"/>
                      </a:endParaRPr>
                    </a:p>
                  </p:txBody>
                </p:sp>
              </p:grpSp>
              <p:sp>
                <p:nvSpPr>
                  <p:cNvPr id="32" name="TextBox 31">
                    <a:extLst>
                      <a:ext uri="{FF2B5EF4-FFF2-40B4-BE49-F238E27FC236}">
                        <a16:creationId xmlns:a16="http://schemas.microsoft.com/office/drawing/2014/main" id="{4B82AED9-01C7-4C9A-BF87-C7F5F70100B2}"/>
                      </a:ext>
                    </a:extLst>
                  </p:cNvPr>
                  <p:cNvSpPr txBox="1"/>
                  <p:nvPr/>
                </p:nvSpPr>
                <p:spPr>
                  <a:xfrm>
                    <a:off x="11750720" y="1004966"/>
                    <a:ext cx="1415634" cy="421558"/>
                  </a:xfrm>
                  <a:prstGeom prst="rect">
                    <a:avLst/>
                  </a:prstGeom>
                  <a:noFill/>
                </p:spPr>
                <p:txBody>
                  <a:bodyPr wrap="square" rtlCol="0">
                    <a:spAutoFit/>
                  </a:bodyPr>
                  <a:lstStyle/>
                  <a:p>
                    <a:pPr algn="ctr">
                      <a:defRPr/>
                    </a:pPr>
                    <a:r>
                      <a:rPr lang="en-US" sz="2000" b="1" kern="0" dirty="0">
                        <a:solidFill>
                          <a:prstClr val="black"/>
                        </a:solidFill>
                        <a:latin typeface="Roboto" panose="02000000000000000000" pitchFamily="2" charset="0"/>
                        <a:ea typeface="Roboto" panose="02000000000000000000" pitchFamily="2" charset="0"/>
                      </a:rPr>
                      <a:t>Financial</a:t>
                    </a:r>
                  </a:p>
                </p:txBody>
              </p:sp>
              <p:sp>
                <p:nvSpPr>
                  <p:cNvPr id="33" name="TextBox 32">
                    <a:extLst>
                      <a:ext uri="{FF2B5EF4-FFF2-40B4-BE49-F238E27FC236}">
                        <a16:creationId xmlns:a16="http://schemas.microsoft.com/office/drawing/2014/main" id="{E0809BA9-61DB-4471-B9F0-61CA04BFB26F}"/>
                      </a:ext>
                    </a:extLst>
                  </p:cNvPr>
                  <p:cNvSpPr txBox="1"/>
                  <p:nvPr/>
                </p:nvSpPr>
                <p:spPr>
                  <a:xfrm>
                    <a:off x="9817523" y="685155"/>
                    <a:ext cx="1415634" cy="1070108"/>
                  </a:xfrm>
                  <a:prstGeom prst="rect">
                    <a:avLst/>
                  </a:prstGeom>
                  <a:noFill/>
                </p:spPr>
                <p:txBody>
                  <a:bodyPr wrap="square" rtlCol="0">
                    <a:spAutoFit/>
                  </a:bodyPr>
                  <a:lstStyle/>
                  <a:p>
                    <a:pPr algn="ctr">
                      <a:defRPr/>
                    </a:pPr>
                    <a:r>
                      <a:rPr lang="en-US" sz="2000" b="1" kern="0" dirty="0">
                        <a:solidFill>
                          <a:prstClr val="black"/>
                        </a:solidFill>
                        <a:latin typeface="Roboto" panose="02000000000000000000" pitchFamily="2" charset="0"/>
                        <a:ea typeface="Roboto" panose="02000000000000000000" pitchFamily="2" charset="0"/>
                      </a:rPr>
                      <a:t>Policy</a:t>
                    </a:r>
                    <a:br>
                      <a:rPr lang="en-US" sz="2000" b="1" kern="0" dirty="0">
                        <a:solidFill>
                          <a:prstClr val="black"/>
                        </a:solidFill>
                        <a:latin typeface="Roboto" panose="02000000000000000000" pitchFamily="2" charset="0"/>
                        <a:ea typeface="Roboto" panose="02000000000000000000" pitchFamily="2" charset="0"/>
                      </a:rPr>
                    </a:br>
                    <a:r>
                      <a:rPr lang="en-US" sz="2000" b="1" kern="0" dirty="0">
                        <a:solidFill>
                          <a:prstClr val="black"/>
                        </a:solidFill>
                        <a:latin typeface="Roboto" panose="02000000000000000000" pitchFamily="2" charset="0"/>
                        <a:ea typeface="Roboto" panose="02000000000000000000" pitchFamily="2" charset="0"/>
                      </a:rPr>
                      <a:t>and</a:t>
                    </a:r>
                    <a:br>
                      <a:rPr lang="en-US" sz="2000" b="1" kern="0" dirty="0">
                        <a:solidFill>
                          <a:prstClr val="black"/>
                        </a:solidFill>
                        <a:latin typeface="Roboto" panose="02000000000000000000" pitchFamily="2" charset="0"/>
                        <a:ea typeface="Roboto" panose="02000000000000000000" pitchFamily="2" charset="0"/>
                      </a:rPr>
                    </a:br>
                    <a:r>
                      <a:rPr lang="en-US" sz="2000" b="1" kern="0" dirty="0">
                        <a:solidFill>
                          <a:prstClr val="black"/>
                        </a:solidFill>
                        <a:latin typeface="Roboto" panose="02000000000000000000" pitchFamily="2" charset="0"/>
                        <a:ea typeface="Roboto" panose="02000000000000000000" pitchFamily="2" charset="0"/>
                      </a:rPr>
                      <a:t>Legal</a:t>
                    </a:r>
                  </a:p>
                </p:txBody>
              </p:sp>
              <p:sp>
                <p:nvSpPr>
                  <p:cNvPr id="34" name="TextBox 33">
                    <a:extLst>
                      <a:ext uri="{FF2B5EF4-FFF2-40B4-BE49-F238E27FC236}">
                        <a16:creationId xmlns:a16="http://schemas.microsoft.com/office/drawing/2014/main" id="{6AFBA769-ED0A-4AD2-B907-267BA8850EA4}"/>
                      </a:ext>
                    </a:extLst>
                  </p:cNvPr>
                  <p:cNvSpPr txBox="1"/>
                  <p:nvPr/>
                </p:nvSpPr>
                <p:spPr>
                  <a:xfrm>
                    <a:off x="11893385" y="2741664"/>
                    <a:ext cx="1415634" cy="421558"/>
                  </a:xfrm>
                  <a:prstGeom prst="rect">
                    <a:avLst/>
                  </a:prstGeom>
                  <a:noFill/>
                </p:spPr>
                <p:txBody>
                  <a:bodyPr wrap="square" rtlCol="0">
                    <a:spAutoFit/>
                  </a:bodyPr>
                  <a:lstStyle/>
                  <a:p>
                    <a:pPr algn="ctr">
                      <a:defRPr/>
                    </a:pPr>
                    <a:r>
                      <a:rPr lang="en-US" sz="2000" b="1" kern="0" dirty="0">
                        <a:solidFill>
                          <a:prstClr val="black"/>
                        </a:solidFill>
                        <a:latin typeface="Roboto" panose="02000000000000000000" pitchFamily="2" charset="0"/>
                        <a:ea typeface="Roboto" panose="02000000000000000000" pitchFamily="2" charset="0"/>
                      </a:rPr>
                      <a:t>Standards</a:t>
                    </a:r>
                  </a:p>
                </p:txBody>
              </p:sp>
              <p:sp>
                <p:nvSpPr>
                  <p:cNvPr id="35" name="TextBox 34">
                    <a:extLst>
                      <a:ext uri="{FF2B5EF4-FFF2-40B4-BE49-F238E27FC236}">
                        <a16:creationId xmlns:a16="http://schemas.microsoft.com/office/drawing/2014/main" id="{A021C21D-6656-4A73-BEB1-93A59FFFD28F}"/>
                      </a:ext>
                    </a:extLst>
                  </p:cNvPr>
                  <p:cNvSpPr txBox="1"/>
                  <p:nvPr/>
                </p:nvSpPr>
                <p:spPr>
                  <a:xfrm>
                    <a:off x="9805507" y="2746038"/>
                    <a:ext cx="1536651" cy="421558"/>
                  </a:xfrm>
                  <a:prstGeom prst="rect">
                    <a:avLst/>
                  </a:prstGeom>
                  <a:noFill/>
                </p:spPr>
                <p:txBody>
                  <a:bodyPr wrap="square" rtlCol="0">
                    <a:spAutoFit/>
                  </a:bodyPr>
                  <a:lstStyle/>
                  <a:p>
                    <a:pPr algn="ctr">
                      <a:defRPr/>
                    </a:pPr>
                    <a:r>
                      <a:rPr lang="en-US" sz="2000" b="1" kern="0" dirty="0">
                        <a:solidFill>
                          <a:prstClr val="black"/>
                        </a:solidFill>
                        <a:latin typeface="Roboto" panose="02000000000000000000" pitchFamily="2" charset="0"/>
                        <a:ea typeface="Roboto" panose="02000000000000000000" pitchFamily="2" charset="0"/>
                      </a:rPr>
                      <a:t>Innovation</a:t>
                    </a:r>
                  </a:p>
                </p:txBody>
              </p:sp>
              <p:sp>
                <p:nvSpPr>
                  <p:cNvPr id="36" name="TextBox 35">
                    <a:extLst>
                      <a:ext uri="{FF2B5EF4-FFF2-40B4-BE49-F238E27FC236}">
                        <a16:creationId xmlns:a16="http://schemas.microsoft.com/office/drawing/2014/main" id="{5427F4B8-759C-4B4B-B512-C87649BE51F1}"/>
                      </a:ext>
                    </a:extLst>
                  </p:cNvPr>
                  <p:cNvSpPr txBox="1"/>
                  <p:nvPr/>
                </p:nvSpPr>
                <p:spPr>
                  <a:xfrm>
                    <a:off x="11404591" y="4078648"/>
                    <a:ext cx="2106019" cy="1070108"/>
                  </a:xfrm>
                  <a:prstGeom prst="rect">
                    <a:avLst/>
                  </a:prstGeom>
                  <a:noFill/>
                </p:spPr>
                <p:txBody>
                  <a:bodyPr wrap="square" rtlCol="0">
                    <a:spAutoFit/>
                  </a:bodyPr>
                  <a:lstStyle/>
                  <a:p>
                    <a:pPr algn="ctr">
                      <a:defRPr/>
                    </a:pPr>
                    <a:r>
                      <a:rPr lang="en-US" sz="2000" b="1" kern="0" dirty="0">
                        <a:solidFill>
                          <a:prstClr val="black"/>
                        </a:solidFill>
                        <a:latin typeface="Roboto" panose="02000000000000000000" pitchFamily="2" charset="0"/>
                        <a:ea typeface="Roboto" panose="02000000000000000000" pitchFamily="2" charset="0"/>
                      </a:rPr>
                      <a:t>Communication</a:t>
                    </a:r>
                  </a:p>
                  <a:p>
                    <a:pPr algn="ctr">
                      <a:defRPr/>
                    </a:pPr>
                    <a:r>
                      <a:rPr lang="en-US" sz="2000" b="1" kern="0" dirty="0">
                        <a:solidFill>
                          <a:prstClr val="black"/>
                        </a:solidFill>
                        <a:latin typeface="Roboto" panose="02000000000000000000" pitchFamily="2" charset="0"/>
                        <a:ea typeface="Roboto" panose="02000000000000000000" pitchFamily="2" charset="0"/>
                      </a:rPr>
                      <a:t>and</a:t>
                    </a:r>
                  </a:p>
                  <a:p>
                    <a:pPr algn="ctr">
                      <a:defRPr/>
                    </a:pPr>
                    <a:r>
                      <a:rPr lang="en-US" sz="2000" b="1" kern="0" dirty="0">
                        <a:solidFill>
                          <a:prstClr val="black"/>
                        </a:solidFill>
                        <a:latin typeface="Roboto" panose="02000000000000000000" pitchFamily="2" charset="0"/>
                        <a:ea typeface="Roboto" panose="02000000000000000000" pitchFamily="2" charset="0"/>
                      </a:rPr>
                      <a:t>Engagement</a:t>
                    </a:r>
                  </a:p>
                </p:txBody>
              </p:sp>
              <p:sp>
                <p:nvSpPr>
                  <p:cNvPr id="37" name="TextBox 36">
                    <a:extLst>
                      <a:ext uri="{FF2B5EF4-FFF2-40B4-BE49-F238E27FC236}">
                        <a16:creationId xmlns:a16="http://schemas.microsoft.com/office/drawing/2014/main" id="{56187608-51D6-4BA3-94EF-9E38554E9662}"/>
                      </a:ext>
                    </a:extLst>
                  </p:cNvPr>
                  <p:cNvSpPr txBox="1"/>
                  <p:nvPr/>
                </p:nvSpPr>
                <p:spPr>
                  <a:xfrm>
                    <a:off x="9877141" y="4125740"/>
                    <a:ext cx="1415634" cy="1070108"/>
                  </a:xfrm>
                  <a:prstGeom prst="rect">
                    <a:avLst/>
                  </a:prstGeom>
                  <a:noFill/>
                </p:spPr>
                <p:txBody>
                  <a:bodyPr wrap="square" rtlCol="0">
                    <a:spAutoFit/>
                  </a:bodyPr>
                  <a:lstStyle/>
                  <a:p>
                    <a:pPr algn="ctr">
                      <a:defRPr/>
                    </a:pPr>
                    <a:r>
                      <a:rPr lang="en-US" sz="2000" b="1" kern="0" dirty="0">
                        <a:solidFill>
                          <a:prstClr val="black"/>
                        </a:solidFill>
                        <a:latin typeface="Roboto" panose="02000000000000000000" pitchFamily="2" charset="0"/>
                        <a:ea typeface="Roboto" panose="02000000000000000000" pitchFamily="2" charset="0"/>
                      </a:rPr>
                      <a:t>Capacity</a:t>
                    </a:r>
                    <a:br>
                      <a:rPr lang="en-US" sz="2000" b="1" kern="0" dirty="0">
                        <a:solidFill>
                          <a:prstClr val="black"/>
                        </a:solidFill>
                        <a:latin typeface="Roboto" panose="02000000000000000000" pitchFamily="2" charset="0"/>
                        <a:ea typeface="Roboto" panose="02000000000000000000" pitchFamily="2" charset="0"/>
                      </a:rPr>
                    </a:br>
                    <a:r>
                      <a:rPr lang="en-US" sz="2000" b="1" kern="0" dirty="0">
                        <a:solidFill>
                          <a:prstClr val="black"/>
                        </a:solidFill>
                        <a:latin typeface="Roboto" panose="02000000000000000000" pitchFamily="2" charset="0"/>
                        <a:ea typeface="Roboto" panose="02000000000000000000" pitchFamily="2" charset="0"/>
                      </a:rPr>
                      <a:t>and Education</a:t>
                    </a:r>
                  </a:p>
                </p:txBody>
              </p:sp>
              <p:sp>
                <p:nvSpPr>
                  <p:cNvPr id="39" name="TextBox 38">
                    <a:extLst>
                      <a:ext uri="{FF2B5EF4-FFF2-40B4-BE49-F238E27FC236}">
                        <a16:creationId xmlns:a16="http://schemas.microsoft.com/office/drawing/2014/main" id="{ADDC7005-CCD5-4C89-B097-C0C28CEB9F7D}"/>
                      </a:ext>
                    </a:extLst>
                  </p:cNvPr>
                  <p:cNvSpPr txBox="1"/>
                  <p:nvPr/>
                </p:nvSpPr>
                <p:spPr>
                  <a:xfrm>
                    <a:off x="7843516" y="4419306"/>
                    <a:ext cx="1702416" cy="421558"/>
                  </a:xfrm>
                  <a:prstGeom prst="rect">
                    <a:avLst/>
                  </a:prstGeom>
                  <a:noFill/>
                </p:spPr>
                <p:txBody>
                  <a:bodyPr wrap="square" rtlCol="0">
                    <a:spAutoFit/>
                  </a:bodyPr>
                  <a:lstStyle/>
                  <a:p>
                    <a:pPr algn="ctr">
                      <a:defRPr/>
                    </a:pPr>
                    <a:r>
                      <a:rPr lang="en-US" sz="2000" b="1" kern="0" dirty="0">
                        <a:solidFill>
                          <a:prstClr val="black"/>
                        </a:solidFill>
                        <a:latin typeface="Roboto" panose="02000000000000000000" pitchFamily="2" charset="0"/>
                        <a:ea typeface="Roboto" panose="02000000000000000000" pitchFamily="2" charset="0"/>
                      </a:rPr>
                      <a:t>Partnerships</a:t>
                    </a:r>
                  </a:p>
                </p:txBody>
              </p:sp>
              <p:sp>
                <p:nvSpPr>
                  <p:cNvPr id="40" name="TextBox 39">
                    <a:extLst>
                      <a:ext uri="{FF2B5EF4-FFF2-40B4-BE49-F238E27FC236}">
                        <a16:creationId xmlns:a16="http://schemas.microsoft.com/office/drawing/2014/main" id="{477B379E-E466-47AB-BF8F-94B9C77F56A6}"/>
                      </a:ext>
                    </a:extLst>
                  </p:cNvPr>
                  <p:cNvSpPr txBox="1"/>
                  <p:nvPr/>
                </p:nvSpPr>
                <p:spPr>
                  <a:xfrm>
                    <a:off x="7803330" y="656033"/>
                    <a:ext cx="1649220" cy="1070108"/>
                  </a:xfrm>
                  <a:prstGeom prst="rect">
                    <a:avLst/>
                  </a:prstGeom>
                  <a:noFill/>
                </p:spPr>
                <p:txBody>
                  <a:bodyPr wrap="square" rtlCol="0">
                    <a:spAutoFit/>
                  </a:bodyPr>
                  <a:lstStyle/>
                  <a:p>
                    <a:pPr algn="ctr">
                      <a:defRPr/>
                    </a:pPr>
                    <a:r>
                      <a:rPr lang="en-US" sz="2000" b="1" kern="0" dirty="0">
                        <a:solidFill>
                          <a:prstClr val="black"/>
                        </a:solidFill>
                        <a:latin typeface="Roboto" panose="02000000000000000000" pitchFamily="2" charset="0"/>
                        <a:ea typeface="Roboto" panose="02000000000000000000" pitchFamily="2" charset="0"/>
                      </a:rPr>
                      <a:t>Governance and Institutions</a:t>
                    </a:r>
                  </a:p>
                </p:txBody>
              </p:sp>
              <p:sp>
                <p:nvSpPr>
                  <p:cNvPr id="42" name="TextBox 41">
                    <a:extLst>
                      <a:ext uri="{FF2B5EF4-FFF2-40B4-BE49-F238E27FC236}">
                        <a16:creationId xmlns:a16="http://schemas.microsoft.com/office/drawing/2014/main" id="{7742A11B-7715-4ECA-AF46-C674E61E79D9}"/>
                      </a:ext>
                    </a:extLst>
                  </p:cNvPr>
                  <p:cNvSpPr txBox="1"/>
                  <p:nvPr/>
                </p:nvSpPr>
                <p:spPr>
                  <a:xfrm>
                    <a:off x="7893422" y="2730314"/>
                    <a:ext cx="1415634" cy="421558"/>
                  </a:xfrm>
                  <a:prstGeom prst="rect">
                    <a:avLst/>
                  </a:prstGeom>
                  <a:noFill/>
                </p:spPr>
                <p:txBody>
                  <a:bodyPr wrap="square" rtlCol="0">
                    <a:spAutoFit/>
                  </a:bodyPr>
                  <a:lstStyle/>
                  <a:p>
                    <a:pPr algn="ctr">
                      <a:defRPr/>
                    </a:pPr>
                    <a:r>
                      <a:rPr lang="en-US" sz="2000" b="1" kern="0" dirty="0">
                        <a:solidFill>
                          <a:prstClr val="black"/>
                        </a:solidFill>
                        <a:latin typeface="Roboto" panose="02000000000000000000" pitchFamily="2" charset="0"/>
                        <a:ea typeface="Roboto" panose="02000000000000000000" pitchFamily="2" charset="0"/>
                      </a:rPr>
                      <a:t>Data</a:t>
                    </a:r>
                  </a:p>
                </p:txBody>
              </p:sp>
            </p:grpSp>
          </p:grpSp>
        </p:grpSp>
        <p:grpSp>
          <p:nvGrpSpPr>
            <p:cNvPr id="17" name="Group 16"/>
            <p:cNvGrpSpPr/>
            <p:nvPr/>
          </p:nvGrpSpPr>
          <p:grpSpPr>
            <a:xfrm>
              <a:off x="1220836" y="1180818"/>
              <a:ext cx="2714588" cy="3896553"/>
              <a:chOff x="1220836" y="1180818"/>
              <a:chExt cx="2714588" cy="3896553"/>
            </a:xfrm>
          </p:grpSpPr>
          <p:sp>
            <p:nvSpPr>
              <p:cNvPr id="18" name="TextBox 17"/>
              <p:cNvSpPr txBox="1"/>
              <p:nvPr/>
            </p:nvSpPr>
            <p:spPr>
              <a:xfrm>
                <a:off x="1220836" y="1180818"/>
                <a:ext cx="1852734" cy="486412"/>
              </a:xfrm>
              <a:prstGeom prst="rect">
                <a:avLst/>
              </a:prstGeom>
              <a:noFill/>
            </p:spPr>
            <p:txBody>
              <a:bodyPr wrap="none" rtlCol="0">
                <a:spAutoFit/>
              </a:bodyPr>
              <a:lstStyle/>
              <a:p>
                <a:r>
                  <a:rPr lang="en-US" sz="2400" b="1" dirty="0">
                    <a:solidFill>
                      <a:schemeClr val="tx2"/>
                    </a:solidFill>
                    <a:latin typeface="Roboto" panose="02000000000000000000" pitchFamily="2" charset="0"/>
                    <a:ea typeface="Roboto" panose="02000000000000000000" pitchFamily="2" charset="0"/>
                    <a:cs typeface="Verdana" panose="020B0604030504040204" pitchFamily="34" charset="0"/>
                  </a:rPr>
                  <a:t>Governance</a:t>
                </a:r>
              </a:p>
            </p:txBody>
          </p:sp>
          <p:sp>
            <p:nvSpPr>
              <p:cNvPr id="19" name="TextBox 18"/>
              <p:cNvSpPr txBox="1"/>
              <p:nvPr/>
            </p:nvSpPr>
            <p:spPr>
              <a:xfrm>
                <a:off x="1289110" y="2864271"/>
                <a:ext cx="1818878" cy="486412"/>
              </a:xfrm>
              <a:prstGeom prst="rect">
                <a:avLst/>
              </a:prstGeom>
              <a:noFill/>
            </p:spPr>
            <p:txBody>
              <a:bodyPr wrap="none" rtlCol="0">
                <a:spAutoFit/>
              </a:bodyPr>
              <a:lstStyle/>
              <a:p>
                <a:r>
                  <a:rPr lang="en-US" sz="2400" b="1" dirty="0">
                    <a:solidFill>
                      <a:schemeClr val="tx2"/>
                    </a:solidFill>
                    <a:latin typeface="Roboto" panose="02000000000000000000" pitchFamily="2" charset="0"/>
                    <a:ea typeface="Roboto" panose="02000000000000000000" pitchFamily="2" charset="0"/>
                    <a:cs typeface="Verdana" panose="020B0604030504040204" pitchFamily="34" charset="0"/>
                  </a:rPr>
                  <a:t>Technology</a:t>
                </a:r>
              </a:p>
            </p:txBody>
          </p:sp>
          <p:sp>
            <p:nvSpPr>
              <p:cNvPr id="20" name="TextBox 19"/>
              <p:cNvSpPr txBox="1"/>
              <p:nvPr/>
            </p:nvSpPr>
            <p:spPr>
              <a:xfrm>
                <a:off x="1788478" y="4590959"/>
                <a:ext cx="1153042" cy="486412"/>
              </a:xfrm>
              <a:prstGeom prst="rect">
                <a:avLst/>
              </a:prstGeom>
              <a:noFill/>
            </p:spPr>
            <p:txBody>
              <a:bodyPr wrap="none" rtlCol="0">
                <a:spAutoFit/>
              </a:bodyPr>
              <a:lstStyle/>
              <a:p>
                <a:r>
                  <a:rPr lang="en-US" sz="2400" b="1" dirty="0">
                    <a:solidFill>
                      <a:schemeClr val="tx2"/>
                    </a:solidFill>
                    <a:latin typeface="Roboto" panose="02000000000000000000" pitchFamily="2" charset="0"/>
                    <a:ea typeface="Roboto" panose="02000000000000000000" pitchFamily="2" charset="0"/>
                    <a:cs typeface="Verdana" panose="020B0604030504040204" pitchFamily="34" charset="0"/>
                  </a:rPr>
                  <a:t>People</a:t>
                </a:r>
              </a:p>
            </p:txBody>
          </p:sp>
          <p:sp>
            <p:nvSpPr>
              <p:cNvPr id="21" name="Right Arrow 20"/>
              <p:cNvSpPr/>
              <p:nvPr/>
            </p:nvSpPr>
            <p:spPr>
              <a:xfrm>
                <a:off x="3083284" y="1231437"/>
                <a:ext cx="852140" cy="417260"/>
              </a:xfrm>
              <a:prstGeom prst="rightArrow">
                <a:avLst/>
              </a:prstGeom>
              <a:solidFill>
                <a:schemeClr val="tx2">
                  <a:lumMod val="75000"/>
                  <a:alpha val="7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Roboto" panose="02000000000000000000" pitchFamily="2" charset="0"/>
                  <a:ea typeface="Roboto" panose="02000000000000000000" pitchFamily="2" charset="0"/>
                </a:endParaRPr>
              </a:p>
            </p:txBody>
          </p:sp>
          <p:sp>
            <p:nvSpPr>
              <p:cNvPr id="22" name="Right Arrow 21"/>
              <p:cNvSpPr/>
              <p:nvPr/>
            </p:nvSpPr>
            <p:spPr>
              <a:xfrm>
                <a:off x="3083284" y="2900008"/>
                <a:ext cx="852140" cy="417260"/>
              </a:xfrm>
              <a:prstGeom prst="rightArrow">
                <a:avLst/>
              </a:prstGeom>
              <a:solidFill>
                <a:schemeClr val="tx2">
                  <a:lumMod val="75000"/>
                  <a:alpha val="7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Roboto" panose="02000000000000000000" pitchFamily="2" charset="0"/>
                  <a:ea typeface="Roboto" panose="02000000000000000000" pitchFamily="2" charset="0"/>
                </a:endParaRPr>
              </a:p>
            </p:txBody>
          </p:sp>
          <p:sp>
            <p:nvSpPr>
              <p:cNvPr id="23" name="Right Arrow 22"/>
              <p:cNvSpPr/>
              <p:nvPr/>
            </p:nvSpPr>
            <p:spPr>
              <a:xfrm>
                <a:off x="3083284" y="4618197"/>
                <a:ext cx="852140" cy="417260"/>
              </a:xfrm>
              <a:prstGeom prst="rightArrow">
                <a:avLst/>
              </a:prstGeom>
              <a:solidFill>
                <a:schemeClr val="tx2">
                  <a:lumMod val="75000"/>
                  <a:alpha val="7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Roboto" panose="02000000000000000000" pitchFamily="2" charset="0"/>
                  <a:ea typeface="Roboto" panose="02000000000000000000" pitchFamily="2" charset="0"/>
                </a:endParaRPr>
              </a:p>
            </p:txBody>
          </p:sp>
        </p:grpSp>
      </p:grpSp>
      <p:pic>
        <p:nvPicPr>
          <p:cNvPr id="10" name="Graphic 9" descr="Artificial Intelligence outline">
            <a:extLst>
              <a:ext uri="{FF2B5EF4-FFF2-40B4-BE49-F238E27FC236}">
                <a16:creationId xmlns:a16="http://schemas.microsoft.com/office/drawing/2014/main" id="{53B913DF-4AC8-9EFA-0B68-86D82E46DD5B}"/>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9583" y="4990276"/>
            <a:ext cx="914400" cy="914400"/>
          </a:xfrm>
          <a:prstGeom prst="rect">
            <a:avLst/>
          </a:prstGeom>
        </p:spPr>
      </p:pic>
      <p:pic>
        <p:nvPicPr>
          <p:cNvPr id="11" name="Picture 2" descr="Technology - Free technology icons">
            <a:extLst>
              <a:ext uri="{FF2B5EF4-FFF2-40B4-BE49-F238E27FC236}">
                <a16:creationId xmlns:a16="http://schemas.microsoft.com/office/drawing/2014/main" id="{6F10823F-B798-6EE6-185E-CCFF6CA4B353}"/>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5303" y="3489700"/>
            <a:ext cx="822960" cy="822960"/>
          </a:xfrm>
          <a:prstGeom prst="rect">
            <a:avLst/>
          </a:prstGeom>
          <a:solidFill>
            <a:schemeClr val="bg1"/>
          </a:solidFill>
        </p:spPr>
      </p:pic>
      <p:pic>
        <p:nvPicPr>
          <p:cNvPr id="4" name="Graphic 3" descr="Bank outline">
            <a:extLst>
              <a:ext uri="{FF2B5EF4-FFF2-40B4-BE49-F238E27FC236}">
                <a16:creationId xmlns:a16="http://schemas.microsoft.com/office/drawing/2014/main" id="{FD99AB36-CDA3-6549-87FC-6EE923222E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7805" y="1759419"/>
            <a:ext cx="914400" cy="914400"/>
          </a:xfrm>
          <a:prstGeom prst="rect">
            <a:avLst/>
          </a:prstGeom>
        </p:spPr>
      </p:pic>
    </p:spTree>
    <p:extLst>
      <p:ext uri="{BB962C8B-B14F-4D97-AF65-F5344CB8AC3E}">
        <p14:creationId xmlns:p14="http://schemas.microsoft.com/office/powerpoint/2010/main" val="162986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p:cNvSpPr txBox="1">
            <a:spLocks/>
          </p:cNvSpPr>
          <p:nvPr/>
        </p:nvSpPr>
        <p:spPr bwMode="auto">
          <a:xfrm>
            <a:off x="0" y="133367"/>
            <a:ext cx="12073728" cy="89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377" rtl="0" eaLnBrk="1" fontAlgn="base" latinLnBrk="0" hangingPunct="1">
              <a:lnSpc>
                <a:spcPct val="100000"/>
              </a:lnSpc>
              <a:spcBef>
                <a:spcPts val="60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Calibri" panose="020F0502020204030204" pitchFamily="34" charset="0"/>
              </a:rPr>
              <a:t>United Nations Integrated Geospatial Information Framework (UN-IGIF)</a:t>
            </a:r>
          </a:p>
          <a:p>
            <a:pPr marL="0" marR="0" lvl="0" indent="0" algn="ctr" defTabSz="914377" rtl="0" eaLnBrk="1" fontAlgn="base" latinLnBrk="0" hangingPunct="1">
              <a:lnSpc>
                <a:spcPct val="100000"/>
              </a:lnSpc>
              <a:spcBef>
                <a:spcPts val="600"/>
              </a:spcBef>
              <a:spcAft>
                <a:spcPct val="0"/>
              </a:spcAft>
              <a:buClrTx/>
              <a:buSzTx/>
              <a:buFont typeface="Arial" panose="020B0604020202020204" pitchFamily="34" charset="0"/>
              <a:buNone/>
              <a:tabLst/>
              <a:defRPr/>
            </a:pPr>
            <a:r>
              <a:rPr kumimoji="0" lang="en-US" altLang="en-US" sz="2400" b="1" i="1" u="none" strike="noStrike" kern="1200" cap="none" spc="0" normalizeH="0" baseline="0" noProof="0" dirty="0">
                <a:ln>
                  <a:noFill/>
                </a:ln>
                <a:effectLst/>
                <a:uLnTx/>
                <a:uFillTx/>
                <a:latin typeface="Roboto" panose="02000000000000000000" pitchFamily="2" charset="0"/>
                <a:ea typeface="Roboto" panose="02000000000000000000" pitchFamily="2" charset="0"/>
                <a:cs typeface="Calibri" panose="020F0502020204030204" pitchFamily="34" charset="0"/>
              </a:rPr>
              <a:t>Globally developed, consulted and adopted</a:t>
            </a:r>
          </a:p>
        </p:txBody>
      </p:sp>
      <p:sp>
        <p:nvSpPr>
          <p:cNvPr id="21" name="Rectangle 20">
            <a:extLst>
              <a:ext uri="{FF2B5EF4-FFF2-40B4-BE49-F238E27FC236}">
                <a16:creationId xmlns:a16="http://schemas.microsoft.com/office/drawing/2014/main" id="{A250792A-5D61-430E-85AA-8E5A54C969B7}"/>
              </a:ext>
            </a:extLst>
          </p:cNvPr>
          <p:cNvSpPr/>
          <p:nvPr/>
        </p:nvSpPr>
        <p:spPr>
          <a:xfrm>
            <a:off x="-79696" y="1226160"/>
            <a:ext cx="4155334" cy="4355038"/>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70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Calibri" panose="020F0502020204030204" pitchFamily="34" charset="0"/>
              </a:rPr>
              <a:t>It is overarching, it is strategic, presents a forward-looking and aspirational framework, importantly, built on national needs and circumstances. The UN-IGIF Overarching Strategy comprises a vision and a mission, sets out the strategic drivers for and benefits from integrated geospatial information, with</a:t>
            </a:r>
            <a:br>
              <a:rPr kumimoji="0" lang="en-US" sz="170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Calibri" panose="020F0502020204030204" pitchFamily="34" charset="0"/>
              </a:rPr>
            </a:br>
            <a:r>
              <a:rPr kumimoji="0" lang="en-US" sz="170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Calibri" panose="020F0502020204030204" pitchFamily="34" charset="0"/>
              </a:rPr>
              <a:t>seven underpinning principles,</a:t>
            </a:r>
            <a:br>
              <a:rPr kumimoji="0" lang="en-US" sz="170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Calibri" panose="020F0502020204030204" pitchFamily="34" charset="0"/>
              </a:rPr>
            </a:br>
            <a:r>
              <a:rPr kumimoji="0" lang="en-US" sz="170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Calibri" panose="020F0502020204030204" pitchFamily="34" charset="0"/>
              </a:rPr>
              <a:t>eight goals and</a:t>
            </a:r>
            <a:br>
              <a:rPr kumimoji="0" lang="en-US" sz="170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Calibri" panose="020F0502020204030204" pitchFamily="34" charset="0"/>
              </a:rPr>
            </a:br>
            <a:r>
              <a:rPr kumimoji="0" lang="en-US" sz="170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Calibri" panose="020F0502020204030204" pitchFamily="34" charset="0"/>
              </a:rPr>
              <a:t>nine strategic pathways</a:t>
            </a:r>
            <a:br>
              <a:rPr kumimoji="0" lang="en-US" sz="170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Calibri" panose="020F0502020204030204" pitchFamily="34" charset="0"/>
              </a:rPr>
            </a:br>
            <a:r>
              <a:rPr kumimoji="0" lang="en-US" sz="170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Calibri" panose="020F0502020204030204" pitchFamily="34" charset="0"/>
              </a:rPr>
              <a:t>for a feasible and desired future.</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70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Calibri" panose="020F0502020204030204" pitchFamily="34" charset="0"/>
              </a:rPr>
              <a:t>The UN-IGIF comprises an overarching </a:t>
            </a:r>
            <a:r>
              <a:rPr kumimoji="0" lang="en-US" sz="17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Calibri" panose="020F0502020204030204" pitchFamily="34" charset="0"/>
              </a:rPr>
              <a:t>Strategy </a:t>
            </a:r>
            <a:r>
              <a:rPr kumimoji="0" lang="en-US" sz="170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Calibri" panose="020F0502020204030204" pitchFamily="34" charset="0"/>
              </a:rPr>
              <a:t>– from local to global, </a:t>
            </a:r>
            <a:r>
              <a:rPr kumimoji="0" lang="en-US" sz="17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Calibri" panose="020F0502020204030204" pitchFamily="34" charset="0"/>
              </a:rPr>
              <a:t>Implementation</a:t>
            </a:r>
            <a:r>
              <a:rPr kumimoji="0" lang="en-US" sz="170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Calibri" panose="020F0502020204030204" pitchFamily="34" charset="0"/>
              </a:rPr>
              <a:t> guidance, and </a:t>
            </a:r>
            <a:r>
              <a:rPr kumimoji="0" lang="en-US" sz="17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Calibri" panose="020F0502020204030204" pitchFamily="34" charset="0"/>
              </a:rPr>
              <a:t>Action</a:t>
            </a:r>
            <a:r>
              <a:rPr kumimoji="0" lang="en-US" sz="170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Calibri" panose="020F0502020204030204" pitchFamily="34" charset="0"/>
              </a:rPr>
              <a:t> plans at the country level.</a:t>
            </a:r>
          </a:p>
        </p:txBody>
      </p:sp>
      <p:sp>
        <p:nvSpPr>
          <p:cNvPr id="27" name="Rectangle 26">
            <a:extLst>
              <a:ext uri="{FF2B5EF4-FFF2-40B4-BE49-F238E27FC236}">
                <a16:creationId xmlns:a16="http://schemas.microsoft.com/office/drawing/2014/main" id="{36E34580-1BCD-4F8F-B39A-B12A2697AFE1}"/>
              </a:ext>
            </a:extLst>
          </p:cNvPr>
          <p:cNvSpPr/>
          <p:nvPr/>
        </p:nvSpPr>
        <p:spPr>
          <a:xfrm>
            <a:off x="9215876" y="5352842"/>
            <a:ext cx="297389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206BE"/>
                </a:solidFill>
                <a:effectLst/>
                <a:uLnTx/>
                <a:uFillTx/>
                <a:latin typeface="Sitka Small Semibold" pitchFamily="2" charset="0"/>
                <a:ea typeface="+mn-ea"/>
                <a:cs typeface="Calibri" panose="020F0502020204030204" pitchFamily="34" charset="0"/>
                <a:hlinkClick r:id="rId3">
                  <a:extLst>
                    <a:ext uri="{A12FA001-AC4F-418D-AE19-62706E023703}">
                      <ahyp:hlinkClr xmlns:ahyp="http://schemas.microsoft.com/office/drawing/2018/hyperlinkcolor" val="tx"/>
                    </a:ext>
                  </a:extLst>
                </a:hlinkClick>
              </a:rPr>
              <a:t>http://ggim.un.org/IGIF/</a:t>
            </a:r>
            <a:r>
              <a:rPr kumimoji="0" lang="en-US" sz="1600" b="0" i="0" u="none" strike="noStrike" kern="1200" cap="none" spc="0" normalizeH="0" baseline="0" noProof="0" dirty="0">
                <a:ln>
                  <a:noFill/>
                </a:ln>
                <a:solidFill>
                  <a:srgbClr val="0206BE"/>
                </a:solidFill>
                <a:effectLst/>
                <a:uLnTx/>
                <a:uFillTx/>
                <a:latin typeface="Sitka Small Semibold" pitchFamily="2" charset="0"/>
                <a:ea typeface="+mn-ea"/>
                <a:cs typeface="Calibri" panose="020F0502020204030204" pitchFamily="34" charset="0"/>
              </a:rPr>
              <a:t> </a:t>
            </a:r>
          </a:p>
        </p:txBody>
      </p:sp>
      <p:pic>
        <p:nvPicPr>
          <p:cNvPr id="2" name="Picture 1">
            <a:extLst>
              <a:ext uri="{FF2B5EF4-FFF2-40B4-BE49-F238E27FC236}">
                <a16:creationId xmlns:a16="http://schemas.microsoft.com/office/drawing/2014/main" id="{5138E01F-75E0-2EF8-EF40-2E47457CD854}"/>
              </a:ext>
            </a:extLst>
          </p:cNvPr>
          <p:cNvPicPr>
            <a:picLocks noChangeAspect="1"/>
          </p:cNvPicPr>
          <p:nvPr/>
        </p:nvPicPr>
        <p:blipFill>
          <a:blip r:embed="rId4"/>
          <a:stretch>
            <a:fillRect/>
          </a:stretch>
        </p:blipFill>
        <p:spPr>
          <a:xfrm>
            <a:off x="4075638" y="1304925"/>
            <a:ext cx="8068938" cy="4114800"/>
          </a:xfrm>
          <a:prstGeom prst="rect">
            <a:avLst/>
          </a:prstGeom>
        </p:spPr>
      </p:pic>
      <p:grpSp>
        <p:nvGrpSpPr>
          <p:cNvPr id="4" name="Group 3">
            <a:extLst>
              <a:ext uri="{FF2B5EF4-FFF2-40B4-BE49-F238E27FC236}">
                <a16:creationId xmlns:a16="http://schemas.microsoft.com/office/drawing/2014/main" id="{45530307-A31B-1604-A2C4-7EEDF902685F}"/>
              </a:ext>
            </a:extLst>
          </p:cNvPr>
          <p:cNvGrpSpPr/>
          <p:nvPr/>
        </p:nvGrpSpPr>
        <p:grpSpPr>
          <a:xfrm>
            <a:off x="4590673" y="2108929"/>
            <a:ext cx="6217333" cy="889073"/>
            <a:chOff x="5554716" y="2589457"/>
            <a:chExt cx="5406654" cy="889073"/>
          </a:xfrm>
        </p:grpSpPr>
        <p:sp>
          <p:nvSpPr>
            <p:cNvPr id="5" name="Oval 4">
              <a:extLst>
                <a:ext uri="{FF2B5EF4-FFF2-40B4-BE49-F238E27FC236}">
                  <a16:creationId xmlns:a16="http://schemas.microsoft.com/office/drawing/2014/main" id="{36F3D3DE-0753-9220-9CA5-57E73198A53D}"/>
                </a:ext>
              </a:extLst>
            </p:cNvPr>
            <p:cNvSpPr/>
            <p:nvPr/>
          </p:nvSpPr>
          <p:spPr>
            <a:xfrm>
              <a:off x="5554716" y="3014966"/>
              <a:ext cx="1113671" cy="44832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06BE"/>
                </a:solidFill>
                <a:effectLst/>
                <a:uLnTx/>
                <a:uFillTx/>
                <a:latin typeface="Sitka Small Semibold" pitchFamily="2" charset="0"/>
                <a:ea typeface="+mn-ea"/>
                <a:cs typeface="Calibri" panose="020F0502020204030204" pitchFamily="34" charset="0"/>
              </a:endParaRPr>
            </a:p>
          </p:txBody>
        </p:sp>
        <p:sp>
          <p:nvSpPr>
            <p:cNvPr id="6" name="Oval 5">
              <a:extLst>
                <a:ext uri="{FF2B5EF4-FFF2-40B4-BE49-F238E27FC236}">
                  <a16:creationId xmlns:a16="http://schemas.microsoft.com/office/drawing/2014/main" id="{C36C2285-1B96-9563-8571-566D16BD10C2}"/>
                </a:ext>
              </a:extLst>
            </p:cNvPr>
            <p:cNvSpPr/>
            <p:nvPr/>
          </p:nvSpPr>
          <p:spPr>
            <a:xfrm>
              <a:off x="7857056" y="2589457"/>
              <a:ext cx="1730171" cy="7432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06BE"/>
                </a:solidFill>
                <a:effectLst/>
                <a:uLnTx/>
                <a:uFillTx/>
                <a:latin typeface="Sitka Small Semibold" pitchFamily="2" charset="0"/>
                <a:ea typeface="+mn-ea"/>
                <a:cs typeface="Calibri" panose="020F0502020204030204" pitchFamily="34" charset="0"/>
              </a:endParaRPr>
            </a:p>
          </p:txBody>
        </p:sp>
        <p:sp>
          <p:nvSpPr>
            <p:cNvPr id="7" name="Oval 6">
              <a:extLst>
                <a:ext uri="{FF2B5EF4-FFF2-40B4-BE49-F238E27FC236}">
                  <a16:creationId xmlns:a16="http://schemas.microsoft.com/office/drawing/2014/main" id="{9868ADD4-8945-C2BD-AD66-1CE77DBBCF29}"/>
                </a:ext>
              </a:extLst>
            </p:cNvPr>
            <p:cNvSpPr/>
            <p:nvPr/>
          </p:nvSpPr>
          <p:spPr>
            <a:xfrm>
              <a:off x="10138188" y="2975455"/>
              <a:ext cx="823182" cy="5030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06BE"/>
                </a:solidFill>
                <a:effectLst/>
                <a:uLnTx/>
                <a:uFillTx/>
                <a:latin typeface="Sitka Small Semibold" pitchFamily="2" charset="0"/>
                <a:ea typeface="+mn-ea"/>
                <a:cs typeface="Calibri" panose="020F0502020204030204" pitchFamily="34" charset="0"/>
              </a:endParaRPr>
            </a:p>
          </p:txBody>
        </p:sp>
      </p:grpSp>
    </p:spTree>
    <p:extLst>
      <p:ext uri="{BB962C8B-B14F-4D97-AF65-F5344CB8AC3E}">
        <p14:creationId xmlns:p14="http://schemas.microsoft.com/office/powerpoint/2010/main" val="225692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1E3FEAD-9CA9-74E0-E987-1E18137B4F41}"/>
              </a:ext>
            </a:extLst>
          </p:cNvPr>
          <p:cNvSpPr txBox="1"/>
          <p:nvPr/>
        </p:nvSpPr>
        <p:spPr>
          <a:xfrm>
            <a:off x="3456125" y="950152"/>
            <a:ext cx="527975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Roboto" panose="02000000000000000000" pitchFamily="2" charset="0"/>
                <a:ea typeface="Roboto" panose="02000000000000000000" pitchFamily="2" charset="0"/>
              </a:rPr>
              <a:t>Part 1: Overarching Strategy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https://ggim.un.org/UN-IGIF/part1.cshtml</a:t>
            </a:r>
            <a:r>
              <a:rPr kumimoji="0" lang="en-US" sz="1800" b="0" i="0" u="none" strike="noStrike" kern="1200" cap="none" spc="0" normalizeH="0" baseline="0" noProof="0" dirty="0">
                <a:ln>
                  <a:noFill/>
                </a:ln>
                <a:effectLst/>
                <a:uLnTx/>
                <a:uFillTx/>
                <a:latin typeface="Roboto" panose="02000000000000000000" pitchFamily="2" charset="0"/>
                <a:ea typeface="Roboto" panose="02000000000000000000" pitchFamily="2" charset="0"/>
              </a:rPr>
              <a:t> </a:t>
            </a:r>
          </a:p>
        </p:txBody>
      </p:sp>
      <p:pic>
        <p:nvPicPr>
          <p:cNvPr id="14" name="Picture 13">
            <a:extLst>
              <a:ext uri="{FF2B5EF4-FFF2-40B4-BE49-F238E27FC236}">
                <a16:creationId xmlns:a16="http://schemas.microsoft.com/office/drawing/2014/main" id="{DA3F04D9-C29B-71EA-E000-CB9446F8E512}"/>
              </a:ext>
            </a:extLst>
          </p:cNvPr>
          <p:cNvPicPr>
            <a:picLocks noChangeAspect="1"/>
          </p:cNvPicPr>
          <p:nvPr/>
        </p:nvPicPr>
        <p:blipFill>
          <a:blip r:embed="rId4"/>
          <a:stretch>
            <a:fillRect/>
          </a:stretch>
        </p:blipFill>
        <p:spPr>
          <a:xfrm>
            <a:off x="1847952" y="468123"/>
            <a:ext cx="1608173" cy="5560920"/>
          </a:xfrm>
          <a:prstGeom prst="rect">
            <a:avLst/>
          </a:prstGeom>
        </p:spPr>
      </p:pic>
      <p:sp>
        <p:nvSpPr>
          <p:cNvPr id="16" name="TextBox 15">
            <a:extLst>
              <a:ext uri="{FF2B5EF4-FFF2-40B4-BE49-F238E27FC236}">
                <a16:creationId xmlns:a16="http://schemas.microsoft.com/office/drawing/2014/main" id="{AC7ACCE1-4227-01D1-32FE-EB033106142C}"/>
              </a:ext>
            </a:extLst>
          </p:cNvPr>
          <p:cNvSpPr txBox="1"/>
          <p:nvPr/>
        </p:nvSpPr>
        <p:spPr>
          <a:xfrm>
            <a:off x="3461039" y="2733516"/>
            <a:ext cx="8373909"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Roboto" panose="02000000000000000000" pitchFamily="2" charset="0"/>
                <a:ea typeface="Roboto" panose="02000000000000000000" pitchFamily="2" charset="0"/>
              </a:rPr>
              <a:t>Part 2: Implementation Guide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https://ggim.un.org/UN-IGIF/part2.cshtml</a:t>
            </a:r>
            <a:endParaRPr kumimoji="0" lang="en-US" sz="1800" b="0" i="0" u="none" strike="noStrike" kern="1200" cap="none" spc="0" normalizeH="0" baseline="0" noProof="0" dirty="0">
              <a:ln>
                <a:noFill/>
              </a:ln>
              <a:effectLst/>
              <a:uLnTx/>
              <a:uFillTx/>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https://ggim.un.org/UN-IGIF/documents/Solving_the_Puzzle_FINAL_17Mar2023.pdf</a:t>
            </a:r>
            <a:r>
              <a:rPr kumimoji="0" lang="en-US" sz="1800" b="0" i="0" u="none" strike="noStrike" kern="1200" cap="none" spc="0" normalizeH="0" baseline="0" noProof="0" dirty="0">
                <a:ln>
                  <a:noFill/>
                </a:ln>
                <a:effectLst/>
                <a:uLnTx/>
                <a:uFillTx/>
                <a:latin typeface="Roboto" panose="02000000000000000000" pitchFamily="2" charset="0"/>
                <a:ea typeface="Roboto" panose="02000000000000000000" pitchFamily="2" charset="0"/>
              </a:rPr>
              <a:t> </a:t>
            </a:r>
          </a:p>
        </p:txBody>
      </p:sp>
      <p:sp>
        <p:nvSpPr>
          <p:cNvPr id="18" name="TextBox 17">
            <a:extLst>
              <a:ext uri="{FF2B5EF4-FFF2-40B4-BE49-F238E27FC236}">
                <a16:creationId xmlns:a16="http://schemas.microsoft.com/office/drawing/2014/main" id="{B03683C4-B93F-678E-1C1F-E06687D8AA28}"/>
              </a:ext>
            </a:extLst>
          </p:cNvPr>
          <p:cNvSpPr txBox="1"/>
          <p:nvPr/>
        </p:nvSpPr>
        <p:spPr>
          <a:xfrm>
            <a:off x="3456125" y="4458900"/>
            <a:ext cx="701354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Roboto" panose="02000000000000000000" pitchFamily="2" charset="0"/>
                <a:ea typeface="Roboto" panose="02000000000000000000" pitchFamily="2" charset="0"/>
              </a:rPr>
              <a:t>Part 3: Country-level Action Plan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https://ggim.un.org/UN-IGIF/part3.cshtml</a:t>
            </a:r>
            <a:endParaRPr kumimoji="0" lang="en-US" sz="1800" b="0" i="0" u="none" strike="noStrike" kern="1200" cap="none" spc="0" normalizeH="0" baseline="0" noProof="0" dirty="0">
              <a:ln>
                <a:noFill/>
              </a:ln>
              <a:effectLst/>
              <a:uLnTx/>
              <a:uFillTx/>
              <a:latin typeface="Roboto" panose="02000000000000000000" pitchFamily="2" charset="0"/>
              <a:ea typeface="Roboto" panose="02000000000000000000" pitchFamily="2" charset="0"/>
            </a:endParaRPr>
          </a:p>
        </p:txBody>
      </p:sp>
      <p:sp>
        <p:nvSpPr>
          <p:cNvPr id="6" name="Google Shape;114;p13">
            <a:extLst>
              <a:ext uri="{FF2B5EF4-FFF2-40B4-BE49-F238E27FC236}">
                <a16:creationId xmlns:a16="http://schemas.microsoft.com/office/drawing/2014/main" id="{FB935357-4D24-BD53-5497-A6DF64BB4FEC}"/>
              </a:ext>
            </a:extLst>
          </p:cNvPr>
          <p:cNvSpPr txBox="1"/>
          <p:nvPr/>
        </p:nvSpPr>
        <p:spPr>
          <a:xfrm rot="16200000">
            <a:off x="-547437" y="2668544"/>
            <a:ext cx="3957912" cy="40006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Calibri"/>
                <a:sym typeface="Calibri"/>
              </a:rPr>
              <a:t>Three interconnected parts</a:t>
            </a:r>
            <a:endParaRPr kumimoji="0" sz="2000" b="0" i="0" u="none" strike="noStrike" kern="1200" cap="none" spc="0" normalizeH="0" baseline="0" noProof="0" dirty="0">
              <a:ln>
                <a:noFill/>
              </a:ln>
              <a:effectLst/>
              <a:uLnTx/>
              <a:uFillTx/>
              <a:latin typeface="Roboto" panose="02000000000000000000" pitchFamily="2" charset="0"/>
              <a:ea typeface="Roboto" panose="02000000000000000000" pitchFamily="2" charset="0"/>
            </a:endParaRPr>
          </a:p>
        </p:txBody>
      </p:sp>
      <p:pic>
        <p:nvPicPr>
          <p:cNvPr id="7" name="Picture 6">
            <a:extLst>
              <a:ext uri="{FF2B5EF4-FFF2-40B4-BE49-F238E27FC236}">
                <a16:creationId xmlns:a16="http://schemas.microsoft.com/office/drawing/2014/main" id="{809361BC-5715-10C1-0AB8-7667D3A476E2}"/>
              </a:ext>
            </a:extLst>
          </p:cNvPr>
          <p:cNvPicPr>
            <a:picLocks noChangeAspect="1"/>
          </p:cNvPicPr>
          <p:nvPr/>
        </p:nvPicPr>
        <p:blipFill>
          <a:blip r:embed="rId8"/>
          <a:stretch>
            <a:fillRect/>
          </a:stretch>
        </p:blipFill>
        <p:spPr>
          <a:xfrm>
            <a:off x="372143" y="0"/>
            <a:ext cx="1371600" cy="1467432"/>
          </a:xfrm>
          <a:prstGeom prst="rect">
            <a:avLst/>
          </a:prstGeom>
        </p:spPr>
      </p:pic>
      <p:sp>
        <p:nvSpPr>
          <p:cNvPr id="3" name="Rectangle 2">
            <a:extLst>
              <a:ext uri="{FF2B5EF4-FFF2-40B4-BE49-F238E27FC236}">
                <a16:creationId xmlns:a16="http://schemas.microsoft.com/office/drawing/2014/main" id="{894BA7D4-25CB-3B1F-6D2D-72D2C74844F8}"/>
              </a:ext>
            </a:extLst>
          </p:cNvPr>
          <p:cNvSpPr/>
          <p:nvPr/>
        </p:nvSpPr>
        <p:spPr>
          <a:xfrm>
            <a:off x="9686060" y="5990251"/>
            <a:ext cx="2327625" cy="307777"/>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206BE"/>
                </a:solidFill>
                <a:effectLst/>
                <a:uLnTx/>
                <a:uFillTx/>
                <a:latin typeface="Calibri"/>
                <a:ea typeface="+mn-ea"/>
                <a:cs typeface="+mn-cs"/>
              </a:rPr>
              <a:t>https://ggim.un.org/UN-IGIF/</a:t>
            </a:r>
          </a:p>
        </p:txBody>
      </p:sp>
    </p:spTree>
    <p:extLst>
      <p:ext uri="{BB962C8B-B14F-4D97-AF65-F5344CB8AC3E}">
        <p14:creationId xmlns:p14="http://schemas.microsoft.com/office/powerpoint/2010/main" val="358444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3" name="Google Shape;113;p13"/>
          <p:cNvSpPr txBox="1"/>
          <p:nvPr/>
        </p:nvSpPr>
        <p:spPr>
          <a:xfrm>
            <a:off x="1656078" y="155211"/>
            <a:ext cx="10457813" cy="1600398"/>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0206BE"/>
              </a:buClr>
              <a:buSzPct val="90000"/>
              <a:buFont typeface="Wingdings" panose="05000000000000000000" pitchFamily="2" charset="2"/>
              <a:buChar char="Ø"/>
              <a:tabLst/>
              <a:defRPr/>
            </a:pPr>
            <a:r>
              <a:rPr kumimoji="0" lang="en-US" sz="1400" b="0" u="none" strike="noStrike" kern="1200" cap="none" spc="0" normalizeH="0" baseline="0" noProof="0" dirty="0">
                <a:ln>
                  <a:noFill/>
                </a:ln>
                <a:effectLst/>
                <a:uLnTx/>
                <a:uFillTx/>
                <a:latin typeface="Roboto" panose="02000000000000000000" pitchFamily="2" charset="0"/>
                <a:ea typeface="Roboto" panose="02000000000000000000" pitchFamily="2" charset="0"/>
                <a:cs typeface="Calibri"/>
                <a:sym typeface="Calibri"/>
              </a:rPr>
              <a:t>Adopted by UN-GGIM in August 2018, the Overarching Strategic Framework sets the context of ‘why’ geospatial information management is a critical element of national social and economic development, and ‘why’ it needs to be strengthened.</a:t>
            </a:r>
          </a:p>
          <a:p>
            <a:pPr marL="285750" marR="0" lvl="0" indent="-285750" algn="l" defTabSz="914400" rtl="0" eaLnBrk="1" fontAlgn="auto" latinLnBrk="0" hangingPunct="1">
              <a:lnSpc>
                <a:spcPct val="100000"/>
              </a:lnSpc>
              <a:spcBef>
                <a:spcPts val="0"/>
              </a:spcBef>
              <a:spcAft>
                <a:spcPts val="0"/>
              </a:spcAft>
              <a:buClr>
                <a:srgbClr val="0206BE"/>
              </a:buClr>
              <a:buSzPct val="90000"/>
              <a:buFont typeface="Wingdings" panose="05000000000000000000" pitchFamily="2" charset="2"/>
              <a:buChar char="Ø"/>
              <a:tabLst/>
              <a:defRPr/>
            </a:pPr>
            <a:r>
              <a:rPr kumimoji="0" lang="en-US" sz="1400" b="0" u="none" strike="noStrike" kern="1200" cap="none" spc="0" normalizeH="0" baseline="0" noProof="0" dirty="0">
                <a:ln>
                  <a:noFill/>
                </a:ln>
                <a:effectLst/>
                <a:uLnTx/>
                <a:uFillTx/>
                <a:latin typeface="Roboto" panose="02000000000000000000" pitchFamily="2" charset="0"/>
                <a:ea typeface="Roboto" panose="02000000000000000000" pitchFamily="2" charset="0"/>
                <a:cs typeface="Calibri"/>
                <a:sym typeface="Calibri"/>
              </a:rPr>
              <a:t>This is the strategic policy guide to reference when developing and strengthening national and sub-national geospatial information management systems and capabilities. It presents a forward-looking and aspirational geospatial framework built on national needs and circumstances.</a:t>
            </a:r>
          </a:p>
          <a:p>
            <a:pPr marL="285750" marR="0" lvl="0" indent="-285750" algn="l" defTabSz="914400" rtl="0" eaLnBrk="1" fontAlgn="auto" latinLnBrk="0" hangingPunct="1">
              <a:lnSpc>
                <a:spcPct val="100000"/>
              </a:lnSpc>
              <a:spcBef>
                <a:spcPts val="0"/>
              </a:spcBef>
              <a:spcAft>
                <a:spcPts val="0"/>
              </a:spcAft>
              <a:buClr>
                <a:srgbClr val="0206BE"/>
              </a:buClr>
              <a:buSzPct val="90000"/>
              <a:buFont typeface="Wingdings" panose="05000000000000000000" pitchFamily="2" charset="2"/>
              <a:buChar char="Ø"/>
              <a:tabLst/>
              <a:defRPr/>
            </a:pPr>
            <a:r>
              <a:rPr kumimoji="0" lang="en-US" sz="1400" b="0" u="none" strike="noStrike" kern="1200" cap="none" spc="0" normalizeH="0" baseline="0" noProof="0" dirty="0">
                <a:ln>
                  <a:noFill/>
                </a:ln>
                <a:effectLst/>
                <a:uLnTx/>
                <a:uFillTx/>
                <a:latin typeface="Roboto" panose="02000000000000000000" pitchFamily="2" charset="0"/>
                <a:ea typeface="Roboto" panose="02000000000000000000" pitchFamily="2" charset="0"/>
                <a:cs typeface="Calibri"/>
                <a:sym typeface="Calibri"/>
              </a:rPr>
              <a:t>As a ‘strategic’ introduction to the UN-IGIF, the intended audience includes national leaders, political leaders, organizational managers, the business community and academia, and defined benefits that take account of national priorities.</a:t>
            </a:r>
          </a:p>
        </p:txBody>
      </p:sp>
      <p:sp>
        <p:nvSpPr>
          <p:cNvPr id="114" name="Google Shape;114;p13"/>
          <p:cNvSpPr txBox="1"/>
          <p:nvPr/>
        </p:nvSpPr>
        <p:spPr>
          <a:xfrm>
            <a:off x="1656079" y="5746108"/>
            <a:ext cx="10305413" cy="40006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Calibri"/>
                <a:sym typeface="Calibri"/>
              </a:rPr>
              <a:t>Three interconnected parts</a:t>
            </a:r>
            <a:endParaRPr kumimoji="0" sz="2000" b="0" i="0" u="none" strike="noStrike" kern="1200" cap="none" spc="0" normalizeH="0" baseline="0" noProof="0" dirty="0">
              <a:ln>
                <a:noFill/>
              </a:ln>
              <a:effectLst/>
              <a:uLnTx/>
              <a:uFillTx/>
              <a:latin typeface="Roboto" panose="02000000000000000000" pitchFamily="2" charset="0"/>
              <a:ea typeface="Roboto" panose="02000000000000000000" pitchFamily="2" charset="0"/>
            </a:endParaRPr>
          </a:p>
        </p:txBody>
      </p:sp>
      <p:sp>
        <p:nvSpPr>
          <p:cNvPr id="115" name="Google Shape;115;p13"/>
          <p:cNvSpPr txBox="1"/>
          <p:nvPr/>
        </p:nvSpPr>
        <p:spPr>
          <a:xfrm>
            <a:off x="1656079" y="2203207"/>
            <a:ext cx="10457813" cy="1815841"/>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0206BE"/>
              </a:buClr>
              <a:buSzPct val="90000"/>
              <a:buFont typeface="Wingdings" panose="05000000000000000000" pitchFamily="2" charset="2"/>
              <a:buChar char="Ø"/>
              <a:tabLst/>
              <a:defRPr/>
            </a:pPr>
            <a:r>
              <a:rPr kumimoji="0" lang="en-US" sz="1400" b="0" u="none" strike="noStrike" kern="1200" cap="none" spc="0" normalizeH="0" baseline="0" noProof="0" dirty="0">
                <a:ln>
                  <a:noFill/>
                </a:ln>
                <a:effectLst/>
                <a:uLnTx/>
                <a:uFillTx/>
                <a:latin typeface="Roboto" panose="02000000000000000000" pitchFamily="2" charset="0"/>
                <a:ea typeface="Roboto" panose="02000000000000000000" pitchFamily="2" charset="0"/>
                <a:cs typeface="Calibri"/>
                <a:sym typeface="Calibri"/>
              </a:rPr>
              <a:t>Adopted by UN-GGIM in September 2020, the Implementation Guide explains ‘what’ specific guidance and options can be taken by countries in implementing the UN-IGIF.</a:t>
            </a:r>
          </a:p>
          <a:p>
            <a:pPr marL="285750" marR="0" lvl="0" indent="-285750" algn="l" defTabSz="914400" rtl="0" eaLnBrk="1" fontAlgn="auto" latinLnBrk="0" hangingPunct="1">
              <a:lnSpc>
                <a:spcPct val="100000"/>
              </a:lnSpc>
              <a:spcBef>
                <a:spcPts val="0"/>
              </a:spcBef>
              <a:spcAft>
                <a:spcPts val="0"/>
              </a:spcAft>
              <a:buClr>
                <a:srgbClr val="0206BE"/>
              </a:buClr>
              <a:buSzPct val="90000"/>
              <a:buFont typeface="Wingdings" panose="05000000000000000000" pitchFamily="2" charset="2"/>
              <a:buChar char="Ø"/>
              <a:tabLst/>
              <a:defRPr/>
            </a:pPr>
            <a:r>
              <a:rPr kumimoji="0" lang="en-US" sz="1400" b="0" u="none" strike="noStrike" kern="1200" cap="none" spc="0" normalizeH="0" baseline="0" noProof="0" dirty="0">
                <a:ln>
                  <a:noFill/>
                </a:ln>
                <a:effectLst/>
                <a:uLnTx/>
                <a:uFillTx/>
                <a:latin typeface="Roboto" panose="02000000000000000000" pitchFamily="2" charset="0"/>
                <a:ea typeface="Roboto" panose="02000000000000000000" pitchFamily="2" charset="0"/>
                <a:cs typeface="Calibri"/>
                <a:sym typeface="Calibri"/>
              </a:rPr>
              <a:t>Expanding on each of the nine Strategic Pathways, the Guide captures strategic to operational needs with references, good practices, guiding principles, actions, deliverables, outcomes and resources for countries to establish ‘nationally’ integrated geospatial information frameworks in such a way that transformational change is enabled, visible and sustainable.</a:t>
            </a:r>
          </a:p>
          <a:p>
            <a:pPr marL="285750" marR="0" lvl="0" indent="-285750" algn="l" defTabSz="914400" rtl="0" eaLnBrk="1" fontAlgn="auto" latinLnBrk="0" hangingPunct="1">
              <a:lnSpc>
                <a:spcPct val="100000"/>
              </a:lnSpc>
              <a:spcBef>
                <a:spcPts val="0"/>
              </a:spcBef>
              <a:spcAft>
                <a:spcPts val="0"/>
              </a:spcAft>
              <a:buClr>
                <a:srgbClr val="0206BE"/>
              </a:buClr>
              <a:buSzPct val="90000"/>
              <a:buFont typeface="Wingdings" panose="05000000000000000000" pitchFamily="2" charset="2"/>
              <a:buChar char="Ø"/>
              <a:tabLst/>
              <a:defRPr/>
            </a:pPr>
            <a:r>
              <a:rPr kumimoji="0" lang="en-US" sz="1400" b="0" u="none" strike="noStrike" kern="1200" cap="none" spc="0" normalizeH="0" baseline="0" noProof="0" dirty="0">
                <a:ln>
                  <a:noFill/>
                </a:ln>
                <a:effectLst/>
                <a:uLnTx/>
                <a:uFillTx/>
                <a:latin typeface="Roboto" panose="02000000000000000000" pitchFamily="2" charset="0"/>
                <a:ea typeface="Roboto" panose="02000000000000000000" pitchFamily="2" charset="0"/>
                <a:cs typeface="Calibri"/>
                <a:sym typeface="Calibri"/>
              </a:rPr>
              <a:t>Recognizing that every country is at different levels of maturity in their geospatial development journey, the guidance is comprehensive, but general enough to be applicable to all countries, and sufficiently flexible so that each country can develop their own Action Plans to meet their national priorities and circumstances.</a:t>
            </a:r>
          </a:p>
        </p:txBody>
      </p:sp>
      <p:pic>
        <p:nvPicPr>
          <p:cNvPr id="3" name="Picture 2">
            <a:extLst>
              <a:ext uri="{FF2B5EF4-FFF2-40B4-BE49-F238E27FC236}">
                <a16:creationId xmlns:a16="http://schemas.microsoft.com/office/drawing/2014/main" id="{3BFCC3EB-F9CD-17D8-FB70-4038E7B3F80C}"/>
              </a:ext>
            </a:extLst>
          </p:cNvPr>
          <p:cNvPicPr>
            <a:picLocks noChangeAspect="1"/>
          </p:cNvPicPr>
          <p:nvPr/>
        </p:nvPicPr>
        <p:blipFill rotWithShape="1">
          <a:blip r:embed="rId3"/>
          <a:srcRect r="65680"/>
          <a:stretch/>
        </p:blipFill>
        <p:spPr>
          <a:xfrm>
            <a:off x="0" y="0"/>
            <a:ext cx="1731154" cy="6217920"/>
          </a:xfrm>
          <a:prstGeom prst="rect">
            <a:avLst/>
          </a:prstGeom>
        </p:spPr>
      </p:pic>
      <p:sp>
        <p:nvSpPr>
          <p:cNvPr id="4" name="Google Shape;116;p13">
            <a:extLst>
              <a:ext uri="{FF2B5EF4-FFF2-40B4-BE49-F238E27FC236}">
                <a16:creationId xmlns:a16="http://schemas.microsoft.com/office/drawing/2014/main" id="{B4246152-396C-CC77-5B67-9FFE11D7B1BE}"/>
              </a:ext>
            </a:extLst>
          </p:cNvPr>
          <p:cNvSpPr txBox="1"/>
          <p:nvPr/>
        </p:nvSpPr>
        <p:spPr>
          <a:xfrm>
            <a:off x="1656079" y="4095992"/>
            <a:ext cx="10457813" cy="1831230"/>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600"/>
              </a:spcBef>
              <a:spcAft>
                <a:spcPts val="0"/>
              </a:spcAft>
              <a:buClr>
                <a:srgbClr val="0206BE"/>
              </a:buClr>
              <a:buSzPct val="90000"/>
              <a:buFont typeface="Wingdings" panose="05000000000000000000" pitchFamily="2" charset="2"/>
              <a:buChar char="Ø"/>
              <a:tabLst/>
              <a:defRPr/>
            </a:pPr>
            <a:r>
              <a:rPr kumimoji="0" lang="en-US" sz="1400" b="0" u="none" strike="noStrike" kern="1200" cap="none" spc="0" normalizeH="0" baseline="0" noProof="0" dirty="0">
                <a:ln>
                  <a:noFill/>
                </a:ln>
                <a:effectLst/>
                <a:uLnTx/>
                <a:uFillTx/>
                <a:latin typeface="Roboto" panose="02000000000000000000" pitchFamily="2" charset="0"/>
                <a:ea typeface="Roboto" panose="02000000000000000000" pitchFamily="2" charset="0"/>
                <a:cs typeface="Calibri"/>
                <a:sym typeface="Calibri"/>
              </a:rPr>
              <a:t>Includes elements such as the economic impact and value of geospatial information systems, investment needs and priorities, identification of short, medium and long-term activities, and potential funding sources. </a:t>
            </a:r>
          </a:p>
          <a:p>
            <a:pPr marL="285750" marR="0" lvl="0" indent="-285750" algn="l" defTabSz="914400" rtl="0" eaLnBrk="1" fontAlgn="auto" latinLnBrk="0" hangingPunct="1">
              <a:lnSpc>
                <a:spcPct val="100000"/>
              </a:lnSpc>
              <a:spcBef>
                <a:spcPts val="600"/>
              </a:spcBef>
              <a:spcAft>
                <a:spcPts val="0"/>
              </a:spcAft>
              <a:buClr>
                <a:srgbClr val="0206BE"/>
              </a:buClr>
              <a:buSzPct val="90000"/>
              <a:buFont typeface="Wingdings" panose="05000000000000000000" pitchFamily="2" charset="2"/>
              <a:buChar char="Ø"/>
              <a:tabLst/>
              <a:defRPr/>
            </a:pPr>
            <a:r>
              <a:rPr kumimoji="0" lang="en-US" sz="1400" b="0" u="none" strike="noStrike" kern="1200" cap="none" spc="0" normalizeH="0" baseline="0" noProof="0" dirty="0">
                <a:ln>
                  <a:noFill/>
                </a:ln>
                <a:effectLst/>
                <a:uLnTx/>
                <a:uFillTx/>
                <a:latin typeface="Roboto" panose="02000000000000000000" pitchFamily="2" charset="0"/>
                <a:ea typeface="Roboto" panose="02000000000000000000" pitchFamily="2" charset="0"/>
              </a:rPr>
              <a:t>Countries prepare and implement the UN-IGIF with their own country-level Action Plans (CAPs) that align with the country’s priorities and circumstances. A CAP references the specific guidance, options and actions provided in the Implementation Guide and addresses each of the Strategic Pathways, while taking into account the strategic and operational needs of a country when implementing the UN-IGIF.</a:t>
            </a:r>
          </a:p>
          <a:p>
            <a:pPr marL="285750" marR="0" lvl="0" indent="-285750" algn="l" defTabSz="914400" rtl="0" eaLnBrk="1" fontAlgn="auto" latinLnBrk="0" hangingPunct="1">
              <a:lnSpc>
                <a:spcPct val="100000"/>
              </a:lnSpc>
              <a:spcBef>
                <a:spcPts val="600"/>
              </a:spcBef>
              <a:spcAft>
                <a:spcPts val="0"/>
              </a:spcAft>
              <a:buClr>
                <a:srgbClr val="000000"/>
              </a:buClr>
              <a:buSzPts val="1600"/>
              <a:buFont typeface="Arial"/>
              <a:buChar char="•"/>
              <a:tabLst/>
              <a:defRPr/>
            </a:pPr>
            <a:endParaRPr kumimoji="0" sz="1400" b="0" u="none" strike="noStrike" kern="1200" cap="none" spc="0" normalizeH="0" baseline="0" noProof="0" dirty="0">
              <a:ln>
                <a:noFill/>
              </a:ln>
              <a:effectLst/>
              <a:uLnTx/>
              <a:uFillTx/>
              <a:latin typeface="Roboto" panose="02000000000000000000" pitchFamily="2" charset="0"/>
              <a:ea typeface="Roboto"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5"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01B1E403-DDB6-4441-808C-2D1180EC718C}"/>
              </a:ext>
            </a:extLst>
          </p:cNvPr>
          <p:cNvSpPr>
            <a:spLocks/>
          </p:cNvSpPr>
          <p:nvPr/>
        </p:nvSpPr>
        <p:spPr bwMode="auto">
          <a:xfrm>
            <a:off x="0" y="0"/>
            <a:ext cx="12161520" cy="55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US" altLang="ja-JP" sz="2800" b="1" i="0" u="none" strike="noStrike" kern="1200" cap="small" spc="0" normalizeH="0" baseline="0" noProof="0" dirty="0">
                <a:ln>
                  <a:noFill/>
                </a:ln>
                <a:solidFill>
                  <a:srgbClr val="0206BE"/>
                </a:solidFill>
                <a:effectLst/>
                <a:uLnTx/>
                <a:uFillTx/>
                <a:latin typeface="Calibri"/>
                <a:ea typeface="SimSun" panose="02010600030101010101" pitchFamily="2" charset="-122"/>
                <a:cs typeface="Times New Roman" panose="02020603050405020304" pitchFamily="18" charset="0"/>
              </a:rPr>
              <a:t>Elements of a Country-level Action Plan</a:t>
            </a:r>
          </a:p>
        </p:txBody>
      </p:sp>
      <p:pic>
        <p:nvPicPr>
          <p:cNvPr id="3" name="Picture 2" descr="Diagram&#10;&#10;Description automatically generated">
            <a:extLst>
              <a:ext uri="{FF2B5EF4-FFF2-40B4-BE49-F238E27FC236}">
                <a16:creationId xmlns:a16="http://schemas.microsoft.com/office/drawing/2014/main" id="{83E36B51-4CE0-4231-5F45-2BE582B5141F}"/>
              </a:ext>
            </a:extLst>
          </p:cNvPr>
          <p:cNvPicPr>
            <a:picLocks noChangeAspect="1"/>
          </p:cNvPicPr>
          <p:nvPr/>
        </p:nvPicPr>
        <p:blipFill>
          <a:blip r:embed="rId3"/>
          <a:stretch>
            <a:fillRect/>
          </a:stretch>
        </p:blipFill>
        <p:spPr>
          <a:xfrm>
            <a:off x="3303210" y="529008"/>
            <a:ext cx="8689279" cy="5409079"/>
          </a:xfrm>
          <a:prstGeom prst="rect">
            <a:avLst/>
          </a:prstGeom>
        </p:spPr>
      </p:pic>
      <p:pic>
        <p:nvPicPr>
          <p:cNvPr id="2" name="Picture 1">
            <a:extLst>
              <a:ext uri="{FF2B5EF4-FFF2-40B4-BE49-F238E27FC236}">
                <a16:creationId xmlns:a16="http://schemas.microsoft.com/office/drawing/2014/main" id="{1D0560B0-53CC-BA91-D406-FCAE63B48817}"/>
              </a:ext>
            </a:extLst>
          </p:cNvPr>
          <p:cNvPicPr>
            <a:picLocks noChangeAspect="1"/>
          </p:cNvPicPr>
          <p:nvPr/>
        </p:nvPicPr>
        <p:blipFill>
          <a:blip r:embed="rId4"/>
          <a:stretch>
            <a:fillRect/>
          </a:stretch>
        </p:blipFill>
        <p:spPr>
          <a:xfrm>
            <a:off x="23818" y="0"/>
            <a:ext cx="2975106" cy="6218459"/>
          </a:xfrm>
          <a:prstGeom prst="rect">
            <a:avLst/>
          </a:prstGeom>
        </p:spPr>
      </p:pic>
      <p:sp>
        <p:nvSpPr>
          <p:cNvPr id="4" name="Date Placeholder 3">
            <a:extLst>
              <a:ext uri="{FF2B5EF4-FFF2-40B4-BE49-F238E27FC236}">
                <a16:creationId xmlns:a16="http://schemas.microsoft.com/office/drawing/2014/main" id="{AD25265F-9B12-6390-62D2-5EE760A47E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10/04/2024</a:t>
            </a:r>
          </a:p>
        </p:txBody>
      </p:sp>
      <p:sp>
        <p:nvSpPr>
          <p:cNvPr id="5" name="Rectangle 4">
            <a:extLst>
              <a:ext uri="{FF2B5EF4-FFF2-40B4-BE49-F238E27FC236}">
                <a16:creationId xmlns:a16="http://schemas.microsoft.com/office/drawing/2014/main" id="{3422DB9D-D036-8685-0B58-B0C188E4D10E}"/>
              </a:ext>
            </a:extLst>
          </p:cNvPr>
          <p:cNvSpPr/>
          <p:nvPr/>
        </p:nvSpPr>
        <p:spPr>
          <a:xfrm>
            <a:off x="9686060" y="5990251"/>
            <a:ext cx="2327625" cy="307777"/>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206BE"/>
                </a:solidFill>
                <a:effectLst/>
                <a:uLnTx/>
                <a:uFillTx/>
                <a:latin typeface="Calibri"/>
                <a:ea typeface="+mn-ea"/>
                <a:cs typeface="+mn-cs"/>
              </a:rPr>
              <a:t>https://ggim.un.org/UN-IGIF/</a:t>
            </a:r>
          </a:p>
        </p:txBody>
      </p:sp>
    </p:spTree>
    <p:extLst>
      <p:ext uri="{BB962C8B-B14F-4D97-AF65-F5344CB8AC3E}">
        <p14:creationId xmlns:p14="http://schemas.microsoft.com/office/powerpoint/2010/main" val="249267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E4265BF2-AB7D-B92D-D7AE-AAF5E76A24AA}"/>
              </a:ext>
            </a:extLst>
          </p:cNvPr>
          <p:cNvPicPr>
            <a:picLocks noChangeAspect="1"/>
          </p:cNvPicPr>
          <p:nvPr/>
        </p:nvPicPr>
        <p:blipFill rotWithShape="1">
          <a:blip r:embed="rId2">
            <a:extLst>
              <a:ext uri="{28A0092B-C50C-407E-A947-70E740481C1C}">
                <a14:useLocalDpi xmlns:a14="http://schemas.microsoft.com/office/drawing/2010/main" val="0"/>
              </a:ext>
            </a:extLst>
          </a:blip>
          <a:srcRect t="20559"/>
          <a:stretch/>
        </p:blipFill>
        <p:spPr>
          <a:xfrm>
            <a:off x="6388078" y="3493748"/>
            <a:ext cx="5573997" cy="2743200"/>
          </a:xfrm>
          <a:prstGeom prst="rect">
            <a:avLst/>
          </a:prstGeom>
          <a:scene3d>
            <a:camera prst="perspectiveRelaxedModerately"/>
            <a:lightRig rig="threePt" dir="t"/>
          </a:scene3d>
        </p:spPr>
      </p:pic>
      <p:sp>
        <p:nvSpPr>
          <p:cNvPr id="6" name="Speech Bubble: Rectangle with Corners Rounded 5">
            <a:extLst>
              <a:ext uri="{FF2B5EF4-FFF2-40B4-BE49-F238E27FC236}">
                <a16:creationId xmlns:a16="http://schemas.microsoft.com/office/drawing/2014/main" id="{D8A70CB8-1B37-247B-CA48-5AA37CB54EAB}"/>
              </a:ext>
            </a:extLst>
          </p:cNvPr>
          <p:cNvSpPr/>
          <p:nvPr/>
        </p:nvSpPr>
        <p:spPr>
          <a:xfrm>
            <a:off x="495299" y="82190"/>
            <a:ext cx="8458201" cy="3497942"/>
          </a:xfrm>
          <a:prstGeom prst="wedgeRoundRectCallout">
            <a:avLst>
              <a:gd name="adj1" fmla="val -470"/>
              <a:gd name="adj2" fmla="val 65223"/>
              <a:gd name="adj3" fmla="val 16667"/>
            </a:avLst>
          </a:prstGeom>
          <a:solidFill>
            <a:srgbClr val="145FA5"/>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D168423-4731-766C-5B52-D3DA13A836BF}"/>
              </a:ext>
            </a:extLst>
          </p:cNvPr>
          <p:cNvSpPr txBox="1"/>
          <p:nvPr/>
        </p:nvSpPr>
        <p:spPr>
          <a:xfrm>
            <a:off x="659944" y="148731"/>
            <a:ext cx="8128909"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solidFill>
                <a:effectLst/>
                <a:uLnTx/>
                <a:uFillTx/>
                <a:latin typeface="Roboto" panose="02000000000000000000" pitchFamily="2" charset="0"/>
                <a:ea typeface="Roboto" panose="02000000000000000000" pitchFamily="2" charset="0"/>
              </a:rPr>
              <a:t>“In a world increasingly reliant on higher accuracy measurements and location-based services, </a:t>
            </a:r>
            <a:r>
              <a:rPr kumimoji="0" lang="en-US" sz="1800" b="1" i="0" u="none" strike="noStrike" kern="1200" cap="none" spc="0" normalizeH="0" baseline="0" noProof="0" dirty="0">
                <a:ln>
                  <a:noFill/>
                </a:ln>
                <a:solidFill>
                  <a:srgbClr val="E7E6E6"/>
                </a:solidFill>
                <a:effectLst/>
                <a:uLnTx/>
                <a:uFillTx/>
                <a:latin typeface="Roboto" panose="02000000000000000000" pitchFamily="2" charset="0"/>
                <a:ea typeface="Roboto" panose="02000000000000000000" pitchFamily="2" charset="0"/>
              </a:rPr>
              <a:t>collaboration</a:t>
            </a:r>
            <a:r>
              <a:rPr kumimoji="0" lang="en-US" sz="1800" b="0" i="0" u="none" strike="noStrike" kern="1200" cap="none" spc="0" normalizeH="0" baseline="0" noProof="0" dirty="0">
                <a:ln>
                  <a:noFill/>
                </a:ln>
                <a:solidFill>
                  <a:srgbClr val="E7E6E6"/>
                </a:solidFill>
                <a:effectLst/>
                <a:uLnTx/>
                <a:uFillTx/>
                <a:latin typeface="Roboto" panose="02000000000000000000" pitchFamily="2" charset="0"/>
                <a:ea typeface="Roboto" panose="02000000000000000000" pitchFamily="2" charset="0"/>
              </a:rPr>
              <a:t>, </a:t>
            </a:r>
            <a:r>
              <a:rPr kumimoji="0" lang="en-US" sz="1800" b="1" i="0" u="none" strike="noStrike" kern="1200" cap="none" spc="0" normalizeH="0" baseline="0" noProof="0" dirty="0">
                <a:ln>
                  <a:noFill/>
                </a:ln>
                <a:solidFill>
                  <a:srgbClr val="E7E6E6"/>
                </a:solidFill>
                <a:effectLst/>
                <a:uLnTx/>
                <a:uFillTx/>
                <a:latin typeface="Roboto" panose="02000000000000000000" pitchFamily="2" charset="0"/>
                <a:ea typeface="Roboto" panose="02000000000000000000" pitchFamily="2" charset="0"/>
              </a:rPr>
              <a:t>coordination</a:t>
            </a:r>
            <a:r>
              <a:rPr kumimoji="0" lang="en-US" sz="1800" b="0" i="0" u="none" strike="noStrike" kern="1200" cap="none" spc="0" normalizeH="0" baseline="0" noProof="0" dirty="0">
                <a:ln>
                  <a:noFill/>
                </a:ln>
                <a:solidFill>
                  <a:srgbClr val="E7E6E6"/>
                </a:solidFill>
                <a:effectLst/>
                <a:uLnTx/>
                <a:uFillTx/>
                <a:latin typeface="Roboto" panose="02000000000000000000" pitchFamily="2" charset="0"/>
                <a:ea typeface="Roboto" panose="02000000000000000000" pitchFamily="2" charset="0"/>
              </a:rPr>
              <a:t> and </a:t>
            </a:r>
            <a:r>
              <a:rPr kumimoji="0" lang="en-US" sz="1800" b="1" i="0" u="none" strike="noStrike" kern="1200" cap="none" spc="0" normalizeH="0" baseline="0" noProof="0" dirty="0">
                <a:ln>
                  <a:noFill/>
                </a:ln>
                <a:solidFill>
                  <a:srgbClr val="E7E6E6"/>
                </a:solidFill>
                <a:effectLst/>
                <a:uLnTx/>
                <a:uFillTx/>
                <a:latin typeface="Roboto" panose="02000000000000000000" pitchFamily="2" charset="0"/>
                <a:ea typeface="Roboto" panose="02000000000000000000" pitchFamily="2" charset="0"/>
              </a:rPr>
              <a:t>coherence</a:t>
            </a:r>
            <a:r>
              <a:rPr kumimoji="0" lang="en-US" sz="1800" b="0" i="0" u="none" strike="noStrike" kern="1200" cap="none" spc="0" normalizeH="0" baseline="0" noProof="0" dirty="0">
                <a:ln>
                  <a:noFill/>
                </a:ln>
                <a:solidFill>
                  <a:srgbClr val="E7E6E6"/>
                </a:solidFill>
                <a:effectLst/>
                <a:uLnTx/>
                <a:uFillTx/>
                <a:latin typeface="Roboto" panose="02000000000000000000" pitchFamily="2" charset="0"/>
                <a:ea typeface="Roboto" panose="02000000000000000000" pitchFamily="2" charset="0"/>
              </a:rPr>
              <a:t> in global geospatial information management is more important than ever before. The United Nations is the right place to foster the needed cooperation. However, the availability and accessibility of quality, timely and reliable geospatial information remains a challenge, as does the capacity of countries to produce the information they need.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6E6"/>
              </a:solidFill>
              <a:effectLst/>
              <a:uLnTx/>
              <a:uFillTx/>
              <a:latin typeface="Roboto" panose="02000000000000000000" pitchFamily="2" charset="0"/>
              <a:ea typeface="Roboto" panose="02000000000000000000"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solidFill>
                <a:effectLst/>
                <a:uLnTx/>
                <a:uFillTx/>
                <a:latin typeface="Roboto" panose="02000000000000000000" pitchFamily="2" charset="0"/>
                <a:ea typeface="Roboto" panose="02000000000000000000" pitchFamily="2" charset="0"/>
              </a:rPr>
              <a:t>Your important work on developing </a:t>
            </a:r>
            <a:r>
              <a:rPr kumimoji="0" lang="en-US" sz="1800" b="1" i="0" u="none" strike="noStrike" kern="1200" cap="none" spc="0" normalizeH="0" baseline="0" noProof="0" dirty="0">
                <a:ln>
                  <a:noFill/>
                </a:ln>
                <a:solidFill>
                  <a:srgbClr val="E7E6E6"/>
                </a:solidFill>
                <a:effectLst/>
                <a:uLnTx/>
                <a:uFillTx/>
                <a:latin typeface="Roboto" panose="02000000000000000000" pitchFamily="2" charset="0"/>
                <a:ea typeface="Roboto" panose="02000000000000000000" pitchFamily="2" charset="0"/>
              </a:rPr>
              <a:t>consensus-</a:t>
            </a:r>
            <a:r>
              <a:rPr kumimoji="0" lang="en-US" sz="1800" b="0" i="0" u="none" strike="noStrike" kern="1200" cap="none" spc="0" normalizeH="0" baseline="0" noProof="0" dirty="0">
                <a:ln>
                  <a:noFill/>
                </a:ln>
                <a:solidFill>
                  <a:srgbClr val="E7E6E6"/>
                </a:solidFill>
                <a:effectLst/>
                <a:uLnTx/>
                <a:uFillTx/>
                <a:latin typeface="Roboto" panose="02000000000000000000" pitchFamily="2" charset="0"/>
                <a:ea typeface="Roboto" panose="02000000000000000000" pitchFamily="2" charset="0"/>
              </a:rPr>
              <a:t>based norms and frameworks, together with your practical guidance, will allow Member States to strengthen and enhance their </a:t>
            </a:r>
            <a:r>
              <a:rPr kumimoji="0" lang="en-US" sz="1800" b="1" i="0" u="none" strike="noStrike" kern="1200" cap="none" spc="0" normalizeH="0" baseline="0" noProof="0" dirty="0">
                <a:ln>
                  <a:noFill/>
                </a:ln>
                <a:solidFill>
                  <a:srgbClr val="E7E6E6"/>
                </a:solidFill>
                <a:effectLst/>
                <a:uLnTx/>
                <a:uFillTx/>
                <a:latin typeface="Roboto" panose="02000000000000000000" pitchFamily="2" charset="0"/>
                <a:ea typeface="Roboto" panose="02000000000000000000" pitchFamily="2" charset="0"/>
              </a:rPr>
              <a:t>national geospatial capacities </a:t>
            </a:r>
            <a:r>
              <a:rPr kumimoji="0" lang="en-US" sz="1800" b="0" i="0" u="none" strike="noStrike" kern="1200" cap="none" spc="0" normalizeH="0" baseline="0" noProof="0" dirty="0">
                <a:ln>
                  <a:noFill/>
                </a:ln>
                <a:solidFill>
                  <a:srgbClr val="E7E6E6"/>
                </a:solidFill>
                <a:effectLst/>
                <a:uLnTx/>
                <a:uFillTx/>
                <a:latin typeface="Roboto" panose="02000000000000000000" pitchFamily="2" charset="0"/>
                <a:ea typeface="Roboto" panose="02000000000000000000" pitchFamily="2" charset="0"/>
              </a:rPr>
              <a:t>to measure progress, and to make progress towards a better world for all.</a:t>
            </a:r>
            <a:r>
              <a:rPr kumimoji="0" lang="en-US" b="0" i="0" u="none" strike="noStrike" kern="1200" cap="none" spc="0" normalizeH="0" baseline="0" noProof="0" dirty="0">
                <a:ln>
                  <a:noFill/>
                </a:ln>
                <a:solidFill>
                  <a:srgbClr val="E7E6E6"/>
                </a:solidFill>
                <a:effectLst/>
                <a:uLnTx/>
                <a:uFillTx/>
                <a:latin typeface="Roboto" panose="02000000000000000000" pitchFamily="2" charset="0"/>
                <a:ea typeface="Roboto" panose="02000000000000000000" pitchFamily="2" charset="0"/>
              </a:rPr>
              <a:t>”</a:t>
            </a:r>
          </a:p>
        </p:txBody>
      </p:sp>
      <p:sp>
        <p:nvSpPr>
          <p:cNvPr id="8" name="TextBox 7">
            <a:extLst>
              <a:ext uri="{FF2B5EF4-FFF2-40B4-BE49-F238E27FC236}">
                <a16:creationId xmlns:a16="http://schemas.microsoft.com/office/drawing/2014/main" id="{716AF7FA-06ED-DCC1-95D6-517F001BBC32}"/>
              </a:ext>
            </a:extLst>
          </p:cNvPr>
          <p:cNvSpPr txBox="1"/>
          <p:nvPr/>
        </p:nvSpPr>
        <p:spPr>
          <a:xfrm>
            <a:off x="106166" y="4112873"/>
            <a:ext cx="5989834" cy="95410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206BE"/>
                </a:solidFill>
                <a:effectLst/>
                <a:uLnTx/>
                <a:uFillTx/>
                <a:latin typeface="Calibri" panose="020F0502020204030204"/>
                <a:ea typeface="+mn-ea"/>
                <a:cs typeface="+mn-cs"/>
              </a:rPr>
              <a:t>Li Junhua,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206BE"/>
                </a:solidFill>
                <a:effectLst/>
                <a:uLnTx/>
                <a:uFillTx/>
                <a:latin typeface="Calibri" panose="020F0502020204030204"/>
                <a:ea typeface="+mn-ea"/>
                <a:cs typeface="+mn-cs"/>
              </a:rPr>
              <a:t>Under-Secretary-General for Economic and Social Affairs, United Nations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206BE"/>
                </a:solidFill>
                <a:effectLst/>
                <a:uLnTx/>
                <a:uFillTx/>
                <a:latin typeface="Calibri" panose="020F0502020204030204"/>
                <a:ea typeface="+mn-ea"/>
                <a:cs typeface="+mn-cs"/>
              </a:rPr>
              <a:t>Opening Remarks, Thirteenth Session of the United Nations Committee of Experts on Global Geospatial Information Management, 2 August 2023</a:t>
            </a:r>
          </a:p>
        </p:txBody>
      </p:sp>
      <p:pic>
        <p:nvPicPr>
          <p:cNvPr id="2" name="Picture 1">
            <a:extLst>
              <a:ext uri="{FF2B5EF4-FFF2-40B4-BE49-F238E27FC236}">
                <a16:creationId xmlns:a16="http://schemas.microsoft.com/office/drawing/2014/main" id="{FD79B754-93C8-3F1B-DA74-7BA0B2952E2B}"/>
              </a:ext>
            </a:extLst>
          </p:cNvPr>
          <p:cNvPicPr>
            <a:picLocks noChangeAspect="1"/>
          </p:cNvPicPr>
          <p:nvPr/>
        </p:nvPicPr>
        <p:blipFill>
          <a:blip r:embed="rId3"/>
          <a:stretch>
            <a:fillRect/>
          </a:stretch>
        </p:blipFill>
        <p:spPr>
          <a:xfrm>
            <a:off x="9479856" y="65315"/>
            <a:ext cx="2690372" cy="914400"/>
          </a:xfrm>
          <a:prstGeom prst="rect">
            <a:avLst/>
          </a:prstGeom>
        </p:spPr>
      </p:pic>
    </p:spTree>
    <p:extLst>
      <p:ext uri="{BB962C8B-B14F-4D97-AF65-F5344CB8AC3E}">
        <p14:creationId xmlns:p14="http://schemas.microsoft.com/office/powerpoint/2010/main" val="1490282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6082F0-DD3F-BE7D-EEAB-445114486B30}"/>
              </a:ext>
            </a:extLst>
          </p:cNvPr>
          <p:cNvPicPr>
            <a:picLocks noChangeAspect="1"/>
          </p:cNvPicPr>
          <p:nvPr/>
        </p:nvPicPr>
        <p:blipFill>
          <a:blip r:embed="rId2"/>
          <a:stretch>
            <a:fillRect/>
          </a:stretch>
        </p:blipFill>
        <p:spPr>
          <a:xfrm>
            <a:off x="152400" y="0"/>
            <a:ext cx="11887200" cy="59138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7281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197C75-DB9A-F1AF-AE8C-91C18D618427}"/>
              </a:ext>
            </a:extLst>
          </p:cNvPr>
          <p:cNvPicPr>
            <a:picLocks noChangeAspect="1"/>
          </p:cNvPicPr>
          <p:nvPr/>
        </p:nvPicPr>
        <p:blipFill>
          <a:blip r:embed="rId2"/>
          <a:stretch>
            <a:fillRect/>
          </a:stretch>
        </p:blipFill>
        <p:spPr>
          <a:xfrm>
            <a:off x="572545" y="142435"/>
            <a:ext cx="11046909" cy="59258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43132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EE8BB16-B551-2996-D36E-5F9F0EC64EDA}"/>
              </a:ext>
            </a:extLst>
          </p:cNvPr>
          <p:cNvSpPr txBox="1"/>
          <p:nvPr/>
        </p:nvSpPr>
        <p:spPr>
          <a:xfrm>
            <a:off x="762000" y="1422341"/>
            <a:ext cx="10653536" cy="32983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lang="en-US" sz="2000" b="1" dirty="0">
                <a:latin typeface="Roboto" panose="02000000000000000000" pitchFamily="2" charset="0"/>
                <a:ea typeface="Roboto" panose="02000000000000000000" pitchFamily="2" charset="0"/>
              </a:rPr>
              <a:t>14/101 Enhancing global geospatial information management arrangements</a:t>
            </a:r>
            <a:endParaRPr kumimoji="0" lang="en-US" sz="2000" b="1" i="0" u="none" strike="noStrike" kern="1200" cap="none" spc="0" normalizeH="0" baseline="0" noProof="0" dirty="0">
              <a:ln>
                <a:noFill/>
              </a:ln>
              <a:solidFill>
                <a:srgbClr val="0206BE"/>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1000"/>
              </a:spcAft>
              <a:buClrTx/>
              <a:buSzTx/>
              <a:buFontTx/>
              <a:buNone/>
              <a:tabLst/>
              <a:defRPr/>
            </a:pPr>
            <a:r>
              <a:rPr lang="en-US" sz="2000" dirty="0">
                <a:latin typeface="Roboto" panose="02000000000000000000" pitchFamily="2" charset="0"/>
                <a:ea typeface="Roboto" panose="02000000000000000000" pitchFamily="2" charset="0"/>
              </a:rPr>
              <a:t>(h) Recognized the increasingly complex and challenging operating environment for national geospatial, mapping and cadastral agencies, with rapid technological changes and advancements (including artificial intelligence), noted that there were only six years remaining to implement the 2030 Agenda for Sustainable Development, in that context stressed the </a:t>
            </a:r>
            <a:r>
              <a:rPr lang="en-US" sz="2000" b="1" dirty="0">
                <a:latin typeface="Roboto" panose="02000000000000000000" pitchFamily="2" charset="0"/>
                <a:ea typeface="Roboto" panose="02000000000000000000" pitchFamily="2" charset="0"/>
              </a:rPr>
              <a:t>importance of holistically considering environment, climate, resilience and sustainability </a:t>
            </a:r>
            <a:r>
              <a:rPr lang="en-US" sz="2000" dirty="0">
                <a:latin typeface="Roboto" panose="02000000000000000000" pitchFamily="2" charset="0"/>
                <a:ea typeface="Roboto" panose="02000000000000000000" pitchFamily="2" charset="0"/>
              </a:rPr>
              <a:t>and requested the Bureau, with the support of the Secretariat, to consider those issues as a matter of priority as part of the development of the strategic framework of the Committee of Experts for the period 2025–2030, taking also into account, within all activities and operations, aspects of diversity, equality and inclusion</a:t>
            </a:r>
            <a:endParaRPr kumimoji="0" lang="en-US" sz="2000" b="0" i="0" u="none" strike="noStrike" kern="1200" cap="none" spc="0" normalizeH="0" baseline="0" noProof="0" dirty="0">
              <a:ln>
                <a:noFill/>
              </a:ln>
              <a:solidFill>
                <a:srgbClr val="0206BE"/>
              </a:solidFill>
              <a:effectLst/>
              <a:uLnTx/>
              <a:uFillTx/>
              <a:latin typeface="Roboto" panose="02000000000000000000" pitchFamily="2" charset="0"/>
              <a:ea typeface="Roboto" panose="02000000000000000000" pitchFamily="2" charset="0"/>
            </a:endParaRPr>
          </a:p>
        </p:txBody>
      </p:sp>
      <p:sp>
        <p:nvSpPr>
          <p:cNvPr id="13" name="Rectangle 12">
            <a:extLst>
              <a:ext uri="{FF2B5EF4-FFF2-40B4-BE49-F238E27FC236}">
                <a16:creationId xmlns:a16="http://schemas.microsoft.com/office/drawing/2014/main" id="{CEF2E8F9-8D3D-C987-9972-B148825C7DB9}"/>
              </a:ext>
            </a:extLst>
          </p:cNvPr>
          <p:cNvSpPr/>
          <p:nvPr/>
        </p:nvSpPr>
        <p:spPr>
          <a:xfrm>
            <a:off x="762000" y="511171"/>
            <a:ext cx="10653536" cy="818557"/>
          </a:xfrm>
          <a:prstGeom prst="rect">
            <a:avLst/>
          </a:prstGeom>
        </p:spPr>
        <p:txBody>
          <a:bodyPr wrap="square">
            <a:spAutoFit/>
          </a:bodyPr>
          <a:lstStyle/>
          <a:p>
            <a:pPr marL="0" marR="1440180" lvl="0" indent="0" algn="l" defTabSz="914400" rtl="0" eaLnBrk="1" fontAlgn="auto" latinLnBrk="0" hangingPunct="1">
              <a:lnSpc>
                <a:spcPct val="110000"/>
              </a:lnSpc>
              <a:spcBef>
                <a:spcPts val="0"/>
              </a:spcBef>
              <a:spcAft>
                <a:spcPts val="0"/>
              </a:spcAft>
              <a:buClrTx/>
              <a:buSzTx/>
              <a:buFontTx/>
              <a:buNone/>
              <a:tabLst/>
              <a:defRPr/>
            </a:pPr>
            <a:r>
              <a:rPr kumimoji="0" lang="en-US" sz="2200" b="1" i="0" u="none" strike="noStrike" kern="1200" cap="small" spc="0" normalizeH="0" baseline="0" noProof="0" dirty="0">
                <a:ln>
                  <a:noFill/>
                </a:ln>
                <a:effectLst/>
                <a:uLnTx/>
                <a:uFillTx/>
                <a:latin typeface="Roboto" panose="02000000000000000000" pitchFamily="2" charset="0"/>
                <a:ea typeface="Roboto" panose="02000000000000000000" pitchFamily="2" charset="0"/>
                <a:cs typeface="Calibri" panose="020F0502020204030204" pitchFamily="34" charset="0"/>
              </a:rPr>
              <a:t>Fourteenth Session of the Committee of Experts on</a:t>
            </a:r>
          </a:p>
          <a:p>
            <a:pPr marL="0" marR="1440180" lvl="0" indent="0" algn="l" defTabSz="914400" rtl="0" eaLnBrk="1" fontAlgn="auto" latinLnBrk="0" hangingPunct="1">
              <a:lnSpc>
                <a:spcPct val="110000"/>
              </a:lnSpc>
              <a:spcBef>
                <a:spcPts val="0"/>
              </a:spcBef>
              <a:spcAft>
                <a:spcPts val="0"/>
              </a:spcAft>
              <a:buClrTx/>
              <a:buSzTx/>
              <a:buFontTx/>
              <a:buNone/>
              <a:tabLst/>
              <a:defRPr/>
            </a:pPr>
            <a:r>
              <a:rPr lang="en-US" sz="2200" b="1" cap="small" dirty="0">
                <a:latin typeface="Roboto" panose="02000000000000000000" pitchFamily="2" charset="0"/>
                <a:ea typeface="Roboto" panose="02000000000000000000" pitchFamily="2" charset="0"/>
                <a:cs typeface="Calibri" panose="020F0502020204030204" pitchFamily="34" charset="0"/>
              </a:rPr>
              <a:t>Global Geospatial Information Management</a:t>
            </a:r>
            <a:endParaRPr kumimoji="0" lang="en-US" sz="2200" b="1" i="0" u="none" strike="noStrike" kern="1200" cap="small" spc="0" normalizeH="0" baseline="0" noProof="0" dirty="0">
              <a:ln>
                <a:noFill/>
              </a:ln>
              <a:effectLst/>
              <a:uLnTx/>
              <a:uFillTx/>
              <a:latin typeface="Roboto" panose="02000000000000000000" pitchFamily="2" charset="0"/>
              <a:ea typeface="Roboto" panose="02000000000000000000" pitchFamily="2" charset="0"/>
              <a:cs typeface="Calibri" panose="020F0502020204030204" pitchFamily="34" charset="0"/>
            </a:endParaRPr>
          </a:p>
        </p:txBody>
      </p:sp>
      <p:pic>
        <p:nvPicPr>
          <p:cNvPr id="3" name="Picture 2">
            <a:extLst>
              <a:ext uri="{FF2B5EF4-FFF2-40B4-BE49-F238E27FC236}">
                <a16:creationId xmlns:a16="http://schemas.microsoft.com/office/drawing/2014/main" id="{0FC4B98E-A1EC-6047-521E-B1FCDE40FD75}"/>
              </a:ext>
            </a:extLst>
          </p:cNvPr>
          <p:cNvPicPr>
            <a:picLocks noChangeAspect="1"/>
          </p:cNvPicPr>
          <p:nvPr/>
        </p:nvPicPr>
        <p:blipFill>
          <a:blip r:embed="rId3"/>
          <a:stretch>
            <a:fillRect/>
          </a:stretch>
        </p:blipFill>
        <p:spPr>
          <a:xfrm>
            <a:off x="2078624" y="5126134"/>
            <a:ext cx="8034751" cy="619050"/>
          </a:xfrm>
          <a:prstGeom prst="rect">
            <a:avLst/>
          </a:prstGeom>
          <a:ln w="76200">
            <a:solidFill>
              <a:srgbClr val="C00000"/>
            </a:solidFill>
          </a:ln>
        </p:spPr>
      </p:pic>
    </p:spTree>
    <p:extLst>
      <p:ext uri="{BB962C8B-B14F-4D97-AF65-F5344CB8AC3E}">
        <p14:creationId xmlns:p14="http://schemas.microsoft.com/office/powerpoint/2010/main" val="2039036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2D9CD4-47A8-0305-F326-831D66ADDB42}"/>
              </a:ext>
            </a:extLst>
          </p:cNvPr>
          <p:cNvSpPr txBox="1"/>
          <p:nvPr/>
        </p:nvSpPr>
        <p:spPr>
          <a:xfrm>
            <a:off x="0" y="2228671"/>
            <a:ext cx="833845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200" b="1" i="0" u="none" strike="noStrike" kern="1200" cap="small" spc="0" normalizeH="0" baseline="0" noProof="0" dirty="0">
                <a:ln>
                  <a:noFill/>
                </a:ln>
                <a:effectLst>
                  <a:reflection blurRad="6350" stA="60000" endA="900" endPos="60000" dist="29997" dir="5400000" sy="-100000" algn="bl" rotWithShape="0"/>
                </a:effectLst>
                <a:uLnTx/>
                <a:uFillTx/>
                <a:latin typeface="Sitka Small Semibold" panose="020B0604020202020204" pitchFamily="2" charset="0"/>
                <a:ea typeface="+mn-ea"/>
                <a:cs typeface="Arial" panose="020B0604020202020204" pitchFamily="34" charset="0"/>
              </a:rPr>
              <a:t>Thank you</a:t>
            </a:r>
            <a:endParaRPr kumimoji="0" lang="en-US" sz="7200" b="0" i="0" u="none" strike="noStrike" kern="1200" cap="none" spc="0" normalizeH="0" baseline="0" noProof="0" dirty="0">
              <a:ln>
                <a:noFill/>
              </a:ln>
              <a:effectLst/>
              <a:uLnTx/>
              <a:uFillTx/>
              <a:latin typeface="Sitka Small Semibold" panose="020B0604020202020204" pitchFamily="2" charset="0"/>
              <a:ea typeface="+mn-ea"/>
              <a:cs typeface="+mn-cs"/>
            </a:endParaRPr>
          </a:p>
        </p:txBody>
      </p:sp>
      <p:sp>
        <p:nvSpPr>
          <p:cNvPr id="7" name="TextBox 6">
            <a:extLst>
              <a:ext uri="{FF2B5EF4-FFF2-40B4-BE49-F238E27FC236}">
                <a16:creationId xmlns:a16="http://schemas.microsoft.com/office/drawing/2014/main" id="{68F77DC6-23E6-9C81-D6BB-8C86A1D0FFB4}"/>
              </a:ext>
            </a:extLst>
          </p:cNvPr>
          <p:cNvSpPr txBox="1"/>
          <p:nvPr/>
        </p:nvSpPr>
        <p:spPr>
          <a:xfrm>
            <a:off x="10450285" y="0"/>
            <a:ext cx="1730061" cy="984069"/>
          </a:xfrm>
          <a:prstGeom prst="rect">
            <a:avLst/>
          </a:prstGeom>
          <a:solidFill>
            <a:schemeClr val="bg1"/>
          </a:solidFill>
        </p:spPr>
        <p:txBody>
          <a:bodyPr wrap="square" rtlCol="0">
            <a:spAutoFit/>
          </a:bodyPr>
          <a:lstStyle/>
          <a:p>
            <a:endParaRPr lang="en-US" dirty="0"/>
          </a:p>
        </p:txBody>
      </p:sp>
      <p:pic>
        <p:nvPicPr>
          <p:cNvPr id="4" name="Picture 3">
            <a:extLst>
              <a:ext uri="{FF2B5EF4-FFF2-40B4-BE49-F238E27FC236}">
                <a16:creationId xmlns:a16="http://schemas.microsoft.com/office/drawing/2014/main" id="{216F6B0B-4144-C31D-2FD2-E44813DFFD65}"/>
              </a:ext>
            </a:extLst>
          </p:cNvPr>
          <p:cNvPicPr>
            <a:picLocks noChangeAspect="1"/>
          </p:cNvPicPr>
          <p:nvPr/>
        </p:nvPicPr>
        <p:blipFill>
          <a:blip r:embed="rId3"/>
          <a:stretch>
            <a:fillRect/>
          </a:stretch>
        </p:blipFill>
        <p:spPr>
          <a:xfrm>
            <a:off x="8142740" y="262760"/>
            <a:ext cx="3865199" cy="5505165"/>
          </a:xfrm>
          <a:prstGeom prst="rect">
            <a:avLst/>
          </a:prstGeom>
        </p:spPr>
      </p:pic>
    </p:spTree>
    <p:extLst>
      <p:ext uri="{BB962C8B-B14F-4D97-AF65-F5344CB8AC3E}">
        <p14:creationId xmlns:p14="http://schemas.microsoft.com/office/powerpoint/2010/main" val="1034327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8C7E3D-474C-AD10-FDB8-68870D540930}"/>
              </a:ext>
            </a:extLst>
          </p:cNvPr>
          <p:cNvSpPr/>
          <p:nvPr/>
        </p:nvSpPr>
        <p:spPr>
          <a:xfrm>
            <a:off x="0" y="0"/>
            <a:ext cx="3374571"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diagram of a global geospatial framework&#10;&#10;Description automatically generated">
            <a:extLst>
              <a:ext uri="{FF2B5EF4-FFF2-40B4-BE49-F238E27FC236}">
                <a16:creationId xmlns:a16="http://schemas.microsoft.com/office/drawing/2014/main" id="{8B5C60E6-8DDE-CC9E-7434-9825822DCB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571" y="0"/>
            <a:ext cx="8873478" cy="6858000"/>
          </a:xfrm>
          <a:prstGeom prst="rect">
            <a:avLst/>
          </a:prstGeom>
        </p:spPr>
      </p:pic>
      <p:sp>
        <p:nvSpPr>
          <p:cNvPr id="4" name="TextBox 3">
            <a:extLst>
              <a:ext uri="{FF2B5EF4-FFF2-40B4-BE49-F238E27FC236}">
                <a16:creationId xmlns:a16="http://schemas.microsoft.com/office/drawing/2014/main" id="{F34D8949-16AF-FE66-9799-1F75546D8B20}"/>
              </a:ext>
            </a:extLst>
          </p:cNvPr>
          <p:cNvSpPr txBox="1"/>
          <p:nvPr/>
        </p:nvSpPr>
        <p:spPr>
          <a:xfrm>
            <a:off x="28575" y="542923"/>
            <a:ext cx="3318522" cy="5586145"/>
          </a:xfrm>
          <a:prstGeom prst="rect">
            <a:avLst/>
          </a:prstGeom>
          <a:solidFill>
            <a:schemeClr val="bg1"/>
          </a:solidFill>
        </p:spPr>
        <p:txBody>
          <a:bodyPr wrap="square" rtlCol="0">
            <a:spAutoFit/>
          </a:bodyPr>
          <a:lstStyle/>
          <a:p>
            <a:pPr algn="r"/>
            <a:r>
              <a:rPr lang="en-GB" sz="1700" dirty="0">
                <a:latin typeface="Roboto" panose="02000000000000000000" pitchFamily="2" charset="0"/>
                <a:ea typeface="Roboto" panose="02000000000000000000" pitchFamily="2" charset="0"/>
                <a:cs typeface="Arial" panose="020B0604020202020204" pitchFamily="34" charset="0"/>
              </a:rPr>
              <a:t>T</a:t>
            </a:r>
            <a:r>
              <a:rPr lang="en-GB" sz="1700" dirty="0">
                <a:effectLst/>
                <a:latin typeface="Roboto" panose="02000000000000000000" pitchFamily="2" charset="0"/>
                <a:ea typeface="Roboto" panose="02000000000000000000" pitchFamily="2" charset="0"/>
                <a:cs typeface="Arial" panose="020B0604020202020204" pitchFamily="34" charset="0"/>
              </a:rPr>
              <a:t>he Committee of Experts transmitted to ECOSOC its report, pursuant to </a:t>
            </a:r>
            <a:r>
              <a:rPr lang="en-US" sz="1700" dirty="0">
                <a:effectLst/>
                <a:latin typeface="Roboto" panose="02000000000000000000" pitchFamily="2" charset="0"/>
                <a:ea typeface="Roboto" panose="02000000000000000000" pitchFamily="2" charset="0"/>
                <a:cs typeface="Arial" panose="020B0604020202020204" pitchFamily="34" charset="0"/>
              </a:rPr>
              <a:t>resolution </a:t>
            </a:r>
            <a:r>
              <a:rPr lang="en-US" sz="1700" u="sng" dirty="0">
                <a:latin typeface="Roboto" panose="02000000000000000000" pitchFamily="2" charset="0"/>
                <a:ea typeface="Roboto" panose="02000000000000000000" pitchFamily="2" charset="0"/>
                <a:cs typeface="Arial" panose="020B0604020202020204" pitchFamily="34" charset="0"/>
              </a:rPr>
              <a:t>E/RES/2</a:t>
            </a:r>
            <a:r>
              <a:rPr lang="en-US" sz="1700" u="sng" dirty="0">
                <a:effectLst/>
                <a:latin typeface="Roboto" panose="02000000000000000000" pitchFamily="2" charset="0"/>
                <a:ea typeface="Roboto" panose="02000000000000000000" pitchFamily="2" charset="0"/>
                <a:cs typeface="Arial" panose="020B0604020202020204" pitchFamily="34" charset="0"/>
                <a:hlinkClick r:id="rId3">
                  <a:extLst>
                    <a:ext uri="{A12FA001-AC4F-418D-AE19-62706E023703}">
                      <ahyp:hlinkClr xmlns:ahyp="http://schemas.microsoft.com/office/drawing/2018/hyperlinkcolor" val="tx"/>
                    </a:ext>
                  </a:extLst>
                </a:hlinkClick>
              </a:rPr>
              <a:t>016/27</a:t>
            </a:r>
            <a:r>
              <a:rPr lang="en-GB" sz="1700" dirty="0">
                <a:effectLst/>
                <a:latin typeface="Roboto" panose="02000000000000000000" pitchFamily="2" charset="0"/>
                <a:ea typeface="Roboto" panose="02000000000000000000" pitchFamily="2" charset="0"/>
                <a:cs typeface="Arial" panose="020B0604020202020204" pitchFamily="34" charset="0"/>
              </a:rPr>
              <a:t> entitled ‘Enhancing global geospatial information management’ </a:t>
            </a:r>
            <a:r>
              <a:rPr lang="en-GB" sz="1700" u="sng" dirty="0">
                <a:effectLst/>
                <a:latin typeface="Roboto" panose="02000000000000000000" pitchFamily="2" charset="0"/>
                <a:ea typeface="Roboto" panose="02000000000000000000" pitchFamily="2" charset="0"/>
                <a:cs typeface="Arial" panose="020B0604020202020204" pitchFamily="34" charset="0"/>
                <a:hlinkClick r:id="rId4">
                  <a:extLst>
                    <a:ext uri="{A12FA001-AC4F-418D-AE19-62706E023703}">
                      <ahyp:hlinkClr xmlns:ahyp="http://schemas.microsoft.com/office/drawing/2018/hyperlinkcolor" val="tx"/>
                    </a:ext>
                  </a:extLst>
                </a:hlinkClick>
              </a:rPr>
              <a:t>(E/2022/68)</a:t>
            </a:r>
            <a:r>
              <a:rPr lang="en-GB" sz="1700" dirty="0">
                <a:effectLst/>
                <a:latin typeface="Roboto" panose="02000000000000000000" pitchFamily="2" charset="0"/>
                <a:ea typeface="Roboto" panose="02000000000000000000" pitchFamily="2" charset="0"/>
                <a:cs typeface="Arial" panose="020B0604020202020204" pitchFamily="34" charset="0"/>
              </a:rPr>
              <a:t> in June 2022.</a:t>
            </a:r>
            <a:r>
              <a:rPr lang="en-US" sz="1700" dirty="0">
                <a:effectLst/>
                <a:latin typeface="Roboto" panose="02000000000000000000" pitchFamily="2" charset="0"/>
                <a:ea typeface="Roboto" panose="02000000000000000000" pitchFamily="2" charset="0"/>
                <a:cs typeface="Arial" panose="020B0604020202020204" pitchFamily="34" charset="0"/>
              </a:rPr>
              <a:t> The comprehensive report described the process of ‘transition’ marking the Committee’s work, starting with an initial five-year period (2011 – 2016) on </a:t>
            </a:r>
            <a:r>
              <a:rPr lang="en-US" sz="1700" b="1" dirty="0">
                <a:effectLst/>
                <a:latin typeface="Roboto" panose="02000000000000000000" pitchFamily="2" charset="0"/>
                <a:ea typeface="Roboto" panose="02000000000000000000" pitchFamily="2" charset="0"/>
                <a:cs typeface="Arial" panose="020B0604020202020204" pitchFamily="34" charset="0"/>
              </a:rPr>
              <a:t>establishment</a:t>
            </a:r>
            <a:r>
              <a:rPr lang="en-US" sz="1700" dirty="0">
                <a:effectLst/>
                <a:latin typeface="Roboto" panose="02000000000000000000" pitchFamily="2" charset="0"/>
                <a:ea typeface="Roboto" panose="02000000000000000000" pitchFamily="2" charset="0"/>
                <a:cs typeface="Arial" panose="020B0604020202020204" pitchFamily="34" charset="0"/>
              </a:rPr>
              <a:t>; the report then detailed its second five-year period (2017-2021) on </a:t>
            </a:r>
            <a:r>
              <a:rPr lang="en-US" sz="1700" b="1" dirty="0">
                <a:effectLst/>
                <a:latin typeface="Roboto" panose="02000000000000000000" pitchFamily="2" charset="0"/>
                <a:ea typeface="Roboto" panose="02000000000000000000" pitchFamily="2" charset="0"/>
                <a:cs typeface="Arial" panose="020B0604020202020204" pitchFamily="34" charset="0"/>
              </a:rPr>
              <a:t>institutionalization</a:t>
            </a:r>
            <a:r>
              <a:rPr lang="en-US" sz="1700" dirty="0">
                <a:effectLst/>
                <a:latin typeface="Roboto" panose="02000000000000000000" pitchFamily="2" charset="0"/>
                <a:ea typeface="Roboto" panose="02000000000000000000" pitchFamily="2" charset="0"/>
                <a:cs typeface="Arial" panose="020B0604020202020204" pitchFamily="34" charset="0"/>
              </a:rPr>
              <a:t>; and then considers the Committee’s future in the coming five-year period – </a:t>
            </a:r>
            <a:r>
              <a:rPr lang="en-US" sz="1700" b="1" dirty="0">
                <a:effectLst/>
                <a:latin typeface="Roboto" panose="02000000000000000000" pitchFamily="2" charset="0"/>
                <a:ea typeface="Roboto" panose="02000000000000000000" pitchFamily="2" charset="0"/>
                <a:cs typeface="Arial" panose="020B0604020202020204" pitchFamily="34" charset="0"/>
              </a:rPr>
              <a:t>on implementation of the Committee’s frameworks, anchored by the UN-IGIF</a:t>
            </a:r>
            <a:r>
              <a:rPr lang="en-US" sz="1700" dirty="0">
                <a:effectLst/>
                <a:latin typeface="Roboto" panose="02000000000000000000" pitchFamily="2" charset="0"/>
                <a:ea typeface="Roboto" panose="02000000000000000000" pitchFamily="2" charset="0"/>
                <a:cs typeface="Arial" panose="020B0604020202020204" pitchFamily="34" charset="0"/>
              </a:rPr>
              <a:t>. </a:t>
            </a:r>
          </a:p>
        </p:txBody>
      </p:sp>
    </p:spTree>
    <p:extLst>
      <p:ext uri="{BB962C8B-B14F-4D97-AF65-F5344CB8AC3E}">
        <p14:creationId xmlns:p14="http://schemas.microsoft.com/office/powerpoint/2010/main" val="3718781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6D8FFF-7736-2759-596F-2984B3FB01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30459" y="-25348"/>
            <a:ext cx="4728210" cy="2023339"/>
          </a:xfrm>
          <a:prstGeom prst="rect">
            <a:avLst/>
          </a:prstGeom>
        </p:spPr>
      </p:pic>
      <p:pic>
        <p:nvPicPr>
          <p:cNvPr id="8" name="Picture 7" descr="Logo, company name&#10;&#10;Description automatically generated">
            <a:extLst>
              <a:ext uri="{FF2B5EF4-FFF2-40B4-BE49-F238E27FC236}">
                <a16:creationId xmlns:a16="http://schemas.microsoft.com/office/drawing/2014/main" id="{2807DED9-EE00-630E-9398-8EAD2485E7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6525" y="56284"/>
            <a:ext cx="2153281" cy="1070116"/>
          </a:xfrm>
          <a:prstGeom prst="rect">
            <a:avLst/>
          </a:prstGeom>
        </p:spPr>
      </p:pic>
      <p:pic>
        <p:nvPicPr>
          <p:cNvPr id="9" name="Picture 1" descr="UN logo 279">
            <a:extLst>
              <a:ext uri="{FF2B5EF4-FFF2-40B4-BE49-F238E27FC236}">
                <a16:creationId xmlns:a16="http://schemas.microsoft.com/office/drawing/2014/main" id="{43AAD862-6065-8B73-BF3D-62FC4DD69F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6409" y="104925"/>
            <a:ext cx="1005840" cy="9144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a:extLst>
              <a:ext uri="{FF2B5EF4-FFF2-40B4-BE49-F238E27FC236}">
                <a16:creationId xmlns:a16="http://schemas.microsoft.com/office/drawing/2014/main" id="{5E81FA20-201F-4F2B-543B-E52A39C04316}"/>
              </a:ext>
            </a:extLst>
          </p:cNvPr>
          <p:cNvSpPr txBox="1"/>
          <p:nvPr/>
        </p:nvSpPr>
        <p:spPr>
          <a:xfrm>
            <a:off x="95284" y="2070952"/>
            <a:ext cx="4353390" cy="2308324"/>
          </a:xfrm>
          <a:prstGeom prst="rect">
            <a:avLst/>
          </a:prstGeom>
          <a:noFill/>
        </p:spPr>
        <p:txBody>
          <a:bodyPr wrap="square" rtlCol="0">
            <a:spAutoFit/>
          </a:bodyPr>
          <a:lstStyle/>
          <a:p>
            <a:pPr marL="0" marR="0" lvl="0" indent="0" defTabSz="608667"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effectLst/>
                <a:uLnTx/>
                <a:uFillTx/>
                <a:latin typeface="Roboto" panose="02000000000000000000" pitchFamily="2" charset="0"/>
                <a:ea typeface="Roboto" panose="02000000000000000000" pitchFamily="2" charset="0"/>
                <a:cs typeface="Calibri" panose="020F0502020204030204" pitchFamily="34" charset="0"/>
              </a:rPr>
              <a:t>The Committee of Experts, a subsidiary expert body of the Economic and Social Council of the United Nations, is the </a:t>
            </a:r>
            <a:r>
              <a:rPr kumimoji="0" lang="en-US" sz="1600" b="1" i="1" u="none" strike="noStrike" kern="1200" cap="none" spc="0" normalizeH="0" baseline="0" noProof="0" dirty="0">
                <a:ln>
                  <a:noFill/>
                </a:ln>
                <a:effectLst/>
                <a:uLnTx/>
                <a:uFillTx/>
                <a:latin typeface="Roboto" panose="02000000000000000000" pitchFamily="2" charset="0"/>
                <a:ea typeface="Roboto" panose="02000000000000000000" pitchFamily="2" charset="0"/>
                <a:cs typeface="Calibri" panose="020F0502020204030204" pitchFamily="34" charset="0"/>
              </a:rPr>
              <a:t>peak intergovernmental body to liaise and coordinate among Member States, and between Member States</a:t>
            </a:r>
            <a:r>
              <a:rPr kumimoji="0" lang="en-US" sz="1600" b="0" i="1" u="none" strike="noStrike" kern="1200" cap="none" spc="0" normalizeH="0" baseline="0" noProof="0" dirty="0">
                <a:ln>
                  <a:noFill/>
                </a:ln>
                <a:effectLst/>
                <a:uLnTx/>
                <a:uFillTx/>
                <a:latin typeface="Roboto" panose="02000000000000000000" pitchFamily="2" charset="0"/>
                <a:ea typeface="Roboto" panose="02000000000000000000" pitchFamily="2" charset="0"/>
                <a:cs typeface="Calibri" panose="020F0502020204030204" pitchFamily="34" charset="0"/>
              </a:rPr>
              <a:t>, international organizations and stakeholders, to foster better coordination and coherence in geospatial information management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Calibri" panose="020F0502020204030204" pitchFamily="34" charset="0"/>
            </a:endParaRPr>
          </a:p>
        </p:txBody>
      </p:sp>
      <p:grpSp>
        <p:nvGrpSpPr>
          <p:cNvPr id="2" name="Group 1">
            <a:extLst>
              <a:ext uri="{FF2B5EF4-FFF2-40B4-BE49-F238E27FC236}">
                <a16:creationId xmlns:a16="http://schemas.microsoft.com/office/drawing/2014/main" id="{ED9F1543-412F-90E3-973B-95B32ABD137C}"/>
              </a:ext>
            </a:extLst>
          </p:cNvPr>
          <p:cNvGrpSpPr/>
          <p:nvPr/>
        </p:nvGrpSpPr>
        <p:grpSpPr>
          <a:xfrm>
            <a:off x="4401852" y="1137311"/>
            <a:ext cx="7752268" cy="5083027"/>
            <a:chOff x="1904548" y="1142999"/>
            <a:chExt cx="8139753" cy="5083027"/>
          </a:xfrm>
        </p:grpSpPr>
        <p:sp>
          <p:nvSpPr>
            <p:cNvPr id="3" name="Hexagon 2">
              <a:extLst>
                <a:ext uri="{FF2B5EF4-FFF2-40B4-BE49-F238E27FC236}">
                  <a16:creationId xmlns:a16="http://schemas.microsoft.com/office/drawing/2014/main" id="{254EE9F0-9C89-3220-0C0F-0B76005FB8F5}"/>
                </a:ext>
              </a:extLst>
            </p:cNvPr>
            <p:cNvSpPr/>
            <p:nvPr/>
          </p:nvSpPr>
          <p:spPr>
            <a:xfrm>
              <a:off x="1904548" y="1142999"/>
              <a:ext cx="8139753" cy="4965651"/>
            </a:xfrm>
            <a:prstGeom prst="hexagon">
              <a:avLst/>
            </a:prstGeom>
            <a:solidFill>
              <a:sysClr val="window" lastClr="FFFFFF">
                <a:lumMod val="95000"/>
              </a:sysClr>
            </a:solidFill>
            <a:ln w="12700" cap="flat" cmpd="sng" algn="ctr">
              <a:solidFill>
                <a:srgbClr val="199DD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6" name="Hexagon 5">
              <a:extLst>
                <a:ext uri="{FF2B5EF4-FFF2-40B4-BE49-F238E27FC236}">
                  <a16:creationId xmlns:a16="http://schemas.microsoft.com/office/drawing/2014/main" id="{F203236A-292D-C122-40E6-F6C919A66CF2}"/>
                </a:ext>
              </a:extLst>
            </p:cNvPr>
            <p:cNvSpPr/>
            <p:nvPr/>
          </p:nvSpPr>
          <p:spPr>
            <a:xfrm>
              <a:off x="2464576" y="1981200"/>
              <a:ext cx="7040881" cy="2403764"/>
            </a:xfrm>
            <a:prstGeom prst="hexagon">
              <a:avLst/>
            </a:prstGeom>
            <a:solidFill>
              <a:sysClr val="window" lastClr="FFFFFF"/>
            </a:solidFill>
            <a:ln w="127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7" name="Hexagon 6">
              <a:extLst>
                <a:ext uri="{FF2B5EF4-FFF2-40B4-BE49-F238E27FC236}">
                  <a16:creationId xmlns:a16="http://schemas.microsoft.com/office/drawing/2014/main" id="{C03BC483-A363-19B8-14DA-5FB01923C195}"/>
                </a:ext>
              </a:extLst>
            </p:cNvPr>
            <p:cNvSpPr/>
            <p:nvPr/>
          </p:nvSpPr>
          <p:spPr>
            <a:xfrm>
              <a:off x="3174453" y="1275378"/>
              <a:ext cx="5628748" cy="1411643"/>
            </a:xfrm>
            <a:prstGeom prst="hexagon">
              <a:avLst>
                <a:gd name="adj" fmla="val 25635"/>
                <a:gd name="vf" fmla="val 115470"/>
              </a:avLst>
            </a:prstGeom>
            <a:solidFill>
              <a:sysClr val="window" lastClr="FFFFFF"/>
            </a:solidFill>
            <a:ln w="1270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nvGrpSpPr>
            <p:cNvPr id="14" name="Group 13">
              <a:extLst>
                <a:ext uri="{FF2B5EF4-FFF2-40B4-BE49-F238E27FC236}">
                  <a16:creationId xmlns:a16="http://schemas.microsoft.com/office/drawing/2014/main" id="{BE104A36-BE00-1494-0A91-6643C01866F5}"/>
                </a:ext>
              </a:extLst>
            </p:cNvPr>
            <p:cNvGrpSpPr/>
            <p:nvPr/>
          </p:nvGrpSpPr>
          <p:grpSpPr>
            <a:xfrm>
              <a:off x="3191124" y="4684776"/>
              <a:ext cx="5595406" cy="1106424"/>
              <a:chOff x="3744160" y="4608576"/>
              <a:chExt cx="4624303" cy="1106424"/>
            </a:xfrm>
          </p:grpSpPr>
          <p:sp>
            <p:nvSpPr>
              <p:cNvPr id="29" name="Hexagon 28">
                <a:extLst>
                  <a:ext uri="{FF2B5EF4-FFF2-40B4-BE49-F238E27FC236}">
                    <a16:creationId xmlns:a16="http://schemas.microsoft.com/office/drawing/2014/main" id="{A569F9BF-44FB-F9E0-D031-EEEFE9C29A2F}"/>
                  </a:ext>
                </a:extLst>
              </p:cNvPr>
              <p:cNvSpPr/>
              <p:nvPr/>
            </p:nvSpPr>
            <p:spPr>
              <a:xfrm>
                <a:off x="3744160" y="4608576"/>
                <a:ext cx="1283451" cy="1106424"/>
              </a:xfrm>
              <a:prstGeom prst="hexagon">
                <a:avLst/>
              </a:prstGeom>
              <a:noFill/>
              <a:ln w="12700" cap="flat" cmpd="sng" algn="ctr">
                <a:solidFill>
                  <a:srgbClr val="199DDA"/>
                </a:solidFill>
                <a:prstDash val="solid"/>
                <a:miter lim="800000"/>
              </a:ln>
              <a:effectLst/>
            </p:spPr>
            <p:txBody>
              <a:bodyPr lIns="0" tIns="0" rIns="0" bIns="0"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199DDA"/>
                    </a:solidFill>
                    <a:effectLst/>
                    <a:uLnTx/>
                    <a:uFillTx/>
                    <a:latin typeface="Arial" panose="020B0604020202020204"/>
                    <a:ea typeface="+mn-ea"/>
                    <a:cs typeface="+mn-cs"/>
                  </a:rPr>
                  <a:t>Geospatial Societies</a:t>
                </a:r>
              </a:p>
            </p:txBody>
          </p:sp>
          <p:sp>
            <p:nvSpPr>
              <p:cNvPr id="30" name="Hexagon 29">
                <a:extLst>
                  <a:ext uri="{FF2B5EF4-FFF2-40B4-BE49-F238E27FC236}">
                    <a16:creationId xmlns:a16="http://schemas.microsoft.com/office/drawing/2014/main" id="{3B178F6E-B0D3-044A-10F9-D3574156DE3F}"/>
                  </a:ext>
                </a:extLst>
              </p:cNvPr>
              <p:cNvSpPr/>
              <p:nvPr/>
            </p:nvSpPr>
            <p:spPr>
              <a:xfrm>
                <a:off x="4857777" y="4608576"/>
                <a:ext cx="1283451" cy="1106424"/>
              </a:xfrm>
              <a:prstGeom prst="hexagon">
                <a:avLst/>
              </a:prstGeom>
              <a:noFill/>
              <a:ln w="12700" cap="flat" cmpd="sng" algn="ctr">
                <a:solidFill>
                  <a:srgbClr val="199DDA"/>
                </a:solidFill>
                <a:prstDash val="solid"/>
                <a:miter lim="800000"/>
              </a:ln>
              <a:effectLst/>
            </p:spPr>
            <p:txBody>
              <a:bodyPr lIns="0" tIns="0" rIns="0" bIns="0"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199DDA"/>
                    </a:solidFill>
                    <a:effectLst/>
                    <a:uLnTx/>
                    <a:uFillTx/>
                    <a:latin typeface="Arial" panose="020B0604020202020204"/>
                    <a:ea typeface="+mn-ea"/>
                    <a:cs typeface="+mn-cs"/>
                  </a:rPr>
                  <a:t>Academic Network</a:t>
                </a:r>
              </a:p>
            </p:txBody>
          </p:sp>
          <p:sp>
            <p:nvSpPr>
              <p:cNvPr id="31" name="Hexagon 30">
                <a:extLst>
                  <a:ext uri="{FF2B5EF4-FFF2-40B4-BE49-F238E27FC236}">
                    <a16:creationId xmlns:a16="http://schemas.microsoft.com/office/drawing/2014/main" id="{B715D516-CEE4-0BDC-557E-A2030378ED78}"/>
                  </a:ext>
                </a:extLst>
              </p:cNvPr>
              <p:cNvSpPr/>
              <p:nvPr/>
            </p:nvSpPr>
            <p:spPr>
              <a:xfrm>
                <a:off x="5971394" y="4608576"/>
                <a:ext cx="1283451" cy="1106424"/>
              </a:xfrm>
              <a:prstGeom prst="hexagon">
                <a:avLst/>
              </a:prstGeom>
              <a:noFill/>
              <a:ln w="12700" cap="flat" cmpd="sng" algn="ctr">
                <a:solidFill>
                  <a:srgbClr val="199DDA"/>
                </a:solidFill>
                <a:prstDash val="solid"/>
                <a:miter lim="800000"/>
              </a:ln>
              <a:effectLst/>
            </p:spPr>
            <p:txBody>
              <a:bodyPr lIns="0" tIns="0" rIns="0" bIns="0"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199DDA"/>
                    </a:solidFill>
                    <a:effectLst/>
                    <a:uLnTx/>
                    <a:uFillTx/>
                    <a:latin typeface="Arial" panose="020B0604020202020204"/>
                    <a:ea typeface="+mn-ea"/>
                    <a:cs typeface="+mn-cs"/>
                  </a:rPr>
                  <a:t>Private Sector Network</a:t>
                </a:r>
              </a:p>
            </p:txBody>
          </p:sp>
          <p:sp>
            <p:nvSpPr>
              <p:cNvPr id="32" name="Hexagon 31">
                <a:extLst>
                  <a:ext uri="{FF2B5EF4-FFF2-40B4-BE49-F238E27FC236}">
                    <a16:creationId xmlns:a16="http://schemas.microsoft.com/office/drawing/2014/main" id="{75D74D99-1166-E712-23E7-840BCF87578A}"/>
                  </a:ext>
                </a:extLst>
              </p:cNvPr>
              <p:cNvSpPr/>
              <p:nvPr/>
            </p:nvSpPr>
            <p:spPr>
              <a:xfrm>
                <a:off x="7085012" y="4608576"/>
                <a:ext cx="1283451" cy="1106424"/>
              </a:xfrm>
              <a:prstGeom prst="hexagon">
                <a:avLst/>
              </a:prstGeom>
              <a:noFill/>
              <a:ln w="12700" cap="flat" cmpd="sng" algn="ctr">
                <a:solidFill>
                  <a:srgbClr val="0070C0"/>
                </a:solidFill>
                <a:prstDash val="solid"/>
                <a:miter lim="800000"/>
              </a:ln>
              <a:effectLst/>
            </p:spPr>
            <p:txBody>
              <a:bodyPr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139EDA"/>
                    </a:solidFill>
                    <a:effectLst/>
                    <a:uLnTx/>
                    <a:uFillTx/>
                    <a:latin typeface="Arial" panose="020B0604020202020204"/>
                    <a:ea typeface="+mn-ea"/>
                    <a:cs typeface="+mn-cs"/>
                  </a:rPr>
                  <a:t>United Nations Geospatial Network</a:t>
                </a:r>
              </a:p>
            </p:txBody>
          </p:sp>
        </p:grpSp>
        <p:grpSp>
          <p:nvGrpSpPr>
            <p:cNvPr id="15" name="Group 14">
              <a:extLst>
                <a:ext uri="{FF2B5EF4-FFF2-40B4-BE49-F238E27FC236}">
                  <a16:creationId xmlns:a16="http://schemas.microsoft.com/office/drawing/2014/main" id="{843E6ABB-FB35-740E-6C1D-4AF2C6E86AB2}"/>
                </a:ext>
              </a:extLst>
            </p:cNvPr>
            <p:cNvGrpSpPr/>
            <p:nvPr/>
          </p:nvGrpSpPr>
          <p:grpSpPr>
            <a:xfrm>
              <a:off x="3046412" y="3021295"/>
              <a:ext cx="5867400" cy="1093505"/>
              <a:chOff x="3093116" y="3051715"/>
              <a:chExt cx="5867400" cy="1202855"/>
            </a:xfrm>
          </p:grpSpPr>
          <p:sp>
            <p:nvSpPr>
              <p:cNvPr id="24" name="Hexagon 23">
                <a:extLst>
                  <a:ext uri="{FF2B5EF4-FFF2-40B4-BE49-F238E27FC236}">
                    <a16:creationId xmlns:a16="http://schemas.microsoft.com/office/drawing/2014/main" id="{67DECD98-94E7-D979-9A06-D978FC732247}"/>
                  </a:ext>
                </a:extLst>
              </p:cNvPr>
              <p:cNvSpPr/>
              <p:nvPr/>
            </p:nvSpPr>
            <p:spPr>
              <a:xfrm>
                <a:off x="4230920" y="3051715"/>
                <a:ext cx="1316182" cy="1196529"/>
              </a:xfrm>
              <a:prstGeom prst="hexagon">
                <a:avLst/>
              </a:prstGeom>
              <a:noFill/>
              <a:ln w="12700" cap="flat" cmpd="sng" algn="ctr">
                <a:solidFill>
                  <a:srgbClr val="0070C0"/>
                </a:solidFill>
                <a:prstDash val="solid"/>
                <a:miter lim="800000"/>
              </a:ln>
              <a:effectLst/>
            </p:spPr>
            <p:txBody>
              <a:bodyPr lIns="0" tIns="0" rIns="0" bIns="0" rtlCol="0" anchor="ctr">
                <a:normAutofit/>
              </a:bodyPr>
              <a:lstStyle/>
              <a:p>
                <a:pPr algn="ctr">
                  <a:defRPr/>
                </a:pPr>
                <a:r>
                  <a:rPr kumimoji="0" lang="en-US" sz="1400" b="1" i="0" u="none" strike="noStrike" kern="0" cap="none" spc="0" normalizeH="0" baseline="0" noProof="0" dirty="0">
                    <a:ln>
                      <a:noFill/>
                    </a:ln>
                    <a:solidFill>
                      <a:srgbClr val="0070C0"/>
                    </a:solidFill>
                    <a:effectLst/>
                    <a:uLnTx/>
                    <a:uFillTx/>
                    <a:latin typeface="Arial" panose="020B0604020202020204"/>
                    <a:ea typeface="+mn-ea"/>
                    <a:cs typeface="+mn-cs"/>
                  </a:rPr>
                  <a:t>Americas</a:t>
                </a:r>
                <a:br>
                  <a:rPr kumimoji="0" lang="en-US" sz="1400" b="1" i="0" u="none" strike="noStrike" kern="0" cap="none" spc="0" normalizeH="0" baseline="0" noProof="0" dirty="0">
                    <a:ln>
                      <a:noFill/>
                    </a:ln>
                    <a:solidFill>
                      <a:srgbClr val="0070C0"/>
                    </a:solidFill>
                    <a:effectLst/>
                    <a:uLnTx/>
                    <a:uFillTx/>
                    <a:latin typeface="Arial" panose="020B0604020202020204"/>
                    <a:ea typeface="+mn-ea"/>
                    <a:cs typeface="+mn-cs"/>
                  </a:rPr>
                </a:br>
                <a:r>
                  <a:rPr lang="en-US" sz="1000" b="1" kern="0" dirty="0">
                    <a:solidFill>
                      <a:srgbClr val="139EDA"/>
                    </a:solidFill>
                    <a:latin typeface="Arial" panose="020B0604020202020204"/>
                  </a:rPr>
                  <a:t>Chile</a:t>
                </a:r>
                <a:endParaRPr kumimoji="0" lang="en-US" sz="1000" b="1" i="0" u="none" strike="noStrike" kern="0" cap="none" spc="0" normalizeH="0" baseline="0" noProof="0" dirty="0">
                  <a:ln>
                    <a:noFill/>
                  </a:ln>
                  <a:solidFill>
                    <a:srgbClr val="139EDA"/>
                  </a:solidFill>
                  <a:effectLst/>
                  <a:uLnTx/>
                  <a:uFillTx/>
                  <a:latin typeface="Arial" panose="020B0604020202020204"/>
                  <a:ea typeface="+mn-ea"/>
                  <a:cs typeface="+mn-cs"/>
                </a:endParaRPr>
              </a:p>
            </p:txBody>
          </p:sp>
          <p:sp>
            <p:nvSpPr>
              <p:cNvPr id="25" name="Hexagon 24">
                <a:extLst>
                  <a:ext uri="{FF2B5EF4-FFF2-40B4-BE49-F238E27FC236}">
                    <a16:creationId xmlns:a16="http://schemas.microsoft.com/office/drawing/2014/main" id="{008452BE-AC33-EBBC-F28D-9E2EE16DC115}"/>
                  </a:ext>
                </a:extLst>
              </p:cNvPr>
              <p:cNvSpPr/>
              <p:nvPr/>
            </p:nvSpPr>
            <p:spPr>
              <a:xfrm>
                <a:off x="5368724" y="3051715"/>
                <a:ext cx="1316182" cy="1196529"/>
              </a:xfrm>
              <a:prstGeom prst="hexagon">
                <a:avLst/>
              </a:prstGeom>
              <a:noFill/>
              <a:ln w="12700" cap="flat" cmpd="sng" algn="ctr">
                <a:solidFill>
                  <a:srgbClr val="0070C0"/>
                </a:solidFill>
                <a:prstDash val="solid"/>
                <a:miter lim="800000"/>
              </a:ln>
              <a:effectLst/>
            </p:spPr>
            <p:txBody>
              <a:bodyPr lIns="0" tIns="0" rIns="0" bIns="0"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70C0"/>
                    </a:solidFill>
                    <a:effectLst/>
                    <a:uLnTx/>
                    <a:uFillTx/>
                    <a:latin typeface="Arial" panose="020B0604020202020204"/>
                    <a:ea typeface="+mn-ea"/>
                    <a:cs typeface="+mn-cs"/>
                  </a:rPr>
                  <a:t>Africa</a:t>
                </a:r>
              </a:p>
              <a:p>
                <a:pPr algn="ctr">
                  <a:defRPr/>
                </a:pPr>
                <a:r>
                  <a:rPr kumimoji="0" lang="en-US" sz="1000" b="1" i="0" u="none" strike="noStrike" kern="0" cap="none" spc="0" normalizeH="0" baseline="0" noProof="0" dirty="0">
                    <a:ln>
                      <a:noFill/>
                    </a:ln>
                    <a:solidFill>
                      <a:srgbClr val="139EDA"/>
                    </a:solidFill>
                    <a:effectLst/>
                    <a:uLnTx/>
                    <a:uFillTx/>
                    <a:latin typeface="Arial" panose="020B0604020202020204"/>
                    <a:ea typeface="+mn-ea"/>
                    <a:cs typeface="+mn-cs"/>
                  </a:rPr>
                  <a:t>South Africa</a:t>
                </a:r>
                <a:endParaRPr kumimoji="0" lang="en-US" sz="1000" b="1" i="0" u="none" strike="noStrike" kern="0" cap="none" spc="0" normalizeH="0" baseline="0" noProof="0" dirty="0">
                  <a:ln>
                    <a:noFill/>
                  </a:ln>
                  <a:solidFill>
                    <a:srgbClr val="0070C0"/>
                  </a:solidFill>
                  <a:effectLst/>
                  <a:uLnTx/>
                  <a:uFillTx/>
                  <a:latin typeface="Arial" panose="020B0604020202020204"/>
                  <a:ea typeface="+mn-ea"/>
                  <a:cs typeface="+mn-cs"/>
                </a:endParaRPr>
              </a:p>
            </p:txBody>
          </p:sp>
          <p:sp>
            <p:nvSpPr>
              <p:cNvPr id="26" name="Hexagon 25">
                <a:extLst>
                  <a:ext uri="{FF2B5EF4-FFF2-40B4-BE49-F238E27FC236}">
                    <a16:creationId xmlns:a16="http://schemas.microsoft.com/office/drawing/2014/main" id="{410E6932-7CEB-1E13-CCAF-ACC85D0244E8}"/>
                  </a:ext>
                </a:extLst>
              </p:cNvPr>
              <p:cNvSpPr/>
              <p:nvPr/>
            </p:nvSpPr>
            <p:spPr>
              <a:xfrm>
                <a:off x="6506529" y="3051715"/>
                <a:ext cx="1316182" cy="1196529"/>
              </a:xfrm>
              <a:prstGeom prst="hexagon">
                <a:avLst/>
              </a:prstGeom>
              <a:noFill/>
              <a:ln w="12700" cap="flat" cmpd="sng" algn="ctr">
                <a:solidFill>
                  <a:srgbClr val="0070C0"/>
                </a:solidFill>
                <a:prstDash val="solid"/>
                <a:miter lim="800000"/>
              </a:ln>
              <a:effectLst/>
            </p:spPr>
            <p:txBody>
              <a:bodyPr lIns="0" tIns="0" rIns="0" bIns="0"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70C0"/>
                    </a:solidFill>
                    <a:effectLst/>
                    <a:uLnTx/>
                    <a:uFillTx/>
                    <a:latin typeface="Arial" panose="020B0604020202020204"/>
                    <a:ea typeface="+mn-ea"/>
                    <a:cs typeface="+mn-cs"/>
                  </a:rPr>
                  <a:t>Europe</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00" b="1" kern="0" dirty="0">
                    <a:solidFill>
                      <a:srgbClr val="139EDA"/>
                    </a:solidFill>
                    <a:latin typeface="Arial" panose="020B0604020202020204"/>
                  </a:rPr>
                  <a:t>UK &amp; Netherlands</a:t>
                </a:r>
                <a:endParaRPr kumimoji="0" lang="en-US" sz="1000" b="1" i="0" u="none" strike="noStrike" kern="0" cap="none" spc="0" normalizeH="0" baseline="0" noProof="0" dirty="0">
                  <a:ln>
                    <a:noFill/>
                  </a:ln>
                  <a:solidFill>
                    <a:srgbClr val="139EDA"/>
                  </a:solidFill>
                  <a:effectLst/>
                  <a:uLnTx/>
                  <a:uFillTx/>
                  <a:latin typeface="Arial" panose="020B0604020202020204"/>
                  <a:ea typeface="+mn-ea"/>
                  <a:cs typeface="+mn-cs"/>
                </a:endParaRPr>
              </a:p>
            </p:txBody>
          </p:sp>
          <p:sp>
            <p:nvSpPr>
              <p:cNvPr id="27" name="Hexagon 26">
                <a:extLst>
                  <a:ext uri="{FF2B5EF4-FFF2-40B4-BE49-F238E27FC236}">
                    <a16:creationId xmlns:a16="http://schemas.microsoft.com/office/drawing/2014/main" id="{9C8DEF70-DFF2-F52A-25DA-B3D8231178DB}"/>
                  </a:ext>
                </a:extLst>
              </p:cNvPr>
              <p:cNvSpPr/>
              <p:nvPr/>
            </p:nvSpPr>
            <p:spPr>
              <a:xfrm>
                <a:off x="7644334" y="3058041"/>
                <a:ext cx="1316182" cy="1196529"/>
              </a:xfrm>
              <a:prstGeom prst="hexagon">
                <a:avLst/>
              </a:prstGeom>
              <a:noFill/>
              <a:ln w="12700" cap="flat" cmpd="sng" algn="ctr">
                <a:solidFill>
                  <a:srgbClr val="0070C0"/>
                </a:solidFill>
                <a:prstDash val="solid"/>
                <a:miter lim="800000"/>
              </a:ln>
              <a:effectLst/>
            </p:spPr>
            <p:txBody>
              <a:bodyPr lIns="0" tIns="0" rIns="0" bIns="0"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70C0"/>
                    </a:solidFill>
                    <a:effectLst/>
                    <a:uLnTx/>
                    <a:uFillTx/>
                    <a:latin typeface="Arial" panose="020B0604020202020204"/>
                    <a:ea typeface="+mn-ea"/>
                    <a:cs typeface="+mn-cs"/>
                  </a:rPr>
                  <a:t>Asia Pacific</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00" b="1" kern="0" dirty="0">
                    <a:solidFill>
                      <a:srgbClr val="139EDA"/>
                    </a:solidFill>
                    <a:latin typeface="Arial" panose="020B0604020202020204"/>
                  </a:rPr>
                  <a:t>Indonesia</a:t>
                </a:r>
                <a:endParaRPr kumimoji="0" lang="en-US" sz="1000" b="1" i="0" u="none" strike="noStrike" kern="0" cap="none" spc="0" normalizeH="0" baseline="0" noProof="0" dirty="0">
                  <a:ln>
                    <a:noFill/>
                  </a:ln>
                  <a:solidFill>
                    <a:srgbClr val="139EDA"/>
                  </a:solidFill>
                  <a:effectLst/>
                  <a:uLnTx/>
                  <a:uFillTx/>
                  <a:latin typeface="Arial" panose="020B0604020202020204"/>
                  <a:ea typeface="+mn-ea"/>
                  <a:cs typeface="+mn-cs"/>
                </a:endParaRPr>
              </a:p>
            </p:txBody>
          </p:sp>
          <p:sp>
            <p:nvSpPr>
              <p:cNvPr id="28" name="Hexagon 27">
                <a:extLst>
                  <a:ext uri="{FF2B5EF4-FFF2-40B4-BE49-F238E27FC236}">
                    <a16:creationId xmlns:a16="http://schemas.microsoft.com/office/drawing/2014/main" id="{EEFB51E9-A6EB-9A7C-8F86-F34048191CA4}"/>
                  </a:ext>
                </a:extLst>
              </p:cNvPr>
              <p:cNvSpPr/>
              <p:nvPr/>
            </p:nvSpPr>
            <p:spPr>
              <a:xfrm>
                <a:off x="3093116" y="3058041"/>
                <a:ext cx="1316182" cy="1196529"/>
              </a:xfrm>
              <a:prstGeom prst="hexagon">
                <a:avLst/>
              </a:prstGeom>
              <a:noFill/>
              <a:ln w="12700" cap="flat" cmpd="sng" algn="ctr">
                <a:solidFill>
                  <a:srgbClr val="0070C0"/>
                </a:solidFill>
                <a:prstDash val="solid"/>
                <a:miter lim="800000"/>
              </a:ln>
              <a:effectLst/>
            </p:spPr>
            <p:txBody>
              <a:bodyPr lIns="0" tIns="0" rIns="0" bIns="0" rtlCol="0" anchor="ctr">
                <a:normAutofit/>
              </a:bodyPr>
              <a:lstStyle/>
              <a:p>
                <a:pPr algn="ctr">
                  <a:defRPr/>
                </a:pPr>
                <a:r>
                  <a:rPr kumimoji="0" lang="en-US" sz="1400" b="1" i="0" u="none" strike="noStrike" kern="0" cap="none" spc="0" normalizeH="0" baseline="0" noProof="0" dirty="0">
                    <a:ln>
                      <a:noFill/>
                    </a:ln>
                    <a:solidFill>
                      <a:srgbClr val="0070C0"/>
                    </a:solidFill>
                    <a:effectLst/>
                    <a:uLnTx/>
                    <a:uFillTx/>
                    <a:latin typeface="Arial" panose="020B0604020202020204"/>
                    <a:ea typeface="+mn-ea"/>
                    <a:cs typeface="+mn-cs"/>
                  </a:rPr>
                  <a:t>Arab States</a:t>
                </a:r>
                <a:br>
                  <a:rPr kumimoji="0" lang="en-US" sz="1400" b="1" i="0" u="none" strike="noStrike" kern="0" cap="none" spc="0" normalizeH="0" baseline="0" noProof="0" dirty="0">
                    <a:ln>
                      <a:noFill/>
                    </a:ln>
                    <a:solidFill>
                      <a:srgbClr val="0070C0"/>
                    </a:solidFill>
                    <a:effectLst/>
                    <a:uLnTx/>
                    <a:uFillTx/>
                    <a:latin typeface="Arial" panose="020B0604020202020204"/>
                    <a:ea typeface="+mn-ea"/>
                    <a:cs typeface="+mn-cs"/>
                  </a:rPr>
                </a:br>
                <a:r>
                  <a:rPr lang="en-US" sz="1000" b="1" kern="0" dirty="0">
                    <a:solidFill>
                      <a:srgbClr val="139EDA"/>
                    </a:solidFill>
                    <a:latin typeface="Arial" panose="020B0604020202020204"/>
                  </a:rPr>
                  <a:t>Saudi Arabia</a:t>
                </a:r>
                <a:endParaRPr kumimoji="0" lang="en-US" sz="1000" b="1" i="0" u="none" strike="noStrike" kern="0" cap="none" spc="0" normalizeH="0" baseline="0" noProof="0" dirty="0">
                  <a:ln>
                    <a:noFill/>
                  </a:ln>
                  <a:solidFill>
                    <a:srgbClr val="139EDA"/>
                  </a:solidFill>
                  <a:effectLst/>
                  <a:uLnTx/>
                  <a:uFillTx/>
                  <a:latin typeface="Arial" panose="020B0604020202020204"/>
                  <a:ea typeface="+mn-ea"/>
                  <a:cs typeface="+mn-cs"/>
                </a:endParaRPr>
              </a:p>
            </p:txBody>
          </p:sp>
        </p:grpSp>
        <p:sp>
          <p:nvSpPr>
            <p:cNvPr id="16" name="Hexagon 15">
              <a:extLst>
                <a:ext uri="{FF2B5EF4-FFF2-40B4-BE49-F238E27FC236}">
                  <a16:creationId xmlns:a16="http://schemas.microsoft.com/office/drawing/2014/main" id="{AA545C9F-11A8-A510-734C-DE0E73F18979}"/>
                </a:ext>
              </a:extLst>
            </p:cNvPr>
            <p:cNvSpPr/>
            <p:nvPr/>
          </p:nvSpPr>
          <p:spPr>
            <a:xfrm>
              <a:off x="4892129" y="5997025"/>
              <a:ext cx="2334888" cy="229001"/>
            </a:xfrm>
            <a:prstGeom prst="hexagon">
              <a:avLst/>
            </a:prstGeom>
            <a:solidFill>
              <a:srgbClr val="199DDA"/>
            </a:solidFill>
            <a:ln w="12700" cap="flat" cmpd="sng" algn="ctr">
              <a:noFill/>
              <a:prstDash val="solid"/>
              <a:miter lim="800000"/>
            </a:ln>
            <a:effectLst/>
          </p:spPr>
          <p:txBody>
            <a:bodyPr wrap="squar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1200" normalizeH="0" baseline="0" noProof="0">
                  <a:ln>
                    <a:noFill/>
                  </a:ln>
                  <a:solidFill>
                    <a:prstClr val="white"/>
                  </a:solidFill>
                  <a:effectLst/>
                  <a:uLnTx/>
                  <a:uFillTx/>
                  <a:latin typeface="Arial" panose="020B0604020202020204"/>
                  <a:ea typeface="+mn-ea"/>
                  <a:cs typeface="+mn-cs"/>
                </a:rPr>
                <a:t>UN-GGI</a:t>
              </a:r>
              <a:r>
                <a:rPr kumimoji="0" lang="en-US" sz="1400" b="1" i="0" u="none" strike="noStrike" kern="0" cap="none" spc="0" normalizeH="0" baseline="0" noProof="0">
                  <a:ln>
                    <a:noFill/>
                  </a:ln>
                  <a:solidFill>
                    <a:prstClr val="white"/>
                  </a:solidFill>
                  <a:effectLst/>
                  <a:uLnTx/>
                  <a:uFillTx/>
                  <a:latin typeface="Arial" panose="020B0604020202020204"/>
                  <a:ea typeface="+mn-ea"/>
                  <a:cs typeface="+mn-cs"/>
                </a:rPr>
                <a:t>M</a:t>
              </a:r>
            </a:p>
          </p:txBody>
        </p:sp>
        <p:sp>
          <p:nvSpPr>
            <p:cNvPr id="17" name="Hexagon 16">
              <a:extLst>
                <a:ext uri="{FF2B5EF4-FFF2-40B4-BE49-F238E27FC236}">
                  <a16:creationId xmlns:a16="http://schemas.microsoft.com/office/drawing/2014/main" id="{D7F00863-DB90-2248-3BC1-AFC606BD3958}"/>
                </a:ext>
              </a:extLst>
            </p:cNvPr>
            <p:cNvSpPr/>
            <p:nvPr/>
          </p:nvSpPr>
          <p:spPr>
            <a:xfrm>
              <a:off x="3486306" y="4286049"/>
              <a:ext cx="5005042" cy="208183"/>
            </a:xfrm>
            <a:prstGeom prst="hexagon">
              <a:avLst/>
            </a:prstGeom>
            <a:solidFill>
              <a:srgbClr val="0070C0"/>
            </a:solidFill>
            <a:ln w="12700" cap="flat" cmpd="sng" algn="ctr">
              <a:noFill/>
              <a:prstDash val="solid"/>
              <a:miter lim="800000"/>
            </a:ln>
            <a:effectLst/>
          </p:spPr>
          <p:txBody>
            <a:bodyPr wrap="squar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600" normalizeH="0" baseline="0" noProof="0">
                  <a:ln>
                    <a:noFill/>
                  </a:ln>
                  <a:solidFill>
                    <a:prstClr val="white"/>
                  </a:solidFill>
                  <a:effectLst/>
                  <a:uLnTx/>
                  <a:uFillTx/>
                  <a:latin typeface="Arial" panose="020B0604020202020204"/>
                  <a:ea typeface="+mn-ea"/>
                  <a:cs typeface="+mn-cs"/>
                </a:rPr>
                <a:t>REGIONAL COMMITTEES</a:t>
              </a:r>
            </a:p>
          </p:txBody>
        </p:sp>
        <p:sp>
          <p:nvSpPr>
            <p:cNvPr id="18" name="Hexagon 17">
              <a:extLst>
                <a:ext uri="{FF2B5EF4-FFF2-40B4-BE49-F238E27FC236}">
                  <a16:creationId xmlns:a16="http://schemas.microsoft.com/office/drawing/2014/main" id="{DD688CFD-1C20-3170-AAEB-1F59A419EB59}"/>
                </a:ext>
              </a:extLst>
            </p:cNvPr>
            <p:cNvSpPr/>
            <p:nvPr/>
          </p:nvSpPr>
          <p:spPr>
            <a:xfrm>
              <a:off x="4833154" y="2588106"/>
              <a:ext cx="2334888" cy="208183"/>
            </a:xfrm>
            <a:prstGeom prst="hexagon">
              <a:avLst/>
            </a:prstGeom>
            <a:solidFill>
              <a:srgbClr val="002060"/>
            </a:solidFill>
            <a:ln w="12700" cap="flat" cmpd="sng" algn="ctr">
              <a:noFill/>
              <a:prstDash val="solid"/>
              <a:miter lim="800000"/>
            </a:ln>
            <a:effectLst/>
          </p:spPr>
          <p:txBody>
            <a:bodyPr wrap="squar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1200" normalizeH="0" baseline="0" noProof="0">
                  <a:ln>
                    <a:noFill/>
                  </a:ln>
                  <a:solidFill>
                    <a:prstClr val="white"/>
                  </a:solidFill>
                  <a:effectLst/>
                  <a:uLnTx/>
                  <a:uFillTx/>
                  <a:latin typeface="Arial" panose="020B0604020202020204"/>
                  <a:ea typeface="+mn-ea"/>
                  <a:cs typeface="+mn-cs"/>
                </a:rPr>
                <a:t>BUREA</a:t>
              </a:r>
              <a:r>
                <a:rPr kumimoji="0" lang="en-US" sz="1100" b="1" i="0" u="none" strike="noStrike" kern="0" cap="none" spc="0" normalizeH="0" baseline="0" noProof="0">
                  <a:ln>
                    <a:noFill/>
                  </a:ln>
                  <a:solidFill>
                    <a:prstClr val="white"/>
                  </a:solidFill>
                  <a:effectLst/>
                  <a:uLnTx/>
                  <a:uFillTx/>
                  <a:latin typeface="Arial" panose="020B0604020202020204"/>
                  <a:ea typeface="+mn-ea"/>
                  <a:cs typeface="+mn-cs"/>
                </a:rPr>
                <a:t>U</a:t>
              </a:r>
            </a:p>
          </p:txBody>
        </p:sp>
        <p:grpSp>
          <p:nvGrpSpPr>
            <p:cNvPr id="19" name="Group 18">
              <a:extLst>
                <a:ext uri="{FF2B5EF4-FFF2-40B4-BE49-F238E27FC236}">
                  <a16:creationId xmlns:a16="http://schemas.microsoft.com/office/drawing/2014/main" id="{EA7B715C-3CD4-63DF-178E-DAA3AB87C69F}"/>
                </a:ext>
              </a:extLst>
            </p:cNvPr>
            <p:cNvGrpSpPr/>
            <p:nvPr/>
          </p:nvGrpSpPr>
          <p:grpSpPr>
            <a:xfrm>
              <a:off x="3503612" y="1478636"/>
              <a:ext cx="4953000" cy="988867"/>
              <a:chOff x="3453213" y="1478636"/>
              <a:chExt cx="4953000" cy="988867"/>
            </a:xfrm>
          </p:grpSpPr>
          <p:sp>
            <p:nvSpPr>
              <p:cNvPr id="20" name="Hexagon 19">
                <a:extLst>
                  <a:ext uri="{FF2B5EF4-FFF2-40B4-BE49-F238E27FC236}">
                    <a16:creationId xmlns:a16="http://schemas.microsoft.com/office/drawing/2014/main" id="{C605B88A-707F-864F-7346-AC3F9F2D0607}"/>
                  </a:ext>
                </a:extLst>
              </p:cNvPr>
              <p:cNvSpPr/>
              <p:nvPr/>
            </p:nvSpPr>
            <p:spPr>
              <a:xfrm>
                <a:off x="3453213" y="1478636"/>
                <a:ext cx="1359113" cy="988867"/>
              </a:xfrm>
              <a:prstGeom prst="hexagon">
                <a:avLst/>
              </a:prstGeom>
              <a:noFill/>
              <a:ln w="12700" cap="flat" cmpd="sng" algn="ctr">
                <a:solidFill>
                  <a:srgbClr val="002060"/>
                </a:solidFill>
                <a:prstDash val="solid"/>
                <a:miter lim="800000"/>
              </a:ln>
              <a:effectLst/>
            </p:spPr>
            <p:txBody>
              <a:bodyPr wrap="none" lIns="0" tIns="0" rIns="0" bIns="0"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060"/>
                    </a:solidFill>
                    <a:effectLst/>
                    <a:uLnTx/>
                    <a:uFillTx/>
                    <a:latin typeface="Arial" panose="020B0604020202020204"/>
                    <a:ea typeface="+mn-ea"/>
                    <a:cs typeface="+mn-cs"/>
                  </a:rPr>
                  <a:t>Co-Chair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139EDA"/>
                    </a:solidFill>
                    <a:effectLst/>
                    <a:uLnTx/>
                    <a:uFillTx/>
                    <a:latin typeface="Arial" panose="020B0604020202020204"/>
                    <a:ea typeface="+mn-ea"/>
                    <a:cs typeface="+mn-cs"/>
                  </a:rPr>
                  <a:t>Belgium</a:t>
                </a:r>
              </a:p>
            </p:txBody>
          </p:sp>
          <p:sp>
            <p:nvSpPr>
              <p:cNvPr id="21" name="Hexagon 20">
                <a:extLst>
                  <a:ext uri="{FF2B5EF4-FFF2-40B4-BE49-F238E27FC236}">
                    <a16:creationId xmlns:a16="http://schemas.microsoft.com/office/drawing/2014/main" id="{F3A78665-AC43-FF9D-564D-0C90B3C1FD95}"/>
                  </a:ext>
                </a:extLst>
              </p:cNvPr>
              <p:cNvSpPr/>
              <p:nvPr/>
            </p:nvSpPr>
            <p:spPr>
              <a:xfrm>
                <a:off x="4651175" y="1478636"/>
                <a:ext cx="1359113" cy="988867"/>
              </a:xfrm>
              <a:prstGeom prst="hexagon">
                <a:avLst/>
              </a:prstGeom>
              <a:noFill/>
              <a:ln w="12700" cap="flat" cmpd="sng" algn="ctr">
                <a:solidFill>
                  <a:srgbClr val="002060"/>
                </a:solidFill>
                <a:prstDash val="solid"/>
                <a:miter lim="800000"/>
              </a:ln>
              <a:effectLst/>
            </p:spPr>
            <p:txBody>
              <a:bodyPr wrap="none" lIns="0" tIns="0" rIns="0" bIns="0"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060"/>
                    </a:solidFill>
                    <a:effectLst/>
                    <a:uLnTx/>
                    <a:uFillTx/>
                    <a:latin typeface="Arial" panose="020B0604020202020204"/>
                    <a:ea typeface="+mn-ea"/>
                    <a:cs typeface="+mn-cs"/>
                  </a:rPr>
                  <a:t>Co-Chair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139EDA"/>
                    </a:solidFill>
                    <a:effectLst/>
                    <a:uLnTx/>
                    <a:uFillTx/>
                    <a:latin typeface="Arial" panose="020B0604020202020204"/>
                    <a:ea typeface="+mn-ea"/>
                    <a:cs typeface="+mn-cs"/>
                  </a:rPr>
                  <a:t>Côte d’Ivoire</a:t>
                </a:r>
              </a:p>
            </p:txBody>
          </p:sp>
          <p:sp>
            <p:nvSpPr>
              <p:cNvPr id="22" name="Hexagon 21">
                <a:extLst>
                  <a:ext uri="{FF2B5EF4-FFF2-40B4-BE49-F238E27FC236}">
                    <a16:creationId xmlns:a16="http://schemas.microsoft.com/office/drawing/2014/main" id="{12BB1CEA-2CEA-A03D-3188-81EA97C61950}"/>
                  </a:ext>
                </a:extLst>
              </p:cNvPr>
              <p:cNvSpPr/>
              <p:nvPr/>
            </p:nvSpPr>
            <p:spPr>
              <a:xfrm>
                <a:off x="5849137" y="1478636"/>
                <a:ext cx="1359113" cy="988867"/>
              </a:xfrm>
              <a:prstGeom prst="hexagon">
                <a:avLst/>
              </a:prstGeom>
              <a:noFill/>
              <a:ln w="12700" cap="flat" cmpd="sng" algn="ctr">
                <a:solidFill>
                  <a:srgbClr val="002060"/>
                </a:solidFill>
                <a:prstDash val="solid"/>
                <a:miter lim="800000"/>
              </a:ln>
              <a:effectLst/>
            </p:spPr>
            <p:txBody>
              <a:bodyPr wrap="none" lIns="0" tIns="0" rIns="0" bIns="0"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060"/>
                    </a:solidFill>
                    <a:effectLst/>
                    <a:uLnTx/>
                    <a:uFillTx/>
                    <a:latin typeface="Arial" panose="020B0604020202020204"/>
                    <a:ea typeface="+mn-ea"/>
                    <a:cs typeface="+mn-cs"/>
                  </a:rPr>
                  <a:t>Co-Chair</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a:solidFill>
                      <a:srgbClr val="139EDA"/>
                    </a:solidFill>
                    <a:latin typeface="Arial" panose="020B0604020202020204"/>
                  </a:rPr>
                  <a:t>USA</a:t>
                </a:r>
                <a:endParaRPr kumimoji="0" lang="en-US" sz="1400" b="1" i="0" u="none" strike="noStrike" kern="0" cap="none" spc="0" normalizeH="0" baseline="0" noProof="0" dirty="0">
                  <a:ln>
                    <a:noFill/>
                  </a:ln>
                  <a:solidFill>
                    <a:srgbClr val="139EDA"/>
                  </a:solidFill>
                  <a:effectLst/>
                  <a:uLnTx/>
                  <a:uFillTx/>
                  <a:latin typeface="Arial" panose="020B0604020202020204"/>
                  <a:ea typeface="+mn-ea"/>
                  <a:cs typeface="+mn-cs"/>
                </a:endParaRPr>
              </a:p>
            </p:txBody>
          </p:sp>
          <p:sp>
            <p:nvSpPr>
              <p:cNvPr id="23" name="Hexagon 22">
                <a:extLst>
                  <a:ext uri="{FF2B5EF4-FFF2-40B4-BE49-F238E27FC236}">
                    <a16:creationId xmlns:a16="http://schemas.microsoft.com/office/drawing/2014/main" id="{E6BCB7E3-B87B-806C-E85D-E1A9DFD126F6}"/>
                  </a:ext>
                </a:extLst>
              </p:cNvPr>
              <p:cNvSpPr/>
              <p:nvPr/>
            </p:nvSpPr>
            <p:spPr>
              <a:xfrm>
                <a:off x="7047100" y="1478636"/>
                <a:ext cx="1359113" cy="988867"/>
              </a:xfrm>
              <a:prstGeom prst="hexagon">
                <a:avLst/>
              </a:prstGeom>
              <a:noFill/>
              <a:ln w="12700" cap="flat" cmpd="sng" algn="ctr">
                <a:solidFill>
                  <a:srgbClr val="002060"/>
                </a:solidFill>
                <a:prstDash val="solid"/>
                <a:miter lim="800000"/>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002060"/>
                    </a:solidFill>
                    <a:effectLst/>
                    <a:uLnTx/>
                    <a:uFillTx/>
                    <a:latin typeface="Arial" panose="020B0604020202020204"/>
                    <a:ea typeface="+mn-ea"/>
                    <a:cs typeface="+mn-cs"/>
                  </a:rPr>
                  <a:t>Rapporteur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139EDA"/>
                    </a:solidFill>
                    <a:effectLst/>
                    <a:uLnTx/>
                    <a:uFillTx/>
                    <a:latin typeface="Arial" panose="020B0604020202020204"/>
                    <a:ea typeface="+mn-ea"/>
                    <a:cs typeface="+mn-cs"/>
                  </a:rPr>
                  <a:t>Fiji</a:t>
                </a:r>
              </a:p>
            </p:txBody>
          </p:sp>
        </p:grpSp>
      </p:grpSp>
      <p:pic>
        <p:nvPicPr>
          <p:cNvPr id="11" name="Imagen 1">
            <a:extLst>
              <a:ext uri="{FF2B5EF4-FFF2-40B4-BE49-F238E27FC236}">
                <a16:creationId xmlns:a16="http://schemas.microsoft.com/office/drawing/2014/main" id="{57C6B338-FB39-9385-D831-07DAC8701F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987" y="4163974"/>
            <a:ext cx="3958547" cy="1918369"/>
          </a:xfrm>
          <a:prstGeom prst="rect">
            <a:avLst/>
          </a:prstGeom>
        </p:spPr>
      </p:pic>
    </p:spTree>
    <p:extLst>
      <p:ext uri="{BB962C8B-B14F-4D97-AF65-F5344CB8AC3E}">
        <p14:creationId xmlns:p14="http://schemas.microsoft.com/office/powerpoint/2010/main" val="3440582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8F6C1A-2CD2-3901-173A-FE15E6DD554C}"/>
              </a:ext>
            </a:extLst>
          </p:cNvPr>
          <p:cNvSpPr txBox="1"/>
          <p:nvPr/>
        </p:nvSpPr>
        <p:spPr>
          <a:xfrm>
            <a:off x="381000" y="1147606"/>
            <a:ext cx="11430000" cy="47474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Calibri" panose="020F0502020204030204" pitchFamily="34" charset="0"/>
              </a:rPr>
              <a:t>E/RES/2022/24</a:t>
            </a:r>
          </a:p>
          <a:p>
            <a:pPr marL="0" marR="0" lvl="0" indent="0" algn="l" defTabSz="914400" rtl="0" eaLnBrk="1" fontAlgn="auto" latinLnBrk="0" hangingPunct="1">
              <a:lnSpc>
                <a:spcPct val="100000"/>
              </a:lnSpc>
              <a:spcBef>
                <a:spcPts val="30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Calibri" panose="020F0502020204030204" pitchFamily="34" charset="0"/>
              </a:rPr>
              <a:t>7. Also decides to strengthen the work of the Committee of Experts, and requests the Secretary-General, in the context of his </a:t>
            </a:r>
            <a:r>
              <a:rPr kumimoji="0" lang="en-US"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Calibri" panose="020F0502020204030204" pitchFamily="34" charset="0"/>
              </a:rPr>
              <a:t>next budget proposal</a:t>
            </a: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Calibri" panose="020F0502020204030204" pitchFamily="34" charset="0"/>
              </a:rPr>
              <a:t>, to identify options to do so, within existing resources, including the </a:t>
            </a:r>
            <a:r>
              <a:rPr kumimoji="0" lang="en-US"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Calibri" panose="020F0502020204030204" pitchFamily="34" charset="0"/>
              </a:rPr>
              <a:t>establishment of a secretariat for the Committee</a:t>
            </a: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Calibri" panose="020F0502020204030204" pitchFamily="34" charset="0"/>
              </a:rPr>
              <a:t>, dedicated to the Committee’s normative and implementation work on global geospatial information management; </a:t>
            </a:r>
          </a:p>
          <a:p>
            <a:pPr marL="0" marR="0" lvl="0" indent="0" algn="l" defTabSz="914400" rtl="0" eaLnBrk="1" fontAlgn="auto" latinLnBrk="0" hangingPunct="1">
              <a:lnSpc>
                <a:spcPct val="100000"/>
              </a:lnSpc>
              <a:spcBef>
                <a:spcPts val="30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Calibri" panose="020F0502020204030204" pitchFamily="34" charset="0"/>
              </a:rPr>
              <a:t>Decision 13/101 (Thirteenth session)</a:t>
            </a:r>
          </a:p>
          <a:p>
            <a:pPr marL="0" marR="0" lvl="0" indent="0" algn="l" defTabSz="914400" rtl="0" eaLnBrk="1" fontAlgn="auto" latinLnBrk="0" hangingPunct="1">
              <a:lnSpc>
                <a:spcPct val="100000"/>
              </a:lnSpc>
              <a:spcBef>
                <a:spcPts val="30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Calibri" panose="020F0502020204030204" pitchFamily="34" charset="0"/>
              </a:rPr>
              <a:t>(b) Noted the </a:t>
            </a:r>
            <a:r>
              <a:rPr kumimoji="0" lang="en-US"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Calibri" panose="020F0502020204030204" pitchFamily="34" charset="0"/>
              </a:rPr>
              <a:t>ongoing budgetary process associated with the adoption of resolution 2022/24 by the Council </a:t>
            </a: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Calibri" panose="020F0502020204030204" pitchFamily="34" charset="0"/>
              </a:rPr>
              <a:t>and the inclusion of performance measures and results focused on accelerated implementation of the United Nations Integrated Geospatial Information Framework within the strategic objectives and elements of the Department of Economic and Social Affairs of the Secretariat, and in this regard underscored </a:t>
            </a:r>
            <a:r>
              <a:rPr kumimoji="0" lang="en-US"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Calibri" panose="020F0502020204030204" pitchFamily="34" charset="0"/>
              </a:rPr>
              <a:t>the importance of continued advocacy and awareness-raising within and among Member States and their permanent missions in the next steps </a:t>
            </a: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Calibri" panose="020F0502020204030204" pitchFamily="34" charset="0"/>
              </a:rPr>
              <a:t>and </a:t>
            </a:r>
            <a:r>
              <a:rPr kumimoji="0" lang="en-US"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Calibri" panose="020F0502020204030204" pitchFamily="34" charset="0"/>
              </a:rPr>
              <a:t>final negotiations for adequate and sustainable resources within the Secretariat, and requested an update on the outcomes of the process</a:t>
            </a: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Calibri" panose="020F0502020204030204" pitchFamily="34" charset="0"/>
              </a:rPr>
              <a:t>;</a:t>
            </a:r>
            <a:endParaRPr kumimoji="0" lang="en-US" sz="2000" b="0" i="0" u="none" strike="noStrike" kern="0" cap="none" spc="0" normalizeH="0" baseline="0" noProof="0" dirty="0">
              <a:ln>
                <a:noFill/>
              </a:ln>
              <a:solidFill>
                <a:prstClr val="black">
                  <a:lumMod val="95000"/>
                  <a:lumOff val="5000"/>
                </a:prstClr>
              </a:solidFill>
              <a:effectLst/>
              <a:uLnTx/>
              <a:uFillTx/>
              <a:latin typeface="Roboto" panose="02000000000000000000" pitchFamily="2" charset="0"/>
              <a:ea typeface="Roboto" panose="02000000000000000000" pitchFamily="2" charset="0"/>
              <a:cs typeface="Calibri" panose="020F0502020204030204" pitchFamily="34" charset="0"/>
            </a:endParaRPr>
          </a:p>
        </p:txBody>
      </p:sp>
      <p:sp>
        <p:nvSpPr>
          <p:cNvPr id="2" name="タイトル 1">
            <a:extLst>
              <a:ext uri="{FF2B5EF4-FFF2-40B4-BE49-F238E27FC236}">
                <a16:creationId xmlns:a16="http://schemas.microsoft.com/office/drawing/2014/main" id="{06532991-32A6-9502-265E-D3519678580A}"/>
              </a:ext>
            </a:extLst>
          </p:cNvPr>
          <p:cNvSpPr>
            <a:spLocks/>
          </p:cNvSpPr>
          <p:nvPr/>
        </p:nvSpPr>
        <p:spPr bwMode="auto">
          <a:xfrm>
            <a:off x="0" y="445383"/>
            <a:ext cx="12192000" cy="55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US" altLang="ja-JP" sz="2600" b="1" i="0" u="none" strike="noStrike" kern="1200" cap="small" spc="0" normalizeH="0" baseline="0" noProof="0" dirty="0">
                <a:ln>
                  <a:noFill/>
                </a:ln>
                <a:solidFill>
                  <a:prstClr val="black">
                    <a:lumMod val="95000"/>
                    <a:lumOff val="5000"/>
                  </a:prstClr>
                </a:solidFill>
                <a:effectLst/>
                <a:uLnTx/>
                <a:uFillTx/>
                <a:latin typeface="Roboto" panose="02000000000000000000" pitchFamily="2" charset="0"/>
                <a:ea typeface="Roboto" panose="02000000000000000000" pitchFamily="2" charset="0"/>
                <a:cs typeface="Times New Roman" panose="02020603050405020304" pitchFamily="18" charset="0"/>
              </a:rPr>
              <a:t>Implementation of Resolution E/RES/2022/24 and the 2024 UN Programme Budget for the establishment of a Secretariat for the Committee</a:t>
            </a: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altLang="ja-JP" sz="2600" b="1" i="0" u="none" strike="noStrike" kern="1200" cap="small" spc="0" normalizeH="0" baseline="0" noProof="0" dirty="0">
              <a:ln>
                <a:noFill/>
              </a:ln>
              <a:solidFill>
                <a:prstClr val="black">
                  <a:lumMod val="95000"/>
                  <a:lumOff val="5000"/>
                </a:prstClr>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41413452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E3BC781-267E-49EA-79AC-08E8A4923FE4}"/>
              </a:ext>
            </a:extLst>
          </p:cNvPr>
          <p:cNvSpPr/>
          <p:nvPr/>
        </p:nvSpPr>
        <p:spPr>
          <a:xfrm>
            <a:off x="5464419" y="5530362"/>
            <a:ext cx="6727581" cy="1327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81974AC3-808A-375A-8E84-98D483CC8813}"/>
              </a:ext>
            </a:extLst>
          </p:cNvPr>
          <p:cNvPicPr>
            <a:picLocks noChangeAspect="1"/>
          </p:cNvPicPr>
          <p:nvPr/>
        </p:nvPicPr>
        <p:blipFill>
          <a:blip r:embed="rId3"/>
          <a:stretch>
            <a:fillRect/>
          </a:stretch>
        </p:blipFill>
        <p:spPr>
          <a:xfrm>
            <a:off x="5937734" y="76801"/>
            <a:ext cx="6254266" cy="5948977"/>
          </a:xfrm>
          <a:prstGeom prst="rect">
            <a:avLst/>
          </a:prstGeom>
        </p:spPr>
      </p:pic>
      <p:pic>
        <p:nvPicPr>
          <p:cNvPr id="8" name="Picture 7">
            <a:extLst>
              <a:ext uri="{FF2B5EF4-FFF2-40B4-BE49-F238E27FC236}">
                <a16:creationId xmlns:a16="http://schemas.microsoft.com/office/drawing/2014/main" id="{D30343B1-DFB1-F133-1F49-8385D940FE2E}"/>
              </a:ext>
            </a:extLst>
          </p:cNvPr>
          <p:cNvPicPr>
            <a:picLocks noChangeAspect="1"/>
          </p:cNvPicPr>
          <p:nvPr/>
        </p:nvPicPr>
        <p:blipFill>
          <a:blip r:embed="rId4"/>
          <a:stretch>
            <a:fillRect/>
          </a:stretch>
        </p:blipFill>
        <p:spPr>
          <a:xfrm>
            <a:off x="8666427" y="6025778"/>
            <a:ext cx="3236804" cy="755421"/>
          </a:xfrm>
          <a:prstGeom prst="rect">
            <a:avLst/>
          </a:prstGeom>
        </p:spPr>
      </p:pic>
      <p:sp>
        <p:nvSpPr>
          <p:cNvPr id="2" name="TextBox 1">
            <a:extLst>
              <a:ext uri="{FF2B5EF4-FFF2-40B4-BE49-F238E27FC236}">
                <a16:creationId xmlns:a16="http://schemas.microsoft.com/office/drawing/2014/main" id="{4B5A9E92-2FA0-B310-FEBC-995998AFFC9B}"/>
              </a:ext>
            </a:extLst>
          </p:cNvPr>
          <p:cNvSpPr txBox="1"/>
          <p:nvPr/>
        </p:nvSpPr>
        <p:spPr>
          <a:xfrm>
            <a:off x="222734" y="316329"/>
            <a:ext cx="11430000" cy="13747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Extract from the </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Programme Budget</a:t>
            </a:r>
            <a:b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b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Implication statement delivered to ECOSOC</a:t>
            </a:r>
          </a:p>
          <a:p>
            <a:pPr marL="0" marR="0" lvl="0" indent="0" algn="l" defTabSz="914400" rtl="0" eaLnBrk="1" fontAlgn="auto" latinLnBrk="0" hangingPunct="1">
              <a:lnSpc>
                <a:spcPct val="100000"/>
              </a:lnSpc>
              <a:spcBef>
                <a:spcPts val="100"/>
              </a:spcBef>
              <a:spcAft>
                <a:spcPts val="1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In relation to E/RES/2022/24</a:t>
            </a:r>
          </a:p>
          <a:p>
            <a:pPr marL="0" marR="0" lvl="0" indent="0" algn="l" defTabSz="914400" rtl="0" eaLnBrk="1" fontAlgn="auto" latinLnBrk="0" hangingPunct="1">
              <a:lnSpc>
                <a:spcPct val="100000"/>
              </a:lnSpc>
              <a:spcBef>
                <a:spcPts val="100"/>
              </a:spcBef>
              <a:spcAft>
                <a:spcPts val="10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5" name="Rectangle: Rounded Corners 4">
            <a:extLst>
              <a:ext uri="{FF2B5EF4-FFF2-40B4-BE49-F238E27FC236}">
                <a16:creationId xmlns:a16="http://schemas.microsoft.com/office/drawing/2014/main" id="{1A73F180-1657-12A2-B2E0-2591B99B8D51}"/>
              </a:ext>
            </a:extLst>
          </p:cNvPr>
          <p:cNvSpPr/>
          <p:nvPr/>
        </p:nvSpPr>
        <p:spPr>
          <a:xfrm>
            <a:off x="1290087" y="1492442"/>
            <a:ext cx="3352800" cy="876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latin typeface="Times New Roman" panose="02020603050405020304" pitchFamily="18" charset="0"/>
              </a:rPr>
              <a:t>Chief</a:t>
            </a:r>
          </a:p>
          <a:p>
            <a:pPr algn="ctr"/>
            <a:r>
              <a:rPr lang="en-US" sz="1500" dirty="0">
                <a:latin typeface="Times New Roman" panose="02020603050405020304" pitchFamily="18" charset="0"/>
              </a:rPr>
              <a:t>Geospatial Informati</a:t>
            </a:r>
            <a:r>
              <a:rPr lang="en-US" sz="1500" b="0" i="0" u="none" strike="noStrike" baseline="0" dirty="0">
                <a:latin typeface="Times New Roman" panose="02020603050405020304" pitchFamily="18" charset="0"/>
              </a:rPr>
              <a:t>on Management, P5</a:t>
            </a:r>
            <a:endParaRPr lang="en-US" sz="1500" dirty="0"/>
          </a:p>
        </p:txBody>
      </p:sp>
      <p:sp>
        <p:nvSpPr>
          <p:cNvPr id="6" name="Rectangle: Rounded Corners 5">
            <a:extLst>
              <a:ext uri="{FF2B5EF4-FFF2-40B4-BE49-F238E27FC236}">
                <a16:creationId xmlns:a16="http://schemas.microsoft.com/office/drawing/2014/main" id="{652F8B5C-38A4-2FB0-DC34-27DC1F303630}"/>
              </a:ext>
            </a:extLst>
          </p:cNvPr>
          <p:cNvSpPr/>
          <p:nvPr/>
        </p:nvSpPr>
        <p:spPr>
          <a:xfrm>
            <a:off x="1290087" y="2535791"/>
            <a:ext cx="3352800" cy="876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latin typeface="Times New Roman" panose="02020603050405020304" pitchFamily="18" charset="0"/>
              </a:rPr>
              <a:t>G</a:t>
            </a:r>
            <a:r>
              <a:rPr lang="en-US" sz="1500" b="0" i="0" u="none" strike="noStrike" baseline="0" dirty="0">
                <a:latin typeface="Times New Roman" panose="02020603050405020304" pitchFamily="18" charset="0"/>
              </a:rPr>
              <a:t>eospatial Information Officer</a:t>
            </a:r>
            <a:endParaRPr lang="en-US" sz="1500" dirty="0">
              <a:latin typeface="Times New Roman" panose="02020603050405020304" pitchFamily="18" charset="0"/>
            </a:endParaRPr>
          </a:p>
          <a:p>
            <a:pPr algn="ctr"/>
            <a:r>
              <a:rPr lang="en-US" sz="1500" b="0" i="0" u="none" strike="noStrike" baseline="0" dirty="0">
                <a:latin typeface="Times New Roman" panose="02020603050405020304" pitchFamily="18" charset="0"/>
              </a:rPr>
              <a:t>P4</a:t>
            </a:r>
            <a:endParaRPr lang="en-US" sz="1500" dirty="0"/>
          </a:p>
        </p:txBody>
      </p:sp>
      <p:sp>
        <p:nvSpPr>
          <p:cNvPr id="7" name="Rectangle: Rounded Corners 6">
            <a:extLst>
              <a:ext uri="{FF2B5EF4-FFF2-40B4-BE49-F238E27FC236}">
                <a16:creationId xmlns:a16="http://schemas.microsoft.com/office/drawing/2014/main" id="{0BB6BCBE-6727-A96A-5868-54734FB60FE4}"/>
              </a:ext>
            </a:extLst>
          </p:cNvPr>
          <p:cNvSpPr/>
          <p:nvPr/>
        </p:nvSpPr>
        <p:spPr>
          <a:xfrm>
            <a:off x="102483" y="3579140"/>
            <a:ext cx="2823610" cy="876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latin typeface="Times New Roman" panose="02020603050405020304" pitchFamily="18" charset="0"/>
              </a:rPr>
              <a:t>G</a:t>
            </a:r>
            <a:r>
              <a:rPr lang="en-US" sz="1500" b="0" i="0" u="none" strike="noStrike" baseline="0" dirty="0">
                <a:latin typeface="Times New Roman" panose="02020603050405020304" pitchFamily="18" charset="0"/>
              </a:rPr>
              <a:t>eospatial Information Officer</a:t>
            </a:r>
            <a:endParaRPr lang="en-US" sz="1500" dirty="0">
              <a:latin typeface="Times New Roman" panose="02020603050405020304" pitchFamily="18" charset="0"/>
            </a:endParaRPr>
          </a:p>
          <a:p>
            <a:pPr algn="ctr"/>
            <a:r>
              <a:rPr lang="en-US" sz="1500" b="0" i="0" u="none" strike="noStrike" baseline="0" dirty="0">
                <a:latin typeface="Times New Roman" panose="02020603050405020304" pitchFamily="18" charset="0"/>
              </a:rPr>
              <a:t>P3</a:t>
            </a:r>
            <a:endParaRPr lang="en-US" sz="1500" dirty="0"/>
          </a:p>
        </p:txBody>
      </p:sp>
      <p:sp>
        <p:nvSpPr>
          <p:cNvPr id="10" name="Rectangle: Rounded Corners 9">
            <a:extLst>
              <a:ext uri="{FF2B5EF4-FFF2-40B4-BE49-F238E27FC236}">
                <a16:creationId xmlns:a16="http://schemas.microsoft.com/office/drawing/2014/main" id="{0A48CCB8-6833-CF5E-E6E1-3C06FBD2AD84}"/>
              </a:ext>
            </a:extLst>
          </p:cNvPr>
          <p:cNvSpPr/>
          <p:nvPr/>
        </p:nvSpPr>
        <p:spPr>
          <a:xfrm>
            <a:off x="3083808" y="3579140"/>
            <a:ext cx="2823610" cy="876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latin typeface="Times New Roman" panose="02020603050405020304" pitchFamily="18" charset="0"/>
              </a:rPr>
              <a:t>G</a:t>
            </a:r>
            <a:r>
              <a:rPr lang="en-US" sz="1500" b="0" i="0" u="none" strike="noStrike" baseline="0" dirty="0">
                <a:latin typeface="Times New Roman" panose="02020603050405020304" pitchFamily="18" charset="0"/>
              </a:rPr>
              <a:t>eospatial Information Officer</a:t>
            </a:r>
            <a:endParaRPr lang="en-US" sz="1500" dirty="0">
              <a:latin typeface="Times New Roman" panose="02020603050405020304" pitchFamily="18" charset="0"/>
            </a:endParaRPr>
          </a:p>
          <a:p>
            <a:pPr algn="ctr"/>
            <a:r>
              <a:rPr lang="en-US" sz="1500" b="0" i="0" u="none" strike="noStrike" baseline="0" dirty="0">
                <a:latin typeface="Times New Roman" panose="02020603050405020304" pitchFamily="18" charset="0"/>
              </a:rPr>
              <a:t>P3</a:t>
            </a:r>
            <a:endParaRPr lang="en-US" sz="1500" dirty="0"/>
          </a:p>
        </p:txBody>
      </p:sp>
      <p:sp>
        <p:nvSpPr>
          <p:cNvPr id="11" name="Rectangle: Rounded Corners 10">
            <a:extLst>
              <a:ext uri="{FF2B5EF4-FFF2-40B4-BE49-F238E27FC236}">
                <a16:creationId xmlns:a16="http://schemas.microsoft.com/office/drawing/2014/main" id="{F2ADBEAD-709B-140D-C365-4CC39E42D184}"/>
              </a:ext>
            </a:extLst>
          </p:cNvPr>
          <p:cNvSpPr/>
          <p:nvPr/>
        </p:nvSpPr>
        <p:spPr>
          <a:xfrm>
            <a:off x="102483" y="4622489"/>
            <a:ext cx="2823610" cy="876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latin typeface="Times New Roman" panose="02020603050405020304" pitchFamily="18" charset="0"/>
              </a:rPr>
              <a:t>G</a:t>
            </a:r>
            <a:r>
              <a:rPr lang="en-US" sz="1500" b="0" i="0" u="none" strike="noStrike" baseline="0" dirty="0">
                <a:latin typeface="Times New Roman" panose="02020603050405020304" pitchFamily="18" charset="0"/>
              </a:rPr>
              <a:t>eospatial Information Officer</a:t>
            </a:r>
            <a:endParaRPr lang="en-US" sz="1500" dirty="0">
              <a:latin typeface="Times New Roman" panose="02020603050405020304" pitchFamily="18" charset="0"/>
            </a:endParaRPr>
          </a:p>
          <a:p>
            <a:pPr algn="ctr"/>
            <a:r>
              <a:rPr lang="en-US" sz="1500" b="0" i="0" u="none" strike="noStrike" baseline="0" dirty="0">
                <a:latin typeface="Times New Roman" panose="02020603050405020304" pitchFamily="18" charset="0"/>
              </a:rPr>
              <a:t>P2</a:t>
            </a:r>
            <a:endParaRPr lang="en-US" sz="1500" dirty="0"/>
          </a:p>
        </p:txBody>
      </p:sp>
      <p:sp>
        <p:nvSpPr>
          <p:cNvPr id="12" name="Rectangle: Rounded Corners 11">
            <a:extLst>
              <a:ext uri="{FF2B5EF4-FFF2-40B4-BE49-F238E27FC236}">
                <a16:creationId xmlns:a16="http://schemas.microsoft.com/office/drawing/2014/main" id="{1B635BE0-190D-6E84-8F73-68181EDA224D}"/>
              </a:ext>
            </a:extLst>
          </p:cNvPr>
          <p:cNvSpPr/>
          <p:nvPr/>
        </p:nvSpPr>
        <p:spPr>
          <a:xfrm>
            <a:off x="3083808" y="4622489"/>
            <a:ext cx="2823610" cy="876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latin typeface="Times New Roman" panose="02020603050405020304" pitchFamily="18" charset="0"/>
              </a:rPr>
              <a:t>G</a:t>
            </a:r>
            <a:r>
              <a:rPr lang="en-US" sz="1500" b="0" i="0" u="none" strike="noStrike" baseline="0" dirty="0">
                <a:latin typeface="Times New Roman" panose="02020603050405020304" pitchFamily="18" charset="0"/>
              </a:rPr>
              <a:t>eospatial Information Officer</a:t>
            </a:r>
            <a:endParaRPr lang="en-US" sz="1500" dirty="0">
              <a:latin typeface="Times New Roman" panose="02020603050405020304" pitchFamily="18" charset="0"/>
            </a:endParaRPr>
          </a:p>
          <a:p>
            <a:pPr algn="ctr"/>
            <a:r>
              <a:rPr lang="en-US" sz="1500" b="0" i="0" u="none" strike="noStrike" baseline="0" dirty="0">
                <a:latin typeface="Times New Roman" panose="02020603050405020304" pitchFamily="18" charset="0"/>
              </a:rPr>
              <a:t>P2</a:t>
            </a:r>
            <a:endParaRPr lang="en-US" sz="1500" dirty="0"/>
          </a:p>
        </p:txBody>
      </p:sp>
      <p:sp>
        <p:nvSpPr>
          <p:cNvPr id="13" name="Rectangle: Rounded Corners 12">
            <a:extLst>
              <a:ext uri="{FF2B5EF4-FFF2-40B4-BE49-F238E27FC236}">
                <a16:creationId xmlns:a16="http://schemas.microsoft.com/office/drawing/2014/main" id="{DAC6AC85-E414-8727-C2C4-6CAD30ED3397}"/>
              </a:ext>
            </a:extLst>
          </p:cNvPr>
          <p:cNvSpPr/>
          <p:nvPr/>
        </p:nvSpPr>
        <p:spPr>
          <a:xfrm>
            <a:off x="4684195" y="5587628"/>
            <a:ext cx="2823610" cy="876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latin typeface="Times New Roman" panose="02020603050405020304" pitchFamily="18" charset="0"/>
              </a:rPr>
              <a:t>Programme Management</a:t>
            </a:r>
            <a:br>
              <a:rPr lang="en-US" sz="1500" dirty="0">
                <a:latin typeface="Times New Roman" panose="02020603050405020304" pitchFamily="18" charset="0"/>
              </a:rPr>
            </a:br>
            <a:r>
              <a:rPr lang="en-US" sz="1500" dirty="0">
                <a:latin typeface="Times New Roman" panose="02020603050405020304" pitchFamily="18" charset="0"/>
              </a:rPr>
              <a:t>Assistant</a:t>
            </a:r>
          </a:p>
          <a:p>
            <a:pPr algn="ctr"/>
            <a:r>
              <a:rPr lang="en-US" sz="1500" b="0" i="0" u="none" strike="noStrike" baseline="0" dirty="0">
                <a:latin typeface="Times New Roman" panose="02020603050405020304" pitchFamily="18" charset="0"/>
              </a:rPr>
              <a:t>P2</a:t>
            </a:r>
            <a:endParaRPr lang="en-US" sz="1500" dirty="0"/>
          </a:p>
        </p:txBody>
      </p:sp>
      <p:sp>
        <p:nvSpPr>
          <p:cNvPr id="14" name="TextBox 13">
            <a:extLst>
              <a:ext uri="{FF2B5EF4-FFF2-40B4-BE49-F238E27FC236}">
                <a16:creationId xmlns:a16="http://schemas.microsoft.com/office/drawing/2014/main" id="{70203DC3-4AFB-95D1-F583-FAC3AB749AE0}"/>
              </a:ext>
            </a:extLst>
          </p:cNvPr>
          <p:cNvSpPr txBox="1"/>
          <p:nvPr/>
        </p:nvSpPr>
        <p:spPr>
          <a:xfrm>
            <a:off x="34654" y="1641858"/>
            <a:ext cx="1290738" cy="492443"/>
          </a:xfrm>
          <a:prstGeom prst="rect">
            <a:avLst/>
          </a:prstGeom>
          <a:noFill/>
        </p:spPr>
        <p:txBody>
          <a:bodyPr wrap="none" rtlCol="0">
            <a:spAutoFit/>
          </a:bodyPr>
          <a:lstStyle/>
          <a:p>
            <a:r>
              <a:rPr lang="en-US" sz="2600" b="1" dirty="0">
                <a:solidFill>
                  <a:schemeClr val="accent1">
                    <a:lumMod val="75000"/>
                  </a:schemeClr>
                </a:solidFill>
                <a:latin typeface="Roboto" panose="02000000000000000000" pitchFamily="2" charset="0"/>
                <a:ea typeface="Roboto" panose="02000000000000000000" pitchFamily="2" charset="0"/>
              </a:rPr>
              <a:t>7 posts</a:t>
            </a:r>
          </a:p>
        </p:txBody>
      </p:sp>
    </p:spTree>
    <p:extLst>
      <p:ext uri="{BB962C8B-B14F-4D97-AF65-F5344CB8AC3E}">
        <p14:creationId xmlns:p14="http://schemas.microsoft.com/office/powerpoint/2010/main" val="367157725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or: Elbow 14">
            <a:extLst>
              <a:ext uri="{FF2B5EF4-FFF2-40B4-BE49-F238E27FC236}">
                <a16:creationId xmlns:a16="http://schemas.microsoft.com/office/drawing/2014/main" id="{BB31005D-814F-A65E-AA74-61D3E3C4DAE9}"/>
              </a:ext>
            </a:extLst>
          </p:cNvPr>
          <p:cNvCxnSpPr>
            <a:endCxn id="10" idx="1"/>
          </p:cNvCxnSpPr>
          <p:nvPr/>
        </p:nvCxnSpPr>
        <p:spPr>
          <a:xfrm>
            <a:off x="3086100" y="1996739"/>
            <a:ext cx="4188372" cy="2335491"/>
          </a:xfrm>
          <a:prstGeom prst="bentConnector3">
            <a:avLst>
              <a:gd name="adj1" fmla="val 79863"/>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9BBE468-F8EE-5B84-0C6F-D166EEBAB31A}"/>
              </a:ext>
            </a:extLst>
          </p:cNvPr>
          <p:cNvSpPr txBox="1"/>
          <p:nvPr/>
        </p:nvSpPr>
        <p:spPr>
          <a:xfrm>
            <a:off x="381000" y="162903"/>
            <a:ext cx="11430000" cy="733534"/>
          </a:xfrm>
          <a:prstGeom prst="rect">
            <a:avLst/>
          </a:prstGeom>
          <a:noFill/>
        </p:spPr>
        <p:txBody>
          <a:bodyPr wrap="square" rtlCol="0">
            <a:spAutoFit/>
          </a:bodyPr>
          <a:lstStyle/>
          <a:p>
            <a:pPr>
              <a:spcBef>
                <a:spcPts val="100"/>
              </a:spcBef>
              <a:spcAft>
                <a:spcPts val="100"/>
              </a:spcAft>
            </a:pPr>
            <a:r>
              <a:rPr lang="en-US" sz="2000" b="1" dirty="0">
                <a:solidFill>
                  <a:srgbClr val="000000"/>
                </a:solidFill>
                <a:latin typeface="Calibri" panose="020F0502020204030204" pitchFamily="34" charset="0"/>
                <a:ea typeface="Calibri" panose="020F0502020204030204" pitchFamily="34" charset="0"/>
              </a:rPr>
              <a:t>Current staffing situation</a:t>
            </a:r>
            <a:endParaRPr lang="en-US" sz="2000" b="1" dirty="0">
              <a:solidFill>
                <a:srgbClr val="000000"/>
              </a:solidFill>
              <a:effectLst/>
              <a:latin typeface="Calibri" panose="020F0502020204030204" pitchFamily="34" charset="0"/>
              <a:ea typeface="Calibri" panose="020F0502020204030204" pitchFamily="34" charset="0"/>
            </a:endParaRPr>
          </a:p>
          <a:p>
            <a:pPr marR="0" lvl="0">
              <a:spcBef>
                <a:spcPts val="100"/>
              </a:spcBef>
              <a:spcAft>
                <a:spcPts val="100"/>
              </a:spcAft>
            </a:pPr>
            <a:endParaRPr lang="en-US" sz="2000" b="1" dirty="0">
              <a:solidFill>
                <a:srgbClr val="000000"/>
              </a:solidFill>
              <a:effectLst/>
              <a:latin typeface="Calibri" panose="020F0502020204030204" pitchFamily="34" charset="0"/>
              <a:ea typeface="Calibri" panose="020F0502020204030204" pitchFamily="34" charset="0"/>
            </a:endParaRPr>
          </a:p>
        </p:txBody>
      </p:sp>
      <p:sp>
        <p:nvSpPr>
          <p:cNvPr id="2" name="Rectangle: Rounded Corners 1">
            <a:extLst>
              <a:ext uri="{FF2B5EF4-FFF2-40B4-BE49-F238E27FC236}">
                <a16:creationId xmlns:a16="http://schemas.microsoft.com/office/drawing/2014/main" id="{690C66A4-954E-F038-09CC-CCC3634E2133}"/>
              </a:ext>
            </a:extLst>
          </p:cNvPr>
          <p:cNvSpPr/>
          <p:nvPr/>
        </p:nvSpPr>
        <p:spPr>
          <a:xfrm>
            <a:off x="504497" y="1140790"/>
            <a:ext cx="2581603" cy="14591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latin typeface="Times New Roman" panose="02020603050405020304" pitchFamily="18" charset="0"/>
              </a:rPr>
              <a:t>Global Geospatial Information Section</a:t>
            </a:r>
            <a:endParaRPr lang="en-US" sz="1500" dirty="0"/>
          </a:p>
        </p:txBody>
      </p:sp>
      <p:sp>
        <p:nvSpPr>
          <p:cNvPr id="8" name="Rectangle: Rounded Corners 7">
            <a:extLst>
              <a:ext uri="{FF2B5EF4-FFF2-40B4-BE49-F238E27FC236}">
                <a16:creationId xmlns:a16="http://schemas.microsoft.com/office/drawing/2014/main" id="{F49B0909-2908-22A4-B9FF-EF90778D98B1}"/>
              </a:ext>
            </a:extLst>
          </p:cNvPr>
          <p:cNvSpPr/>
          <p:nvPr/>
        </p:nvSpPr>
        <p:spPr>
          <a:xfrm>
            <a:off x="4104782" y="2841795"/>
            <a:ext cx="2151008" cy="1105538"/>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latin typeface="Times New Roman" panose="02020603050405020304" pitchFamily="18" charset="0"/>
              </a:rPr>
              <a:t>Programme Management Assistant V Frani</a:t>
            </a:r>
            <a:endParaRPr lang="en-US" sz="1500" dirty="0"/>
          </a:p>
        </p:txBody>
      </p:sp>
      <p:sp>
        <p:nvSpPr>
          <p:cNvPr id="9" name="Rectangle: Rounded Corners 8">
            <a:extLst>
              <a:ext uri="{FF2B5EF4-FFF2-40B4-BE49-F238E27FC236}">
                <a16:creationId xmlns:a16="http://schemas.microsoft.com/office/drawing/2014/main" id="{50E9E976-BA00-3BF8-3CA1-3571A6B269BE}"/>
              </a:ext>
            </a:extLst>
          </p:cNvPr>
          <p:cNvSpPr/>
          <p:nvPr/>
        </p:nvSpPr>
        <p:spPr>
          <a:xfrm>
            <a:off x="7446090" y="5253767"/>
            <a:ext cx="2151008" cy="1105538"/>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latin typeface="Times New Roman" panose="02020603050405020304" pitchFamily="18" charset="0"/>
              </a:rPr>
              <a:t>Geospatial Information Officer </a:t>
            </a:r>
            <a:br>
              <a:rPr lang="en-US" sz="1500" dirty="0">
                <a:latin typeface="Times New Roman" panose="02020603050405020304" pitchFamily="18" charset="0"/>
              </a:rPr>
            </a:br>
            <a:r>
              <a:rPr lang="en-US" sz="1500" dirty="0">
                <a:latin typeface="Times New Roman" panose="02020603050405020304" pitchFamily="18" charset="0"/>
              </a:rPr>
              <a:t>A Mussayeva</a:t>
            </a:r>
            <a:endParaRPr lang="en-US" sz="1500" dirty="0"/>
          </a:p>
        </p:txBody>
      </p:sp>
      <p:sp>
        <p:nvSpPr>
          <p:cNvPr id="10" name="Rectangle: Rounded Corners 9">
            <a:extLst>
              <a:ext uri="{FF2B5EF4-FFF2-40B4-BE49-F238E27FC236}">
                <a16:creationId xmlns:a16="http://schemas.microsoft.com/office/drawing/2014/main" id="{4AAD7D51-2016-F1C3-2E2A-9C89C7E190B9}"/>
              </a:ext>
            </a:extLst>
          </p:cNvPr>
          <p:cNvSpPr/>
          <p:nvPr/>
        </p:nvSpPr>
        <p:spPr>
          <a:xfrm>
            <a:off x="7274472" y="3779461"/>
            <a:ext cx="2151008" cy="1105538"/>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latin typeface="Times New Roman" panose="02020603050405020304" pitchFamily="18" charset="0"/>
              </a:rPr>
              <a:t>Geospatial Information Officer</a:t>
            </a:r>
            <a:br>
              <a:rPr lang="en-US" sz="1500" dirty="0">
                <a:latin typeface="Times New Roman" panose="02020603050405020304" pitchFamily="18" charset="0"/>
              </a:rPr>
            </a:br>
            <a:r>
              <a:rPr lang="en-US" sz="1500" dirty="0">
                <a:latin typeface="Times New Roman" panose="02020603050405020304" pitchFamily="18" charset="0"/>
              </a:rPr>
              <a:t>G Le Sourd</a:t>
            </a:r>
            <a:endParaRPr lang="en-US" sz="1500" dirty="0"/>
          </a:p>
        </p:txBody>
      </p:sp>
      <p:sp>
        <p:nvSpPr>
          <p:cNvPr id="11" name="Rectangle: Rounded Corners 10">
            <a:extLst>
              <a:ext uri="{FF2B5EF4-FFF2-40B4-BE49-F238E27FC236}">
                <a16:creationId xmlns:a16="http://schemas.microsoft.com/office/drawing/2014/main" id="{00E3DAB4-AD4D-7A23-6EAB-537EC4B70289}"/>
              </a:ext>
            </a:extLst>
          </p:cNvPr>
          <p:cNvSpPr/>
          <p:nvPr/>
        </p:nvSpPr>
        <p:spPr>
          <a:xfrm>
            <a:off x="9659992" y="4489791"/>
            <a:ext cx="2151008" cy="1105538"/>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a:latin typeface="Times New Roman" panose="02020603050405020304" pitchFamily="18" charset="0"/>
              </a:rPr>
              <a:t>Programme Management Assistant </a:t>
            </a:r>
            <a:br>
              <a:rPr lang="en-US" sz="1500">
                <a:latin typeface="Times New Roman" panose="02020603050405020304" pitchFamily="18" charset="0"/>
              </a:rPr>
            </a:br>
            <a:r>
              <a:rPr lang="en-US" sz="1500">
                <a:latin typeface="Times New Roman" panose="02020603050405020304" pitchFamily="18" charset="0"/>
              </a:rPr>
              <a:t>B Tashybekova</a:t>
            </a:r>
            <a:endParaRPr lang="en-US" sz="1500" dirty="0"/>
          </a:p>
        </p:txBody>
      </p:sp>
      <p:sp>
        <p:nvSpPr>
          <p:cNvPr id="12" name="Rectangle: Rounded Corners 11">
            <a:extLst>
              <a:ext uri="{FF2B5EF4-FFF2-40B4-BE49-F238E27FC236}">
                <a16:creationId xmlns:a16="http://schemas.microsoft.com/office/drawing/2014/main" id="{D083677A-7DCD-E749-BC1C-4A7A17624C6F}"/>
              </a:ext>
            </a:extLst>
          </p:cNvPr>
          <p:cNvSpPr/>
          <p:nvPr/>
        </p:nvSpPr>
        <p:spPr>
          <a:xfrm>
            <a:off x="7401745" y="1317610"/>
            <a:ext cx="2151008" cy="1105538"/>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latin typeface="Times New Roman" panose="02020603050405020304" pitchFamily="18" charset="0"/>
              </a:rPr>
              <a:t>Statistician </a:t>
            </a:r>
            <a:br>
              <a:rPr lang="en-US" sz="1500" dirty="0">
                <a:latin typeface="Times New Roman" panose="02020603050405020304" pitchFamily="18" charset="0"/>
              </a:rPr>
            </a:br>
            <a:r>
              <a:rPr lang="en-US" sz="1500" dirty="0">
                <a:latin typeface="Times New Roman" panose="02020603050405020304" pitchFamily="18" charset="0"/>
              </a:rPr>
              <a:t>(Geospatial)</a:t>
            </a:r>
            <a:br>
              <a:rPr lang="en-US" sz="1500" dirty="0">
                <a:latin typeface="Times New Roman" panose="02020603050405020304" pitchFamily="18" charset="0"/>
              </a:rPr>
            </a:br>
            <a:r>
              <a:rPr lang="en-US" sz="1500" dirty="0">
                <a:latin typeface="Times New Roman" panose="02020603050405020304" pitchFamily="18" charset="0"/>
              </a:rPr>
              <a:t>C Blake</a:t>
            </a:r>
            <a:endParaRPr lang="en-US" sz="1500" dirty="0"/>
          </a:p>
        </p:txBody>
      </p:sp>
      <p:sp>
        <p:nvSpPr>
          <p:cNvPr id="13" name="Rectangle: Rounded Corners 12">
            <a:extLst>
              <a:ext uri="{FF2B5EF4-FFF2-40B4-BE49-F238E27FC236}">
                <a16:creationId xmlns:a16="http://schemas.microsoft.com/office/drawing/2014/main" id="{4EFBEB27-92D9-D4F5-FC63-845725A9F962}"/>
              </a:ext>
            </a:extLst>
          </p:cNvPr>
          <p:cNvSpPr/>
          <p:nvPr/>
        </p:nvSpPr>
        <p:spPr>
          <a:xfrm>
            <a:off x="8298083" y="2520422"/>
            <a:ext cx="2151008" cy="1105538"/>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latin typeface="Times New Roman" panose="02020603050405020304" pitchFamily="18" charset="0"/>
              </a:rPr>
              <a:t>Statistician </a:t>
            </a:r>
            <a:br>
              <a:rPr lang="en-US" sz="1500" dirty="0">
                <a:latin typeface="Times New Roman" panose="02020603050405020304" pitchFamily="18" charset="0"/>
              </a:rPr>
            </a:br>
            <a:r>
              <a:rPr lang="en-US" sz="1500" dirty="0">
                <a:latin typeface="Times New Roman" panose="02020603050405020304" pitchFamily="18" charset="0"/>
              </a:rPr>
              <a:t>(Geospatial)</a:t>
            </a:r>
            <a:br>
              <a:rPr lang="en-US" sz="1500" dirty="0">
                <a:latin typeface="Times New Roman" panose="02020603050405020304" pitchFamily="18" charset="0"/>
              </a:rPr>
            </a:br>
            <a:r>
              <a:rPr lang="en-US" sz="1500" dirty="0">
                <a:latin typeface="Times New Roman" panose="02020603050405020304" pitchFamily="18" charset="0"/>
              </a:rPr>
              <a:t>M Iliffe</a:t>
            </a:r>
            <a:endParaRPr lang="en-US" sz="1500" dirty="0"/>
          </a:p>
        </p:txBody>
      </p:sp>
      <p:cxnSp>
        <p:nvCxnSpPr>
          <p:cNvPr id="18" name="Connector: Elbow 17">
            <a:extLst>
              <a:ext uri="{FF2B5EF4-FFF2-40B4-BE49-F238E27FC236}">
                <a16:creationId xmlns:a16="http://schemas.microsoft.com/office/drawing/2014/main" id="{131E8A24-866E-6F3B-EA0B-FBFC2E401C32}"/>
              </a:ext>
            </a:extLst>
          </p:cNvPr>
          <p:cNvCxnSpPr>
            <a:stCxn id="8" idx="0"/>
            <a:endCxn id="5" idx="2"/>
          </p:cNvCxnSpPr>
          <p:nvPr/>
        </p:nvCxnSpPr>
        <p:spPr>
          <a:xfrm rot="16200000" flipV="1">
            <a:off x="4786082" y="2447591"/>
            <a:ext cx="292287" cy="49612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2E821738-98C6-3022-4FA7-32246F150CE6}"/>
              </a:ext>
            </a:extLst>
          </p:cNvPr>
          <p:cNvCxnSpPr>
            <a:stCxn id="12" idx="1"/>
          </p:cNvCxnSpPr>
          <p:nvPr/>
        </p:nvCxnSpPr>
        <p:spPr>
          <a:xfrm rot="10800000" flipV="1">
            <a:off x="3086101" y="1870379"/>
            <a:ext cx="4315645" cy="126360"/>
          </a:xfrm>
          <a:prstGeom prst="bentConnector3">
            <a:avLst>
              <a:gd name="adj1" fmla="val 22480"/>
            </a:avLst>
          </a:prstGeom>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E8746086-EEF5-5BC7-A4F6-2DF13B15DDE0}"/>
              </a:ext>
            </a:extLst>
          </p:cNvPr>
          <p:cNvCxnSpPr>
            <a:stCxn id="13" idx="1"/>
          </p:cNvCxnSpPr>
          <p:nvPr/>
        </p:nvCxnSpPr>
        <p:spPr>
          <a:xfrm rot="10800000">
            <a:off x="6547945" y="1870379"/>
            <a:ext cx="1750138" cy="1202813"/>
          </a:xfrm>
          <a:prstGeom prst="bentConnector3">
            <a:avLst>
              <a:gd name="adj1" fmla="val 74022"/>
            </a:avLst>
          </a:prstGeom>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5D9B175C-E67A-F8E6-2500-5EF6332F8630}"/>
              </a:ext>
            </a:extLst>
          </p:cNvPr>
          <p:cNvSpPr/>
          <p:nvPr/>
        </p:nvSpPr>
        <p:spPr>
          <a:xfrm>
            <a:off x="3608659" y="1443970"/>
            <a:ext cx="2151009" cy="1105538"/>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latin typeface="Times New Roman" panose="02020603050405020304" pitchFamily="18" charset="0"/>
              </a:rPr>
              <a:t>Senior Statistician</a:t>
            </a:r>
            <a:br>
              <a:rPr lang="en-US" sz="1500" dirty="0">
                <a:latin typeface="Times New Roman" panose="02020603050405020304" pitchFamily="18" charset="0"/>
              </a:rPr>
            </a:br>
            <a:r>
              <a:rPr lang="en-US" sz="1500" dirty="0">
                <a:latin typeface="Times New Roman" panose="02020603050405020304" pitchFamily="18" charset="0"/>
              </a:rPr>
              <a:t>(Geospatial)</a:t>
            </a:r>
          </a:p>
          <a:p>
            <a:pPr algn="ctr"/>
            <a:r>
              <a:rPr lang="en-US" sz="1500" dirty="0">
                <a:latin typeface="Times New Roman" panose="02020603050405020304" pitchFamily="18" charset="0"/>
              </a:rPr>
              <a:t>CH Teo</a:t>
            </a:r>
            <a:endParaRPr lang="en-US" sz="1500" dirty="0"/>
          </a:p>
        </p:txBody>
      </p:sp>
      <p:sp>
        <p:nvSpPr>
          <p:cNvPr id="4" name="Rectangle: Rounded Corners 3">
            <a:extLst>
              <a:ext uri="{FF2B5EF4-FFF2-40B4-BE49-F238E27FC236}">
                <a16:creationId xmlns:a16="http://schemas.microsoft.com/office/drawing/2014/main" id="{3781D54F-BA97-5B6A-A171-5FCFECDA015E}"/>
              </a:ext>
            </a:extLst>
          </p:cNvPr>
          <p:cNvSpPr/>
          <p:nvPr/>
        </p:nvSpPr>
        <p:spPr>
          <a:xfrm>
            <a:off x="2879176" y="527052"/>
            <a:ext cx="2151010" cy="1105538"/>
          </a:xfrm>
          <a:prstGeom prst="round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latin typeface="Times New Roman" panose="02020603050405020304" pitchFamily="18" charset="0"/>
              </a:rPr>
              <a:t>Inter-Regional Advisor</a:t>
            </a:r>
            <a:endParaRPr lang="en-US" sz="1500" dirty="0"/>
          </a:p>
        </p:txBody>
      </p:sp>
      <p:cxnSp>
        <p:nvCxnSpPr>
          <p:cNvPr id="27" name="Connector: Elbow 26">
            <a:extLst>
              <a:ext uri="{FF2B5EF4-FFF2-40B4-BE49-F238E27FC236}">
                <a16:creationId xmlns:a16="http://schemas.microsoft.com/office/drawing/2014/main" id="{04EE0D5F-E8CA-73BB-02E8-64BA24FAACD1}"/>
              </a:ext>
            </a:extLst>
          </p:cNvPr>
          <p:cNvCxnSpPr>
            <a:cxnSpLocks/>
            <a:stCxn id="11" idx="1"/>
          </p:cNvCxnSpPr>
          <p:nvPr/>
        </p:nvCxnSpPr>
        <p:spPr>
          <a:xfrm rot="10800000">
            <a:off x="6547946" y="4332230"/>
            <a:ext cx="3112047" cy="710331"/>
          </a:xfrm>
          <a:prstGeom prst="bentConnector3">
            <a:avLst>
              <a:gd name="adj1" fmla="val 94581"/>
            </a:avLst>
          </a:prstGeom>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FA310AF0-9315-5DAB-B071-83F2DD3533B3}"/>
              </a:ext>
            </a:extLst>
          </p:cNvPr>
          <p:cNvCxnSpPr>
            <a:cxnSpLocks/>
            <a:stCxn id="9" idx="1"/>
          </p:cNvCxnSpPr>
          <p:nvPr/>
        </p:nvCxnSpPr>
        <p:spPr>
          <a:xfrm rot="10800000">
            <a:off x="6547946" y="4332230"/>
            <a:ext cx="898145" cy="1474306"/>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6234020-9F8E-CA42-606C-79D2D4DB1331}"/>
              </a:ext>
            </a:extLst>
          </p:cNvPr>
          <p:cNvSpPr txBox="1"/>
          <p:nvPr/>
        </p:nvSpPr>
        <p:spPr>
          <a:xfrm>
            <a:off x="1451649" y="3379738"/>
            <a:ext cx="1290738" cy="492443"/>
          </a:xfrm>
          <a:prstGeom prst="rect">
            <a:avLst/>
          </a:prstGeom>
          <a:noFill/>
        </p:spPr>
        <p:txBody>
          <a:bodyPr wrap="none" rtlCol="0">
            <a:spAutoFit/>
          </a:bodyPr>
          <a:lstStyle/>
          <a:p>
            <a:r>
              <a:rPr lang="en-US" sz="2600" b="1" dirty="0">
                <a:solidFill>
                  <a:schemeClr val="accent1">
                    <a:lumMod val="75000"/>
                  </a:schemeClr>
                </a:solidFill>
                <a:latin typeface="Roboto" panose="02000000000000000000" pitchFamily="2" charset="0"/>
                <a:ea typeface="Roboto" panose="02000000000000000000" pitchFamily="2" charset="0"/>
              </a:rPr>
              <a:t>7 posts</a:t>
            </a:r>
          </a:p>
        </p:txBody>
      </p:sp>
    </p:spTree>
    <p:extLst>
      <p:ext uri="{BB962C8B-B14F-4D97-AF65-F5344CB8AC3E}">
        <p14:creationId xmlns:p14="http://schemas.microsoft.com/office/powerpoint/2010/main" val="163076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EE8BB16-B551-2996-D36E-5F9F0EC64EDA}"/>
              </a:ext>
            </a:extLst>
          </p:cNvPr>
          <p:cNvSpPr txBox="1"/>
          <p:nvPr/>
        </p:nvSpPr>
        <p:spPr>
          <a:xfrm>
            <a:off x="762000" y="1393738"/>
            <a:ext cx="10653536" cy="399083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lang="en-US" sz="2000" b="1" dirty="0">
                <a:latin typeface="Roboto" panose="02000000000000000000" pitchFamily="2" charset="0"/>
                <a:ea typeface="Roboto" panose="02000000000000000000" pitchFamily="2" charset="0"/>
              </a:rPr>
              <a:t>14/101 Enhancing global geospatial information management arrangements</a:t>
            </a:r>
            <a:endParaRPr kumimoji="0" lang="en-US" sz="2000" b="1" i="0" u="none" strike="noStrike" kern="1200" cap="none" spc="0" normalizeH="0" baseline="0" noProof="0" dirty="0">
              <a:ln>
                <a:noFill/>
              </a:ln>
              <a:solidFill>
                <a:srgbClr val="0206BE"/>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1000"/>
              </a:spcAft>
              <a:buClrTx/>
              <a:buSzTx/>
              <a:buFontTx/>
              <a:buNone/>
              <a:tabLst/>
              <a:defRPr/>
            </a:pPr>
            <a:r>
              <a:rPr lang="en-US" sz="2000" dirty="0">
                <a:latin typeface="Roboto" panose="02000000000000000000" pitchFamily="2" charset="0"/>
                <a:ea typeface="Roboto" panose="02000000000000000000" pitchFamily="2" charset="0"/>
              </a:rPr>
              <a:t>(b) Appreciated the establishment of a new and enlarged secretariat for the Committee of Experts dedicated to the Committee’s normative and implementation work on global geospatial information management, and in that regard requested the Secretariat to focus, in particular, on</a:t>
            </a:r>
          </a:p>
          <a:p>
            <a:pPr marL="0" marR="0" lvl="0" indent="0" algn="l" defTabSz="914400" rtl="0" eaLnBrk="1" fontAlgn="auto" latinLnBrk="0" hangingPunct="1">
              <a:lnSpc>
                <a:spcPct val="100000"/>
              </a:lnSpc>
              <a:spcBef>
                <a:spcPts val="0"/>
              </a:spcBef>
              <a:spcAft>
                <a:spcPts val="1000"/>
              </a:spcAft>
              <a:buClrTx/>
              <a:buSzTx/>
              <a:buFontTx/>
              <a:buNone/>
              <a:tabLst/>
              <a:defRPr/>
            </a:pPr>
            <a:r>
              <a:rPr lang="en-US" sz="2000" dirty="0">
                <a:latin typeface="Roboto" panose="02000000000000000000" pitchFamily="2" charset="0"/>
                <a:ea typeface="Roboto" panose="02000000000000000000" pitchFamily="2" charset="0"/>
              </a:rPr>
              <a:t> (i) supporting the Bureau to develop a strategic framework for the period 2025–2030,</a:t>
            </a:r>
          </a:p>
          <a:p>
            <a:pPr marL="0" marR="0" lvl="0" indent="0" algn="l" defTabSz="914400" rtl="0" eaLnBrk="1" fontAlgn="auto" latinLnBrk="0" hangingPunct="1">
              <a:lnSpc>
                <a:spcPct val="100000"/>
              </a:lnSpc>
              <a:spcBef>
                <a:spcPts val="0"/>
              </a:spcBef>
              <a:spcAft>
                <a:spcPts val="1000"/>
              </a:spcAft>
              <a:buClrTx/>
              <a:buSzTx/>
              <a:buFontTx/>
              <a:buNone/>
              <a:tabLst/>
              <a:defRPr/>
            </a:pPr>
            <a:r>
              <a:rPr lang="en-US" sz="2000" dirty="0">
                <a:latin typeface="Roboto" panose="02000000000000000000" pitchFamily="2" charset="0"/>
                <a:ea typeface="Roboto" panose="02000000000000000000" pitchFamily="2" charset="0"/>
              </a:rPr>
              <a:t> (ii) strengthening effective global coordination and governance arrangements for the United Nations global geospatial </a:t>
            </a:r>
            <a:r>
              <a:rPr lang="en-US" sz="2000" dirty="0" err="1">
                <a:latin typeface="Roboto" panose="02000000000000000000" pitchFamily="2" charset="0"/>
                <a:ea typeface="Roboto" panose="02000000000000000000" pitchFamily="2" charset="0"/>
              </a:rPr>
              <a:t>centres</a:t>
            </a:r>
            <a:r>
              <a:rPr lang="en-US" sz="2000" dirty="0">
                <a:latin typeface="Roboto" panose="02000000000000000000" pitchFamily="2" charset="0"/>
                <a:ea typeface="Roboto" panose="02000000000000000000" pitchFamily="2" charset="0"/>
              </a:rPr>
              <a:t>, and</a:t>
            </a:r>
          </a:p>
          <a:p>
            <a:pPr marL="0" marR="0" lvl="0" indent="0" algn="l" defTabSz="914400" rtl="0" eaLnBrk="1" fontAlgn="auto" latinLnBrk="0" hangingPunct="1">
              <a:lnSpc>
                <a:spcPct val="100000"/>
              </a:lnSpc>
              <a:spcBef>
                <a:spcPts val="0"/>
              </a:spcBef>
              <a:spcAft>
                <a:spcPts val="1000"/>
              </a:spcAft>
              <a:buClrTx/>
              <a:buSzTx/>
              <a:buFontTx/>
              <a:buNone/>
              <a:tabLst/>
              <a:defRPr/>
            </a:pPr>
            <a:r>
              <a:rPr lang="en-US" sz="2000" dirty="0">
                <a:latin typeface="Roboto" panose="02000000000000000000" pitchFamily="2" charset="0"/>
                <a:ea typeface="Roboto" panose="02000000000000000000" pitchFamily="2" charset="0"/>
              </a:rPr>
              <a:t> (iii) supporting a global programme of national capacity development aligned with the Committee’s operations focused on the Sustainable Development Goals and the United Nations Integrated Geospatial Information Framework; </a:t>
            </a:r>
            <a:endParaRPr kumimoji="0" lang="en-US" sz="2000" b="0" i="0" u="none" strike="noStrike" kern="1200" cap="none" spc="0" normalizeH="0" baseline="0" noProof="0" dirty="0">
              <a:ln>
                <a:noFill/>
              </a:ln>
              <a:solidFill>
                <a:srgbClr val="0206BE"/>
              </a:solidFill>
              <a:effectLst/>
              <a:uLnTx/>
              <a:uFillTx/>
              <a:latin typeface="Roboto" panose="02000000000000000000" pitchFamily="2" charset="0"/>
              <a:ea typeface="Roboto" panose="02000000000000000000" pitchFamily="2" charset="0"/>
            </a:endParaRPr>
          </a:p>
        </p:txBody>
      </p:sp>
      <p:sp>
        <p:nvSpPr>
          <p:cNvPr id="13" name="Rectangle 12">
            <a:extLst>
              <a:ext uri="{FF2B5EF4-FFF2-40B4-BE49-F238E27FC236}">
                <a16:creationId xmlns:a16="http://schemas.microsoft.com/office/drawing/2014/main" id="{CEF2E8F9-8D3D-C987-9972-B148825C7DB9}"/>
              </a:ext>
            </a:extLst>
          </p:cNvPr>
          <p:cNvSpPr/>
          <p:nvPr/>
        </p:nvSpPr>
        <p:spPr>
          <a:xfrm>
            <a:off x="762000" y="511171"/>
            <a:ext cx="10653536" cy="818557"/>
          </a:xfrm>
          <a:prstGeom prst="rect">
            <a:avLst/>
          </a:prstGeom>
        </p:spPr>
        <p:txBody>
          <a:bodyPr wrap="square">
            <a:spAutoFit/>
          </a:bodyPr>
          <a:lstStyle/>
          <a:p>
            <a:pPr marL="0" marR="1440180" lvl="0" indent="0" algn="l" defTabSz="914400" rtl="0" eaLnBrk="1" fontAlgn="auto" latinLnBrk="0" hangingPunct="1">
              <a:lnSpc>
                <a:spcPct val="110000"/>
              </a:lnSpc>
              <a:spcBef>
                <a:spcPts val="0"/>
              </a:spcBef>
              <a:spcAft>
                <a:spcPts val="0"/>
              </a:spcAft>
              <a:buClrTx/>
              <a:buSzTx/>
              <a:buFontTx/>
              <a:buNone/>
              <a:tabLst/>
              <a:defRPr/>
            </a:pPr>
            <a:r>
              <a:rPr kumimoji="0" lang="en-US" sz="2200" b="1" i="0" u="none" strike="noStrike" kern="1200" cap="small" spc="0" normalizeH="0" baseline="0" noProof="0" dirty="0">
                <a:ln>
                  <a:noFill/>
                </a:ln>
                <a:effectLst/>
                <a:uLnTx/>
                <a:uFillTx/>
                <a:latin typeface="Roboto" panose="02000000000000000000" pitchFamily="2" charset="0"/>
                <a:ea typeface="Roboto" panose="02000000000000000000" pitchFamily="2" charset="0"/>
                <a:cs typeface="Calibri" panose="020F0502020204030204" pitchFamily="34" charset="0"/>
              </a:rPr>
              <a:t>Fourteenth Session of the Committee of Experts on</a:t>
            </a:r>
          </a:p>
          <a:p>
            <a:pPr marL="0" marR="1440180" lvl="0" indent="0" algn="l" defTabSz="914400" rtl="0" eaLnBrk="1" fontAlgn="auto" latinLnBrk="0" hangingPunct="1">
              <a:lnSpc>
                <a:spcPct val="110000"/>
              </a:lnSpc>
              <a:spcBef>
                <a:spcPts val="0"/>
              </a:spcBef>
              <a:spcAft>
                <a:spcPts val="0"/>
              </a:spcAft>
              <a:buClrTx/>
              <a:buSzTx/>
              <a:buFontTx/>
              <a:buNone/>
              <a:tabLst/>
              <a:defRPr/>
            </a:pPr>
            <a:r>
              <a:rPr lang="en-US" sz="2200" b="1" cap="small" dirty="0">
                <a:latin typeface="Roboto" panose="02000000000000000000" pitchFamily="2" charset="0"/>
                <a:ea typeface="Roboto" panose="02000000000000000000" pitchFamily="2" charset="0"/>
                <a:cs typeface="Calibri" panose="020F0502020204030204" pitchFamily="34" charset="0"/>
              </a:rPr>
              <a:t>Global Geospatial Information Management</a:t>
            </a:r>
            <a:endParaRPr kumimoji="0" lang="en-US" sz="2200" b="1" i="0" u="none" strike="noStrike" kern="1200" cap="small" spc="0" normalizeH="0" baseline="0" noProof="0" dirty="0">
              <a:ln>
                <a:noFill/>
              </a:ln>
              <a:effectLst/>
              <a:uLnTx/>
              <a:uFillTx/>
              <a:latin typeface="Roboto" panose="02000000000000000000" pitchFamily="2" charset="0"/>
              <a:ea typeface="Roboto" panose="02000000000000000000" pitchFamily="2" charset="0"/>
              <a:cs typeface="Calibri" panose="020F0502020204030204" pitchFamily="34" charset="0"/>
            </a:endParaRPr>
          </a:p>
        </p:txBody>
      </p:sp>
      <p:pic>
        <p:nvPicPr>
          <p:cNvPr id="6" name="Picture 5">
            <a:extLst>
              <a:ext uri="{FF2B5EF4-FFF2-40B4-BE49-F238E27FC236}">
                <a16:creationId xmlns:a16="http://schemas.microsoft.com/office/drawing/2014/main" id="{93B05702-D53D-832F-C55A-F39FA658D247}"/>
              </a:ext>
            </a:extLst>
          </p:cNvPr>
          <p:cNvPicPr>
            <a:picLocks noChangeAspect="1"/>
          </p:cNvPicPr>
          <p:nvPr/>
        </p:nvPicPr>
        <p:blipFill>
          <a:blip r:embed="rId3"/>
          <a:stretch>
            <a:fillRect/>
          </a:stretch>
        </p:blipFill>
        <p:spPr>
          <a:xfrm>
            <a:off x="2561758" y="5448584"/>
            <a:ext cx="6687483" cy="800212"/>
          </a:xfrm>
          <a:prstGeom prst="rect">
            <a:avLst/>
          </a:prstGeom>
          <a:ln w="76200">
            <a:solidFill>
              <a:srgbClr val="C00000"/>
            </a:solidFill>
          </a:ln>
        </p:spPr>
      </p:pic>
    </p:spTree>
    <p:extLst>
      <p:ext uri="{BB962C8B-B14F-4D97-AF65-F5344CB8AC3E}">
        <p14:creationId xmlns:p14="http://schemas.microsoft.com/office/powerpoint/2010/main" val="520490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FE162B3-9588-86DE-4E6C-4A8BE555E2FE}"/>
              </a:ext>
            </a:extLst>
          </p:cNvPr>
          <p:cNvGraphicFramePr>
            <a:graphicFrameLocks noGrp="1"/>
          </p:cNvGraphicFramePr>
          <p:nvPr>
            <p:extLst>
              <p:ext uri="{D42A27DB-BD31-4B8C-83A1-F6EECF244321}">
                <p14:modId xmlns:p14="http://schemas.microsoft.com/office/powerpoint/2010/main" val="2514196875"/>
              </p:ext>
            </p:extLst>
          </p:nvPr>
        </p:nvGraphicFramePr>
        <p:xfrm>
          <a:off x="381000" y="108857"/>
          <a:ext cx="11430000" cy="6028623"/>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454395310"/>
                    </a:ext>
                  </a:extLst>
                </a:gridCol>
                <a:gridCol w="3810000">
                  <a:extLst>
                    <a:ext uri="{9D8B030D-6E8A-4147-A177-3AD203B41FA5}">
                      <a16:colId xmlns:a16="http://schemas.microsoft.com/office/drawing/2014/main" val="780954052"/>
                    </a:ext>
                  </a:extLst>
                </a:gridCol>
                <a:gridCol w="3810000">
                  <a:extLst>
                    <a:ext uri="{9D8B030D-6E8A-4147-A177-3AD203B41FA5}">
                      <a16:colId xmlns:a16="http://schemas.microsoft.com/office/drawing/2014/main" val="3290699277"/>
                    </a:ext>
                  </a:extLst>
                </a:gridCol>
              </a:tblGrid>
              <a:tr h="1345688">
                <a:tc>
                  <a:txBody>
                    <a:bodyPr/>
                    <a:lstStyle/>
                    <a:p>
                      <a:pPr marL="0" marR="0" algn="ctr">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United Nations Global Geodetic</a:t>
                      </a:r>
                      <a:br>
                        <a:rPr lang="en-US" sz="1800" kern="100" dirty="0">
                          <a:effectLst/>
                          <a:latin typeface="Calibri" panose="020F0502020204030204" pitchFamily="34" charset="0"/>
                          <a:ea typeface="Calibri" panose="020F0502020204030204" pitchFamily="34" charset="0"/>
                          <a:cs typeface="Arial" panose="020B0604020202020204" pitchFamily="34" charset="0"/>
                        </a:rPr>
                      </a:br>
                      <a:r>
                        <a:rPr lang="en-US" sz="1800" kern="100" dirty="0">
                          <a:effectLst/>
                          <a:latin typeface="Calibri" panose="020F0502020204030204" pitchFamily="34" charset="0"/>
                          <a:ea typeface="Calibri" panose="020F0502020204030204" pitchFamily="34" charset="0"/>
                          <a:cs typeface="Arial" panose="020B0604020202020204" pitchFamily="34" charset="0"/>
                        </a:rPr>
                        <a:t>Centre of Excellence </a:t>
                      </a:r>
                    </a:p>
                    <a:p>
                      <a:pPr marL="0" marR="0" algn="ctr">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(Bonn, Germany)</a:t>
                      </a:r>
                    </a:p>
                  </a:txBody>
                  <a:tcPr marL="68580" marR="68580" marT="0" marB="0" anchor="ctr"/>
                </a:tc>
                <a:tc>
                  <a:txBody>
                    <a:bodyPr/>
                    <a:lstStyle/>
                    <a:p>
                      <a:pPr marL="0" marR="0" algn="ctr">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United Nations Global Geospatial Knowledge and Innovation Centre </a:t>
                      </a:r>
                    </a:p>
                    <a:p>
                      <a:pPr marL="0" marR="0" algn="ctr">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(Deqing, China)</a:t>
                      </a:r>
                    </a:p>
                  </a:txBody>
                  <a:tcPr marL="68580" marR="68580" marT="0" marB="0" anchor="ctr"/>
                </a:tc>
                <a:tc>
                  <a:txBody>
                    <a:bodyPr/>
                    <a:lstStyle/>
                    <a:p>
                      <a:pPr marL="0" marR="0" algn="ctr">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United Nations Global Geospatial Ecosystem Centre of Excellence </a:t>
                      </a:r>
                    </a:p>
                    <a:p>
                      <a:pPr marL="0" marR="0" algn="ctr">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(Riyadh, Kingdom of Saudi Arabia)</a:t>
                      </a:r>
                    </a:p>
                  </a:txBody>
                  <a:tcPr marL="68580" marR="68580" marT="0" marB="0" anchor="ctr"/>
                </a:tc>
                <a:extLst>
                  <a:ext uri="{0D108BD9-81ED-4DB2-BD59-A6C34878D82A}">
                    <a16:rowId xmlns:a16="http://schemas.microsoft.com/office/drawing/2014/main" val="3903647799"/>
                  </a:ext>
                </a:extLst>
              </a:tr>
              <a:tr h="4532597">
                <a:tc>
                  <a:txBody>
                    <a:bodyPr/>
                    <a:lstStyle/>
                    <a:p>
                      <a:pPr marL="0" marR="0" algn="just">
                        <a:lnSpc>
                          <a:spcPct val="107000"/>
                        </a:lnSpc>
                        <a:spcBef>
                          <a:spcPts val="0"/>
                        </a:spcBef>
                        <a:spcAft>
                          <a:spcPts val="0"/>
                        </a:spcAft>
                      </a:pPr>
                      <a:r>
                        <a:rPr lang="en-US" sz="1800" b="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Recognizing the importance of the global geodesy supply chain, </a:t>
                      </a:r>
                      <a:r>
                        <a:rPr lang="en-US" sz="1800" b="1" i="1" kern="1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assist Member States</a:t>
                      </a:r>
                      <a:r>
                        <a:rPr lang="en-US" sz="1800" b="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and geodetic organizations </a:t>
                      </a:r>
                      <a:r>
                        <a:rPr lang="en-US" sz="1800" b="1"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to coordinate and collaborate </a:t>
                      </a:r>
                      <a:r>
                        <a:rPr lang="en-US" sz="1800" b="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to implement A/RES/69/266 and to sustain, enhance, access and utilize an accurate, accessible and sustainable Global Geodetic Reference Frame (GGRF) to support science, society and global development</a:t>
                      </a:r>
                    </a:p>
                  </a:txBody>
                  <a:tcPr marL="68580" marR="68580" marT="0" marB="0"/>
                </a:tc>
                <a:tc>
                  <a:txBody>
                    <a:bodyPr/>
                    <a:lstStyle/>
                    <a:p>
                      <a:pPr marL="0" marR="0" algn="just">
                        <a:lnSpc>
                          <a:spcPct val="107000"/>
                        </a:lnSpc>
                        <a:spcBef>
                          <a:spcPts val="0"/>
                        </a:spcBef>
                        <a:spcAft>
                          <a:spcPts val="0"/>
                        </a:spcAft>
                      </a:pPr>
                      <a:r>
                        <a:rPr lang="en-US" sz="1800" b="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Develop and promote the required knowledge, innovation, and leadership to strengthen the adoption of geospatial information to support the implementation of national development priorities and the SDGs, leveraging the United Nations Integrated Geospatial Information Framework, and </a:t>
                      </a:r>
                      <a:r>
                        <a:rPr lang="en-US" sz="1800" b="1" i="1" kern="1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where Member States will have the ability </a:t>
                      </a:r>
                      <a:r>
                        <a:rPr lang="en-US" sz="1800" b="1"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to integrate and deliver national geospatial information policy, systems, services and capabilities </a:t>
                      </a:r>
                      <a:r>
                        <a:rPr lang="en-US" sz="1800" b="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into national government development policies, strategies, and arrangements</a:t>
                      </a:r>
                    </a:p>
                  </a:txBody>
                  <a:tcPr marL="68580" marR="68580" marT="0" marB="0"/>
                </a:tc>
                <a:tc>
                  <a:txBody>
                    <a:bodyPr/>
                    <a:lstStyle/>
                    <a:p>
                      <a:pPr marL="0" marR="0" algn="just">
                        <a:lnSpc>
                          <a:spcPct val="107000"/>
                        </a:lnSpc>
                        <a:spcBef>
                          <a:spcPts val="0"/>
                        </a:spcBef>
                        <a:spcAft>
                          <a:spcPts val="0"/>
                        </a:spcAft>
                      </a:pPr>
                      <a:r>
                        <a:rPr lang="en-US" sz="1800" b="1" i="1" kern="1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Support Member States </a:t>
                      </a:r>
                      <a:r>
                        <a:rPr lang="en-US" sz="1800" b="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and stakeholders </a:t>
                      </a:r>
                      <a:r>
                        <a:rPr lang="en-US" sz="1800" b="1"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in enhancing global geospatial information management </a:t>
                      </a:r>
                      <a:r>
                        <a:rPr lang="en-US" sz="1800" b="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with the aim </a:t>
                      </a:r>
                      <a:r>
                        <a:rPr lang="en-US" sz="1800" b="1"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to progress </a:t>
                      </a:r>
                      <a:r>
                        <a:rPr lang="en-US" sz="1800" b="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towards</a:t>
                      </a:r>
                      <a:r>
                        <a:rPr lang="en-US" sz="1800" b="1"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1800" b="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a future geospatial ecosystem where the global geospatial information community and stakeholders actively engage and contribute sustainable real-world solutions to humanity’s many challenges, leveraging high-quality, timely and reliable location-based information and impactful geospatial analytics including advancements in geospatial technologies and artificial intelligence systems </a:t>
                      </a:r>
                      <a:r>
                        <a:rPr lang="en-US" sz="1800" b="1"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towards new geospatial approaches and capabilities</a:t>
                      </a:r>
                    </a:p>
                  </a:txBody>
                  <a:tcPr marL="68580" marR="68580" marT="0" marB="0"/>
                </a:tc>
                <a:extLst>
                  <a:ext uri="{0D108BD9-81ED-4DB2-BD59-A6C34878D82A}">
                    <a16:rowId xmlns:a16="http://schemas.microsoft.com/office/drawing/2014/main" val="487945278"/>
                  </a:ext>
                </a:extLst>
              </a:tr>
            </a:tbl>
          </a:graphicData>
        </a:graphic>
      </p:graphicFrame>
    </p:spTree>
    <p:extLst>
      <p:ext uri="{BB962C8B-B14F-4D97-AF65-F5344CB8AC3E}">
        <p14:creationId xmlns:p14="http://schemas.microsoft.com/office/powerpoint/2010/main" val="27708371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f9e35db-544f-4f60-bdcc-5ea416e6dc70}" enabled="0" method="" siteId="{0f9e35db-544f-4f60-bdcc-5ea416e6dc70}" removed="1"/>
</clbl:labelList>
</file>

<file path=docProps/app.xml><?xml version="1.0" encoding="utf-8"?>
<Properties xmlns="http://schemas.openxmlformats.org/officeDocument/2006/extended-properties" xmlns:vt="http://schemas.openxmlformats.org/officeDocument/2006/docPropsVTypes">
  <TotalTime>1614</TotalTime>
  <Words>3095</Words>
  <Application>Microsoft Office PowerPoint</Application>
  <PresentationFormat>Widescreen</PresentationFormat>
  <Paragraphs>199</Paragraphs>
  <Slides>23</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SimSun</vt:lpstr>
      <vt:lpstr>Arial</vt:lpstr>
      <vt:lpstr>Calibri</vt:lpstr>
      <vt:lpstr>Calibri Light</vt:lpstr>
      <vt:lpstr>Roboto</vt:lpstr>
      <vt:lpstr>Sitka Small Semibold</vt:lpstr>
      <vt:lpstr>Times New Roman</vt:lpstr>
      <vt:lpstr>Trebuchet MS</vt:lpstr>
      <vt:lpstr>Wingdings</vt:lpstr>
      <vt:lpstr>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Chee Hai Teo</dc:creator>
  <cp:lastModifiedBy>Guillaume Le Sourd</cp:lastModifiedBy>
  <cp:revision>14</cp:revision>
  <dcterms:created xsi:type="dcterms:W3CDTF">2024-04-20T16:43:53Z</dcterms:created>
  <dcterms:modified xsi:type="dcterms:W3CDTF">2024-10-30T10:06:36Z</dcterms:modified>
</cp:coreProperties>
</file>