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6"/>
  </p:notesMasterIdLst>
  <p:sldIdLst>
    <p:sldId id="413" r:id="rId5"/>
    <p:sldId id="285" r:id="rId6"/>
    <p:sldId id="315" r:id="rId7"/>
    <p:sldId id="4177" r:id="rId8"/>
    <p:sldId id="4180" r:id="rId9"/>
    <p:sldId id="288" r:id="rId10"/>
    <p:sldId id="290" r:id="rId11"/>
    <p:sldId id="317" r:id="rId12"/>
    <p:sldId id="318" r:id="rId13"/>
    <p:sldId id="319" r:id="rId14"/>
    <p:sldId id="326" r:id="rId15"/>
    <p:sldId id="327" r:id="rId16"/>
    <p:sldId id="321" r:id="rId17"/>
    <p:sldId id="322" r:id="rId18"/>
    <p:sldId id="323" r:id="rId19"/>
    <p:sldId id="324" r:id="rId20"/>
    <p:sldId id="614" r:id="rId21"/>
    <p:sldId id="4179" r:id="rId22"/>
    <p:sldId id="292" r:id="rId23"/>
    <p:sldId id="283" r:id="rId24"/>
    <p:sldId id="724" r:id="rId25"/>
    <p:sldId id="354" r:id="rId26"/>
    <p:sldId id="320" r:id="rId27"/>
    <p:sldId id="287" r:id="rId28"/>
    <p:sldId id="383" r:id="rId29"/>
    <p:sldId id="274" r:id="rId30"/>
    <p:sldId id="408" r:id="rId31"/>
    <p:sldId id="409" r:id="rId32"/>
    <p:sldId id="410" r:id="rId33"/>
    <p:sldId id="411" r:id="rId34"/>
    <p:sldId id="412"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A89106-FDE5-E177-43C5-7B2B12FD2AAB}" name="Abdulla Gozalov" initials="AG" userId="S::gozalov@un.org::a2de045a-68a6-4d03-ba6d-31275eda1754" providerId="AD"/>
  <p188:author id="{C4D7ED79-9050-C33A-CE39-2C775F87FD58}" name="Harumi Shibata Salazar" initials="HSS" userId="S::shibata@un.org::7cb17b9f-8a52-45af-a73c-a2d25db5c54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3333CC"/>
    <a:srgbClr val="003366"/>
    <a:srgbClr val="000066"/>
    <a:srgbClr val="0066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0F3D17-46DA-4A9B-9FC2-93F521584ED1}" v="117" dt="2024-10-30T03:21:46.2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4" autoAdjust="0"/>
    <p:restoredTop sz="96357" autoAdjust="0"/>
  </p:normalViewPr>
  <p:slideViewPr>
    <p:cSldViewPr snapToGrid="0">
      <p:cViewPr varScale="1">
        <p:scale>
          <a:sx n="111" d="100"/>
          <a:sy n="111" d="100"/>
        </p:scale>
        <p:origin x="9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ias Reister" userId="cfeb6bb3-5143-4302-bed3-2591ab7b3acd" providerId="ADAL" clId="{CE0F3D17-46DA-4A9B-9FC2-93F521584ED1}"/>
    <pc:docChg chg="undo custSel addSld delSld modSld sldOrd delMainMaster">
      <pc:chgData name="Matthias Reister" userId="cfeb6bb3-5143-4302-bed3-2591ab7b3acd" providerId="ADAL" clId="{CE0F3D17-46DA-4A9B-9FC2-93F521584ED1}" dt="2024-10-30T08:47:11.189" v="322" actId="14100"/>
      <pc:docMkLst>
        <pc:docMk/>
      </pc:docMkLst>
      <pc:sldChg chg="ord">
        <pc:chgData name="Matthias Reister" userId="cfeb6bb3-5143-4302-bed3-2591ab7b3acd" providerId="ADAL" clId="{CE0F3D17-46DA-4A9B-9FC2-93F521584ED1}" dt="2024-10-30T02:45:27.211" v="1"/>
        <pc:sldMkLst>
          <pc:docMk/>
          <pc:sldMk cId="1898652494" sldId="274"/>
        </pc:sldMkLst>
      </pc:sldChg>
      <pc:sldChg chg="modSp mod modTransition">
        <pc:chgData name="Matthias Reister" userId="cfeb6bb3-5143-4302-bed3-2591ab7b3acd" providerId="ADAL" clId="{CE0F3D17-46DA-4A9B-9FC2-93F521584ED1}" dt="2024-10-30T03:15:51.017" v="288"/>
        <pc:sldMkLst>
          <pc:docMk/>
          <pc:sldMk cId="3547104814" sldId="285"/>
        </pc:sldMkLst>
        <pc:spChg chg="mod">
          <ac:chgData name="Matthias Reister" userId="cfeb6bb3-5143-4302-bed3-2591ab7b3acd" providerId="ADAL" clId="{CE0F3D17-46DA-4A9B-9FC2-93F521584ED1}" dt="2024-10-30T03:12:44.298" v="281" actId="20577"/>
          <ac:spMkLst>
            <pc:docMk/>
            <pc:sldMk cId="3547104814" sldId="285"/>
            <ac:spMk id="2" creationId="{902DBF53-F4CD-E9F0-C0C0-C90C5295A0D1}"/>
          </ac:spMkLst>
        </pc:spChg>
      </pc:sldChg>
      <pc:sldChg chg="ord">
        <pc:chgData name="Matthias Reister" userId="cfeb6bb3-5143-4302-bed3-2591ab7b3acd" providerId="ADAL" clId="{CE0F3D17-46DA-4A9B-9FC2-93F521584ED1}" dt="2024-10-30T02:45:27.211" v="1"/>
        <pc:sldMkLst>
          <pc:docMk/>
          <pc:sldMk cId="2555494466" sldId="287"/>
        </pc:sldMkLst>
      </pc:sldChg>
      <pc:sldChg chg="modSp mod modTransition modAnim modShow">
        <pc:chgData name="Matthias Reister" userId="cfeb6bb3-5143-4302-bed3-2591ab7b3acd" providerId="ADAL" clId="{CE0F3D17-46DA-4A9B-9FC2-93F521584ED1}" dt="2024-10-30T03:18:20.385" v="304"/>
        <pc:sldMkLst>
          <pc:docMk/>
          <pc:sldMk cId="610013289" sldId="288"/>
        </pc:sldMkLst>
        <pc:spChg chg="mod">
          <ac:chgData name="Matthias Reister" userId="cfeb6bb3-5143-4302-bed3-2591ab7b3acd" providerId="ADAL" clId="{CE0F3D17-46DA-4A9B-9FC2-93F521584ED1}" dt="2024-10-30T03:05:39.038" v="237" actId="1076"/>
          <ac:spMkLst>
            <pc:docMk/>
            <pc:sldMk cId="610013289" sldId="288"/>
            <ac:spMk id="2" creationId="{8C95E7E1-3EE3-572E-71B9-61EBA45A029D}"/>
          </ac:spMkLst>
        </pc:spChg>
        <pc:spChg chg="mod">
          <ac:chgData name="Matthias Reister" userId="cfeb6bb3-5143-4302-bed3-2591ab7b3acd" providerId="ADAL" clId="{CE0F3D17-46DA-4A9B-9FC2-93F521584ED1}" dt="2024-10-30T03:13:26.810" v="283" actId="27636"/>
          <ac:spMkLst>
            <pc:docMk/>
            <pc:sldMk cId="610013289" sldId="288"/>
            <ac:spMk id="3" creationId="{3B12B1FF-CEAF-8C5D-8398-F525E6D64018}"/>
          </ac:spMkLst>
        </pc:spChg>
      </pc:sldChg>
      <pc:sldChg chg="modSp del mod ord modShow">
        <pc:chgData name="Matthias Reister" userId="cfeb6bb3-5143-4302-bed3-2591ab7b3acd" providerId="ADAL" clId="{CE0F3D17-46DA-4A9B-9FC2-93F521584ED1}" dt="2024-10-30T03:05:59.028" v="241" actId="47"/>
        <pc:sldMkLst>
          <pc:docMk/>
          <pc:sldMk cId="4184948791" sldId="289"/>
        </pc:sldMkLst>
        <pc:spChg chg="mod">
          <ac:chgData name="Matthias Reister" userId="cfeb6bb3-5143-4302-bed3-2591ab7b3acd" providerId="ADAL" clId="{CE0F3D17-46DA-4A9B-9FC2-93F521584ED1}" dt="2024-10-30T02:58:43.642" v="182" actId="207"/>
          <ac:spMkLst>
            <pc:docMk/>
            <pc:sldMk cId="4184948791" sldId="289"/>
            <ac:spMk id="2" creationId="{8C95E7E1-3EE3-572E-71B9-61EBA45A029D}"/>
          </ac:spMkLst>
        </pc:spChg>
        <pc:spChg chg="mod">
          <ac:chgData name="Matthias Reister" userId="cfeb6bb3-5143-4302-bed3-2591ab7b3acd" providerId="ADAL" clId="{CE0F3D17-46DA-4A9B-9FC2-93F521584ED1}" dt="2024-10-30T03:04:28.232" v="220" actId="21"/>
          <ac:spMkLst>
            <pc:docMk/>
            <pc:sldMk cId="4184948791" sldId="289"/>
            <ac:spMk id="3" creationId="{3B12B1FF-CEAF-8C5D-8398-F525E6D64018}"/>
          </ac:spMkLst>
        </pc:spChg>
      </pc:sldChg>
      <pc:sldChg chg="modSp mod modTransition">
        <pc:chgData name="Matthias Reister" userId="cfeb6bb3-5143-4302-bed3-2591ab7b3acd" providerId="ADAL" clId="{CE0F3D17-46DA-4A9B-9FC2-93F521584ED1}" dt="2024-10-30T03:19:12.391" v="306" actId="27636"/>
        <pc:sldMkLst>
          <pc:docMk/>
          <pc:sldMk cId="2281013729" sldId="290"/>
        </pc:sldMkLst>
        <pc:spChg chg="mod">
          <ac:chgData name="Matthias Reister" userId="cfeb6bb3-5143-4302-bed3-2591ab7b3acd" providerId="ADAL" clId="{CE0F3D17-46DA-4A9B-9FC2-93F521584ED1}" dt="2024-10-30T03:00:55.641" v="198" actId="108"/>
          <ac:spMkLst>
            <pc:docMk/>
            <pc:sldMk cId="2281013729" sldId="290"/>
            <ac:spMk id="2" creationId="{8C95E7E1-3EE3-572E-71B9-61EBA45A029D}"/>
          </ac:spMkLst>
        </pc:spChg>
        <pc:spChg chg="mod">
          <ac:chgData name="Matthias Reister" userId="cfeb6bb3-5143-4302-bed3-2591ab7b3acd" providerId="ADAL" clId="{CE0F3D17-46DA-4A9B-9FC2-93F521584ED1}" dt="2024-10-30T03:19:12.391" v="306" actId="27636"/>
          <ac:spMkLst>
            <pc:docMk/>
            <pc:sldMk cId="2281013729" sldId="290"/>
            <ac:spMk id="3" creationId="{3B12B1FF-CEAF-8C5D-8398-F525E6D64018}"/>
          </ac:spMkLst>
        </pc:spChg>
      </pc:sldChg>
      <pc:sldChg chg="ord modTransition">
        <pc:chgData name="Matthias Reister" userId="cfeb6bb3-5143-4302-bed3-2591ab7b3acd" providerId="ADAL" clId="{CE0F3D17-46DA-4A9B-9FC2-93F521584ED1}" dt="2024-10-30T03:15:51.017" v="288"/>
        <pc:sldMkLst>
          <pc:docMk/>
          <pc:sldMk cId="3559221670" sldId="292"/>
        </pc:sldMkLst>
      </pc:sldChg>
      <pc:sldChg chg="modTransition">
        <pc:chgData name="Matthias Reister" userId="cfeb6bb3-5143-4302-bed3-2591ab7b3acd" providerId="ADAL" clId="{CE0F3D17-46DA-4A9B-9FC2-93F521584ED1}" dt="2024-10-30T03:15:51.017" v="288"/>
        <pc:sldMkLst>
          <pc:docMk/>
          <pc:sldMk cId="242248488" sldId="315"/>
        </pc:sldMkLst>
      </pc:sldChg>
      <pc:sldChg chg="ord modTransition">
        <pc:chgData name="Matthias Reister" userId="cfeb6bb3-5143-4302-bed3-2591ab7b3acd" providerId="ADAL" clId="{CE0F3D17-46DA-4A9B-9FC2-93F521584ED1}" dt="2024-10-30T03:15:51.017" v="288"/>
        <pc:sldMkLst>
          <pc:docMk/>
          <pc:sldMk cId="3559639771" sldId="317"/>
        </pc:sldMkLst>
      </pc:sldChg>
      <pc:sldChg chg="delSp mod modTransition">
        <pc:chgData name="Matthias Reister" userId="cfeb6bb3-5143-4302-bed3-2591ab7b3acd" providerId="ADAL" clId="{CE0F3D17-46DA-4A9B-9FC2-93F521584ED1}" dt="2024-10-30T03:15:51.017" v="288"/>
        <pc:sldMkLst>
          <pc:docMk/>
          <pc:sldMk cId="3924301649" sldId="318"/>
        </pc:sldMkLst>
        <pc:picChg chg="del">
          <ac:chgData name="Matthias Reister" userId="cfeb6bb3-5143-4302-bed3-2591ab7b3acd" providerId="ADAL" clId="{CE0F3D17-46DA-4A9B-9FC2-93F521584ED1}" dt="2024-10-30T03:11:19.958" v="264" actId="478"/>
          <ac:picMkLst>
            <pc:docMk/>
            <pc:sldMk cId="3924301649" sldId="318"/>
            <ac:picMk id="6" creationId="{BEA02D06-C9E0-7D2D-06E0-FA59C128E1D5}"/>
          </ac:picMkLst>
        </pc:picChg>
      </pc:sldChg>
      <pc:sldChg chg="modTransition">
        <pc:chgData name="Matthias Reister" userId="cfeb6bb3-5143-4302-bed3-2591ab7b3acd" providerId="ADAL" clId="{CE0F3D17-46DA-4A9B-9FC2-93F521584ED1}" dt="2024-10-30T03:15:51.017" v="288"/>
        <pc:sldMkLst>
          <pc:docMk/>
          <pc:sldMk cId="747958799" sldId="319"/>
        </pc:sldMkLst>
      </pc:sldChg>
      <pc:sldChg chg="ord">
        <pc:chgData name="Matthias Reister" userId="cfeb6bb3-5143-4302-bed3-2591ab7b3acd" providerId="ADAL" clId="{CE0F3D17-46DA-4A9B-9FC2-93F521584ED1}" dt="2024-10-30T03:08:00.437" v="249"/>
        <pc:sldMkLst>
          <pc:docMk/>
          <pc:sldMk cId="2153853649" sldId="320"/>
        </pc:sldMkLst>
      </pc:sldChg>
      <pc:sldChg chg="modTransition">
        <pc:chgData name="Matthias Reister" userId="cfeb6bb3-5143-4302-bed3-2591ab7b3acd" providerId="ADAL" clId="{CE0F3D17-46DA-4A9B-9FC2-93F521584ED1}" dt="2024-10-30T03:15:51.017" v="288"/>
        <pc:sldMkLst>
          <pc:docMk/>
          <pc:sldMk cId="3030506892" sldId="321"/>
        </pc:sldMkLst>
      </pc:sldChg>
      <pc:sldChg chg="modTransition">
        <pc:chgData name="Matthias Reister" userId="cfeb6bb3-5143-4302-bed3-2591ab7b3acd" providerId="ADAL" clId="{CE0F3D17-46DA-4A9B-9FC2-93F521584ED1}" dt="2024-10-30T03:15:51.017" v="288"/>
        <pc:sldMkLst>
          <pc:docMk/>
          <pc:sldMk cId="3278371357" sldId="322"/>
        </pc:sldMkLst>
      </pc:sldChg>
      <pc:sldChg chg="modTransition">
        <pc:chgData name="Matthias Reister" userId="cfeb6bb3-5143-4302-bed3-2591ab7b3acd" providerId="ADAL" clId="{CE0F3D17-46DA-4A9B-9FC2-93F521584ED1}" dt="2024-10-30T03:15:51.017" v="288"/>
        <pc:sldMkLst>
          <pc:docMk/>
          <pc:sldMk cId="2922102531" sldId="323"/>
        </pc:sldMkLst>
      </pc:sldChg>
      <pc:sldChg chg="modTransition">
        <pc:chgData name="Matthias Reister" userId="cfeb6bb3-5143-4302-bed3-2591ab7b3acd" providerId="ADAL" clId="{CE0F3D17-46DA-4A9B-9FC2-93F521584ED1}" dt="2024-10-30T03:15:51.017" v="288"/>
        <pc:sldMkLst>
          <pc:docMk/>
          <pc:sldMk cId="3676235977" sldId="324"/>
        </pc:sldMkLst>
      </pc:sldChg>
      <pc:sldChg chg="mod modTransition modShow">
        <pc:chgData name="Matthias Reister" userId="cfeb6bb3-5143-4302-bed3-2591ab7b3acd" providerId="ADAL" clId="{CE0F3D17-46DA-4A9B-9FC2-93F521584ED1}" dt="2024-10-30T03:15:51.017" v="288"/>
        <pc:sldMkLst>
          <pc:docMk/>
          <pc:sldMk cId="378019736" sldId="326"/>
        </pc:sldMkLst>
      </pc:sldChg>
      <pc:sldChg chg="modTransition">
        <pc:chgData name="Matthias Reister" userId="cfeb6bb3-5143-4302-bed3-2591ab7b3acd" providerId="ADAL" clId="{CE0F3D17-46DA-4A9B-9FC2-93F521584ED1}" dt="2024-10-30T03:15:51.017" v="288"/>
        <pc:sldMkLst>
          <pc:docMk/>
          <pc:sldMk cId="3792589970" sldId="327"/>
        </pc:sldMkLst>
      </pc:sldChg>
      <pc:sldChg chg="ord">
        <pc:chgData name="Matthias Reister" userId="cfeb6bb3-5143-4302-bed3-2591ab7b3acd" providerId="ADAL" clId="{CE0F3D17-46DA-4A9B-9FC2-93F521584ED1}" dt="2024-10-30T03:07:34.952" v="245"/>
        <pc:sldMkLst>
          <pc:docMk/>
          <pc:sldMk cId="376764959" sldId="354"/>
        </pc:sldMkLst>
      </pc:sldChg>
      <pc:sldChg chg="ord">
        <pc:chgData name="Matthias Reister" userId="cfeb6bb3-5143-4302-bed3-2591ab7b3acd" providerId="ADAL" clId="{CE0F3D17-46DA-4A9B-9FC2-93F521584ED1}" dt="2024-10-30T02:45:27.211" v="1"/>
        <pc:sldMkLst>
          <pc:docMk/>
          <pc:sldMk cId="195882246" sldId="383"/>
        </pc:sldMkLst>
      </pc:sldChg>
      <pc:sldChg chg="ord">
        <pc:chgData name="Matthias Reister" userId="cfeb6bb3-5143-4302-bed3-2591ab7b3acd" providerId="ADAL" clId="{CE0F3D17-46DA-4A9B-9FC2-93F521584ED1}" dt="2024-10-30T03:07:48.767" v="247"/>
        <pc:sldMkLst>
          <pc:docMk/>
          <pc:sldMk cId="2271970672" sldId="408"/>
        </pc:sldMkLst>
      </pc:sldChg>
      <pc:sldChg chg="ord">
        <pc:chgData name="Matthias Reister" userId="cfeb6bb3-5143-4302-bed3-2591ab7b3acd" providerId="ADAL" clId="{CE0F3D17-46DA-4A9B-9FC2-93F521584ED1}" dt="2024-10-30T03:07:48.767" v="247"/>
        <pc:sldMkLst>
          <pc:docMk/>
          <pc:sldMk cId="1397957404" sldId="409"/>
        </pc:sldMkLst>
      </pc:sldChg>
      <pc:sldChg chg="ord">
        <pc:chgData name="Matthias Reister" userId="cfeb6bb3-5143-4302-bed3-2591ab7b3acd" providerId="ADAL" clId="{CE0F3D17-46DA-4A9B-9FC2-93F521584ED1}" dt="2024-10-30T03:07:48.767" v="247"/>
        <pc:sldMkLst>
          <pc:docMk/>
          <pc:sldMk cId="1146722231" sldId="410"/>
        </pc:sldMkLst>
      </pc:sldChg>
      <pc:sldChg chg="ord">
        <pc:chgData name="Matthias Reister" userId="cfeb6bb3-5143-4302-bed3-2591ab7b3acd" providerId="ADAL" clId="{CE0F3D17-46DA-4A9B-9FC2-93F521584ED1}" dt="2024-10-30T03:07:48.767" v="247"/>
        <pc:sldMkLst>
          <pc:docMk/>
          <pc:sldMk cId="3153752376" sldId="411"/>
        </pc:sldMkLst>
      </pc:sldChg>
      <pc:sldChg chg="ord">
        <pc:chgData name="Matthias Reister" userId="cfeb6bb3-5143-4302-bed3-2591ab7b3acd" providerId="ADAL" clId="{CE0F3D17-46DA-4A9B-9FC2-93F521584ED1}" dt="2024-10-30T03:07:48.767" v="247"/>
        <pc:sldMkLst>
          <pc:docMk/>
          <pc:sldMk cId="4049641608" sldId="412"/>
        </pc:sldMkLst>
      </pc:sldChg>
      <pc:sldChg chg="modSp del mod modAnim">
        <pc:chgData name="Matthias Reister" userId="cfeb6bb3-5143-4302-bed3-2591ab7b3acd" providerId="ADAL" clId="{CE0F3D17-46DA-4A9B-9FC2-93F521584ED1}" dt="2024-10-30T03:06:51.559" v="243" actId="47"/>
        <pc:sldMkLst>
          <pc:docMk/>
          <pc:sldMk cId="1371902339" sldId="550"/>
        </pc:sldMkLst>
        <pc:spChg chg="mod">
          <ac:chgData name="Matthias Reister" userId="cfeb6bb3-5143-4302-bed3-2591ab7b3acd" providerId="ADAL" clId="{CE0F3D17-46DA-4A9B-9FC2-93F521584ED1}" dt="2024-10-30T02:57:40.402" v="177" actId="1076"/>
          <ac:spMkLst>
            <pc:docMk/>
            <pc:sldMk cId="1371902339" sldId="550"/>
            <ac:spMk id="2" creationId="{6AA36C5E-F04A-4BDA-A79B-F0CC4878020E}"/>
          </ac:spMkLst>
        </pc:spChg>
        <pc:spChg chg="mod">
          <ac:chgData name="Matthias Reister" userId="cfeb6bb3-5143-4302-bed3-2591ab7b3acd" providerId="ADAL" clId="{CE0F3D17-46DA-4A9B-9FC2-93F521584ED1}" dt="2024-10-30T02:57:36.734" v="176" actId="14100"/>
          <ac:spMkLst>
            <pc:docMk/>
            <pc:sldMk cId="1371902339" sldId="550"/>
            <ac:spMk id="3" creationId="{92471387-8C76-461B-B291-7F1A0CD70BA4}"/>
          </ac:spMkLst>
        </pc:spChg>
      </pc:sldChg>
      <pc:sldChg chg="delSp modSp mod ord modTransition modAnim">
        <pc:chgData name="Matthias Reister" userId="cfeb6bb3-5143-4302-bed3-2591ab7b3acd" providerId="ADAL" clId="{CE0F3D17-46DA-4A9B-9FC2-93F521584ED1}" dt="2024-10-30T08:47:11.189" v="322" actId="14100"/>
        <pc:sldMkLst>
          <pc:docMk/>
          <pc:sldMk cId="2057105339" sldId="614"/>
        </pc:sldMkLst>
        <pc:spChg chg="del">
          <ac:chgData name="Matthias Reister" userId="cfeb6bb3-5143-4302-bed3-2591ab7b3acd" providerId="ADAL" clId="{CE0F3D17-46DA-4A9B-9FC2-93F521584ED1}" dt="2024-10-30T03:14:56.584" v="287" actId="478"/>
          <ac:spMkLst>
            <pc:docMk/>
            <pc:sldMk cId="2057105339" sldId="614"/>
            <ac:spMk id="4" creationId="{7EB4F512-DEF6-C4A4-36BF-5870EF472D8D}"/>
          </ac:spMkLst>
        </pc:spChg>
        <pc:spChg chg="mod">
          <ac:chgData name="Matthias Reister" userId="cfeb6bb3-5143-4302-bed3-2591ab7b3acd" providerId="ADAL" clId="{CE0F3D17-46DA-4A9B-9FC2-93F521584ED1}" dt="2024-10-30T08:47:11.189" v="322" actId="14100"/>
          <ac:spMkLst>
            <pc:docMk/>
            <pc:sldMk cId="2057105339" sldId="614"/>
            <ac:spMk id="11" creationId="{AA8044A5-B302-0EE1-8199-6CC227A9FF66}"/>
          </ac:spMkLst>
        </pc:spChg>
      </pc:sldChg>
      <pc:sldChg chg="ord">
        <pc:chgData name="Matthias Reister" userId="cfeb6bb3-5143-4302-bed3-2591ab7b3acd" providerId="ADAL" clId="{CE0F3D17-46DA-4A9B-9FC2-93F521584ED1}" dt="2024-10-30T03:09:34.741" v="257"/>
        <pc:sldMkLst>
          <pc:docMk/>
          <pc:sldMk cId="2638891724" sldId="724"/>
        </pc:sldMkLst>
      </pc:sldChg>
      <pc:sldChg chg="del">
        <pc:chgData name="Matthias Reister" userId="cfeb6bb3-5143-4302-bed3-2591ab7b3acd" providerId="ADAL" clId="{CE0F3D17-46DA-4A9B-9FC2-93F521584ED1}" dt="2024-10-30T02:58:00.224" v="178" actId="47"/>
        <pc:sldMkLst>
          <pc:docMk/>
          <pc:sldMk cId="2814203546" sldId="4173"/>
        </pc:sldMkLst>
      </pc:sldChg>
      <pc:sldChg chg="ord modTransition">
        <pc:chgData name="Matthias Reister" userId="cfeb6bb3-5143-4302-bed3-2591ab7b3acd" providerId="ADAL" clId="{CE0F3D17-46DA-4A9B-9FC2-93F521584ED1}" dt="2024-10-30T03:15:51.017" v="288"/>
        <pc:sldMkLst>
          <pc:docMk/>
          <pc:sldMk cId="3175832789" sldId="4177"/>
        </pc:sldMkLst>
      </pc:sldChg>
      <pc:sldChg chg="del mod modShow">
        <pc:chgData name="Matthias Reister" userId="cfeb6bb3-5143-4302-bed3-2591ab7b3acd" providerId="ADAL" clId="{CE0F3D17-46DA-4A9B-9FC2-93F521584ED1}" dt="2024-10-30T02:50:24.976" v="104" actId="47"/>
        <pc:sldMkLst>
          <pc:docMk/>
          <pc:sldMk cId="3788514996" sldId="4178"/>
        </pc:sldMkLst>
      </pc:sldChg>
      <pc:sldChg chg="ord modTransition">
        <pc:chgData name="Matthias Reister" userId="cfeb6bb3-5143-4302-bed3-2591ab7b3acd" providerId="ADAL" clId="{CE0F3D17-46DA-4A9B-9FC2-93F521584ED1}" dt="2024-10-30T03:15:51.017" v="288"/>
        <pc:sldMkLst>
          <pc:docMk/>
          <pc:sldMk cId="74701197" sldId="4179"/>
        </pc:sldMkLst>
      </pc:sldChg>
      <pc:sldChg chg="add del">
        <pc:chgData name="Matthias Reister" userId="cfeb6bb3-5143-4302-bed3-2591ab7b3acd" providerId="ADAL" clId="{CE0F3D17-46DA-4A9B-9FC2-93F521584ED1}" dt="2024-10-30T02:47:15.507" v="6" actId="2890"/>
        <pc:sldMkLst>
          <pc:docMk/>
          <pc:sldMk cId="188147828" sldId="4180"/>
        </pc:sldMkLst>
      </pc:sldChg>
      <pc:sldChg chg="addSp delSp modSp add mod modTransition modAnim">
        <pc:chgData name="Matthias Reister" userId="cfeb6bb3-5143-4302-bed3-2591ab7b3acd" providerId="ADAL" clId="{CE0F3D17-46DA-4A9B-9FC2-93F521584ED1}" dt="2024-10-30T08:45:46.646" v="321" actId="6549"/>
        <pc:sldMkLst>
          <pc:docMk/>
          <pc:sldMk cId="1032874070" sldId="4180"/>
        </pc:sldMkLst>
        <pc:spChg chg="mod">
          <ac:chgData name="Matthias Reister" userId="cfeb6bb3-5143-4302-bed3-2591ab7b3acd" providerId="ADAL" clId="{CE0F3D17-46DA-4A9B-9FC2-93F521584ED1}" dt="2024-10-30T08:45:46.646" v="321" actId="6549"/>
          <ac:spMkLst>
            <pc:docMk/>
            <pc:sldMk cId="1032874070" sldId="4180"/>
            <ac:spMk id="2" creationId="{1DEA9CF4-92BB-4279-A0C0-214A168C5C88}"/>
          </ac:spMkLst>
        </pc:spChg>
        <pc:spChg chg="del">
          <ac:chgData name="Matthias Reister" userId="cfeb6bb3-5143-4302-bed3-2591ab7b3acd" providerId="ADAL" clId="{CE0F3D17-46DA-4A9B-9FC2-93F521584ED1}" dt="2024-10-30T02:48:04.732" v="9" actId="478"/>
          <ac:spMkLst>
            <pc:docMk/>
            <pc:sldMk cId="1032874070" sldId="4180"/>
            <ac:spMk id="3" creationId="{ED8737E3-04D6-4D3F-F170-3F31E5ED5E26}"/>
          </ac:spMkLst>
        </pc:spChg>
        <pc:spChg chg="add del mod">
          <ac:chgData name="Matthias Reister" userId="cfeb6bb3-5143-4302-bed3-2591ab7b3acd" providerId="ADAL" clId="{CE0F3D17-46DA-4A9B-9FC2-93F521584ED1}" dt="2024-10-30T02:49:24.246" v="93"/>
          <ac:spMkLst>
            <pc:docMk/>
            <pc:sldMk cId="1032874070" sldId="4180"/>
            <ac:spMk id="6" creationId="{C322D76D-FB15-6D59-66FF-C78AD4A8038B}"/>
          </ac:spMkLst>
        </pc:spChg>
        <pc:spChg chg="add mod">
          <ac:chgData name="Matthias Reister" userId="cfeb6bb3-5143-4302-bed3-2591ab7b3acd" providerId="ADAL" clId="{CE0F3D17-46DA-4A9B-9FC2-93F521584ED1}" dt="2024-10-30T02:49:22.233" v="92"/>
          <ac:spMkLst>
            <pc:docMk/>
            <pc:sldMk cId="1032874070" sldId="4180"/>
            <ac:spMk id="8" creationId="{64C4B9B3-69AE-B37F-97AF-9084B31EC080}"/>
          </ac:spMkLst>
        </pc:spChg>
        <pc:spChg chg="add mod">
          <ac:chgData name="Matthias Reister" userId="cfeb6bb3-5143-4302-bed3-2591ab7b3acd" providerId="ADAL" clId="{CE0F3D17-46DA-4A9B-9FC2-93F521584ED1}" dt="2024-10-30T02:55:29.731" v="141" actId="1076"/>
          <ac:spMkLst>
            <pc:docMk/>
            <pc:sldMk cId="1032874070" sldId="4180"/>
            <ac:spMk id="10" creationId="{2E989C4F-8CE6-285B-F4B5-5A065DDAAC21}"/>
          </ac:spMkLst>
        </pc:spChg>
        <pc:spChg chg="add mod">
          <ac:chgData name="Matthias Reister" userId="cfeb6bb3-5143-4302-bed3-2591ab7b3acd" providerId="ADAL" clId="{CE0F3D17-46DA-4A9B-9FC2-93F521584ED1}" dt="2024-10-30T02:55:37.007" v="143" actId="1076"/>
          <ac:spMkLst>
            <pc:docMk/>
            <pc:sldMk cId="1032874070" sldId="4180"/>
            <ac:spMk id="11" creationId="{D8763417-34ED-7BAA-BEBA-079D203D1FBF}"/>
          </ac:spMkLst>
        </pc:spChg>
        <pc:spChg chg="add mod">
          <ac:chgData name="Matthias Reister" userId="cfeb6bb3-5143-4302-bed3-2591ab7b3acd" providerId="ADAL" clId="{CE0F3D17-46DA-4A9B-9FC2-93F521584ED1}" dt="2024-10-30T02:55:41.526" v="144" actId="1076"/>
          <ac:spMkLst>
            <pc:docMk/>
            <pc:sldMk cId="1032874070" sldId="4180"/>
            <ac:spMk id="12" creationId="{377AA8CC-8942-23B5-9FC2-D0BC326C3A75}"/>
          </ac:spMkLst>
        </pc:spChg>
        <pc:spChg chg="add del mod">
          <ac:chgData name="Matthias Reister" userId="cfeb6bb3-5143-4302-bed3-2591ab7b3acd" providerId="ADAL" clId="{CE0F3D17-46DA-4A9B-9FC2-93F521584ED1}" dt="2024-10-30T02:54:26.743" v="136" actId="478"/>
          <ac:spMkLst>
            <pc:docMk/>
            <pc:sldMk cId="1032874070" sldId="4180"/>
            <ac:spMk id="14" creationId="{0587B61B-044F-493F-3465-5D943161B3B6}"/>
          </ac:spMkLst>
        </pc:spChg>
        <pc:spChg chg="add mod">
          <ac:chgData name="Matthias Reister" userId="cfeb6bb3-5143-4302-bed3-2591ab7b3acd" providerId="ADAL" clId="{CE0F3D17-46DA-4A9B-9FC2-93F521584ED1}" dt="2024-10-30T02:55:32.371" v="142" actId="1076"/>
          <ac:spMkLst>
            <pc:docMk/>
            <pc:sldMk cId="1032874070" sldId="4180"/>
            <ac:spMk id="15" creationId="{38122CE7-1A86-8767-DD5E-AC1889D63004}"/>
          </ac:spMkLst>
        </pc:spChg>
        <pc:picChg chg="add mod">
          <ac:chgData name="Matthias Reister" userId="cfeb6bb3-5143-4302-bed3-2591ab7b3acd" providerId="ADAL" clId="{CE0F3D17-46DA-4A9B-9FC2-93F521584ED1}" dt="2024-10-30T02:53:30.896" v="128" actId="14100"/>
          <ac:picMkLst>
            <pc:docMk/>
            <pc:sldMk cId="1032874070" sldId="4180"/>
            <ac:picMk id="7" creationId="{C1B96063-F002-CB89-9335-21A75D862A90}"/>
          </ac:picMkLst>
        </pc:picChg>
        <pc:picChg chg="add del mod">
          <ac:chgData name="Matthias Reister" userId="cfeb6bb3-5143-4302-bed3-2591ab7b3acd" providerId="ADAL" clId="{CE0F3D17-46DA-4A9B-9FC2-93F521584ED1}" dt="2024-10-30T02:54:19.630" v="135" actId="478"/>
          <ac:picMkLst>
            <pc:docMk/>
            <pc:sldMk cId="1032874070" sldId="4180"/>
            <ac:picMk id="9" creationId="{A6E4C5CC-8286-82D0-DED6-8416EF235133}"/>
          </ac:picMkLst>
        </pc:picChg>
      </pc:sldChg>
      <pc:sldChg chg="del">
        <pc:chgData name="Matthias Reister" userId="cfeb6bb3-5143-4302-bed3-2591ab7b3acd" providerId="ADAL" clId="{CE0F3D17-46DA-4A9B-9FC2-93F521584ED1}" dt="2024-10-30T02:47:47.074" v="8"/>
        <pc:sldMkLst>
          <pc:docMk/>
          <pc:sldMk cId="1067812995" sldId="4181"/>
        </pc:sldMkLst>
      </pc:sldChg>
      <pc:sldChg chg="delSp del mod delAnim">
        <pc:chgData name="Matthias Reister" userId="cfeb6bb3-5143-4302-bed3-2591ab7b3acd" providerId="ADAL" clId="{CE0F3D17-46DA-4A9B-9FC2-93F521584ED1}" dt="2024-10-30T02:50:23.013" v="103" actId="47"/>
        <pc:sldMkLst>
          <pc:docMk/>
          <pc:sldMk cId="2088406873" sldId="4181"/>
        </pc:sldMkLst>
        <pc:spChg chg="del">
          <ac:chgData name="Matthias Reister" userId="cfeb6bb3-5143-4302-bed3-2591ab7b3acd" providerId="ADAL" clId="{CE0F3D17-46DA-4A9B-9FC2-93F521584ED1}" dt="2024-10-30T02:49:38.510" v="95" actId="21"/>
          <ac:spMkLst>
            <pc:docMk/>
            <pc:sldMk cId="2088406873" sldId="4181"/>
            <ac:spMk id="12" creationId="{29F63B11-4116-FD07-2035-FBAC314BF868}"/>
          </ac:spMkLst>
        </pc:spChg>
        <pc:spChg chg="del">
          <ac:chgData name="Matthias Reister" userId="cfeb6bb3-5143-4302-bed3-2591ab7b3acd" providerId="ADAL" clId="{CE0F3D17-46DA-4A9B-9FC2-93F521584ED1}" dt="2024-10-30T02:49:15.957" v="90" actId="21"/>
          <ac:spMkLst>
            <pc:docMk/>
            <pc:sldMk cId="2088406873" sldId="4181"/>
            <ac:spMk id="15" creationId="{8D279FC7-68EF-E91E-9E0E-9C2DBEA181CF}"/>
          </ac:spMkLst>
        </pc:spChg>
        <pc:graphicFrameChg chg="del">
          <ac:chgData name="Matthias Reister" userId="cfeb6bb3-5143-4302-bed3-2591ab7b3acd" providerId="ADAL" clId="{CE0F3D17-46DA-4A9B-9FC2-93F521584ED1}" dt="2024-10-30T02:48:58.193" v="85" actId="21"/>
          <ac:graphicFrameMkLst>
            <pc:docMk/>
            <pc:sldMk cId="2088406873" sldId="4181"/>
            <ac:graphicFrameMk id="14" creationId="{C3B3CDFF-5079-5790-AA04-FDE3129C6EBD}"/>
          </ac:graphicFrameMkLst>
        </pc:graphicFrameChg>
      </pc:sldChg>
      <pc:sldMasterChg chg="delSldLayout">
        <pc:chgData name="Matthias Reister" userId="cfeb6bb3-5143-4302-bed3-2591ab7b3acd" providerId="ADAL" clId="{CE0F3D17-46DA-4A9B-9FC2-93F521584ED1}" dt="2024-10-30T03:06:51.559" v="243" actId="47"/>
        <pc:sldMasterMkLst>
          <pc:docMk/>
          <pc:sldMasterMk cId="1111748795" sldId="2147483648"/>
        </pc:sldMasterMkLst>
        <pc:sldLayoutChg chg="del">
          <pc:chgData name="Matthias Reister" userId="cfeb6bb3-5143-4302-bed3-2591ab7b3acd" providerId="ADAL" clId="{CE0F3D17-46DA-4A9B-9FC2-93F521584ED1}" dt="2024-10-30T03:06:51.559" v="243" actId="47"/>
          <pc:sldLayoutMkLst>
            <pc:docMk/>
            <pc:sldMasterMk cId="1111748795" sldId="2147483648"/>
            <pc:sldLayoutMk cId="177385834" sldId="2147483661"/>
          </pc:sldLayoutMkLst>
        </pc:sldLayoutChg>
      </pc:sldMasterChg>
      <pc:sldMasterChg chg="del delSldLayout">
        <pc:chgData name="Matthias Reister" userId="cfeb6bb3-5143-4302-bed3-2591ab7b3acd" providerId="ADAL" clId="{CE0F3D17-46DA-4A9B-9FC2-93F521584ED1}" dt="2024-10-30T02:58:00.224" v="178" actId="47"/>
        <pc:sldMasterMkLst>
          <pc:docMk/>
          <pc:sldMasterMk cId="3520735078" sldId="2147483662"/>
        </pc:sldMasterMkLst>
        <pc:sldLayoutChg chg="del">
          <pc:chgData name="Matthias Reister" userId="cfeb6bb3-5143-4302-bed3-2591ab7b3acd" providerId="ADAL" clId="{CE0F3D17-46DA-4A9B-9FC2-93F521584ED1}" dt="2024-10-30T02:58:00.224" v="178" actId="47"/>
          <pc:sldLayoutMkLst>
            <pc:docMk/>
            <pc:sldMasterMk cId="3520735078" sldId="2147483662"/>
            <pc:sldLayoutMk cId="1143808839" sldId="2147483663"/>
          </pc:sldLayoutMkLst>
        </pc:sldLayoutChg>
        <pc:sldLayoutChg chg="del">
          <pc:chgData name="Matthias Reister" userId="cfeb6bb3-5143-4302-bed3-2591ab7b3acd" providerId="ADAL" clId="{CE0F3D17-46DA-4A9B-9FC2-93F521584ED1}" dt="2024-10-30T02:58:00.224" v="178" actId="47"/>
          <pc:sldLayoutMkLst>
            <pc:docMk/>
            <pc:sldMasterMk cId="3520735078" sldId="2147483662"/>
            <pc:sldLayoutMk cId="5563811" sldId="2147483664"/>
          </pc:sldLayoutMkLst>
        </pc:sldLayoutChg>
        <pc:sldLayoutChg chg="del">
          <pc:chgData name="Matthias Reister" userId="cfeb6bb3-5143-4302-bed3-2591ab7b3acd" providerId="ADAL" clId="{CE0F3D17-46DA-4A9B-9FC2-93F521584ED1}" dt="2024-10-30T02:58:00.224" v="178" actId="47"/>
          <pc:sldLayoutMkLst>
            <pc:docMk/>
            <pc:sldMasterMk cId="3520735078" sldId="2147483662"/>
            <pc:sldLayoutMk cId="1838430320" sldId="2147483665"/>
          </pc:sldLayoutMkLst>
        </pc:sldLayoutChg>
        <pc:sldLayoutChg chg="del">
          <pc:chgData name="Matthias Reister" userId="cfeb6bb3-5143-4302-bed3-2591ab7b3acd" providerId="ADAL" clId="{CE0F3D17-46DA-4A9B-9FC2-93F521584ED1}" dt="2024-10-30T02:58:00.224" v="178" actId="47"/>
          <pc:sldLayoutMkLst>
            <pc:docMk/>
            <pc:sldMasterMk cId="3520735078" sldId="2147483662"/>
            <pc:sldLayoutMk cId="1700337511" sldId="2147483666"/>
          </pc:sldLayoutMkLst>
        </pc:sldLayoutChg>
        <pc:sldLayoutChg chg="del">
          <pc:chgData name="Matthias Reister" userId="cfeb6bb3-5143-4302-bed3-2591ab7b3acd" providerId="ADAL" clId="{CE0F3D17-46DA-4A9B-9FC2-93F521584ED1}" dt="2024-10-30T02:58:00.224" v="178" actId="47"/>
          <pc:sldLayoutMkLst>
            <pc:docMk/>
            <pc:sldMasterMk cId="3520735078" sldId="2147483662"/>
            <pc:sldLayoutMk cId="1873485291" sldId="2147483667"/>
          </pc:sldLayoutMkLst>
        </pc:sldLayoutChg>
        <pc:sldLayoutChg chg="del">
          <pc:chgData name="Matthias Reister" userId="cfeb6bb3-5143-4302-bed3-2591ab7b3acd" providerId="ADAL" clId="{CE0F3D17-46DA-4A9B-9FC2-93F521584ED1}" dt="2024-10-30T02:58:00.224" v="178" actId="47"/>
          <pc:sldLayoutMkLst>
            <pc:docMk/>
            <pc:sldMasterMk cId="3520735078" sldId="2147483662"/>
            <pc:sldLayoutMk cId="1490427161" sldId="2147483668"/>
          </pc:sldLayoutMkLst>
        </pc:sldLayoutChg>
        <pc:sldLayoutChg chg="del">
          <pc:chgData name="Matthias Reister" userId="cfeb6bb3-5143-4302-bed3-2591ab7b3acd" providerId="ADAL" clId="{CE0F3D17-46DA-4A9B-9FC2-93F521584ED1}" dt="2024-10-30T02:58:00.224" v="178" actId="47"/>
          <pc:sldLayoutMkLst>
            <pc:docMk/>
            <pc:sldMasterMk cId="3520735078" sldId="2147483662"/>
            <pc:sldLayoutMk cId="55983533" sldId="2147483669"/>
          </pc:sldLayoutMkLst>
        </pc:sldLayoutChg>
        <pc:sldLayoutChg chg="del">
          <pc:chgData name="Matthias Reister" userId="cfeb6bb3-5143-4302-bed3-2591ab7b3acd" providerId="ADAL" clId="{CE0F3D17-46DA-4A9B-9FC2-93F521584ED1}" dt="2024-10-30T02:58:00.224" v="178" actId="47"/>
          <pc:sldLayoutMkLst>
            <pc:docMk/>
            <pc:sldMasterMk cId="3520735078" sldId="2147483662"/>
            <pc:sldLayoutMk cId="2137638583" sldId="2147483670"/>
          </pc:sldLayoutMkLst>
        </pc:sldLayoutChg>
        <pc:sldLayoutChg chg="del">
          <pc:chgData name="Matthias Reister" userId="cfeb6bb3-5143-4302-bed3-2591ab7b3acd" providerId="ADAL" clId="{CE0F3D17-46DA-4A9B-9FC2-93F521584ED1}" dt="2024-10-30T02:58:00.224" v="178" actId="47"/>
          <pc:sldLayoutMkLst>
            <pc:docMk/>
            <pc:sldMasterMk cId="3520735078" sldId="2147483662"/>
            <pc:sldLayoutMk cId="990227952" sldId="2147483671"/>
          </pc:sldLayoutMkLst>
        </pc:sldLayoutChg>
        <pc:sldLayoutChg chg="del">
          <pc:chgData name="Matthias Reister" userId="cfeb6bb3-5143-4302-bed3-2591ab7b3acd" providerId="ADAL" clId="{CE0F3D17-46DA-4A9B-9FC2-93F521584ED1}" dt="2024-10-30T02:58:00.224" v="178" actId="47"/>
          <pc:sldLayoutMkLst>
            <pc:docMk/>
            <pc:sldMasterMk cId="3520735078" sldId="2147483662"/>
            <pc:sldLayoutMk cId="3477285078" sldId="2147483672"/>
          </pc:sldLayoutMkLst>
        </pc:sldLayoutChg>
        <pc:sldLayoutChg chg="del">
          <pc:chgData name="Matthias Reister" userId="cfeb6bb3-5143-4302-bed3-2591ab7b3acd" providerId="ADAL" clId="{CE0F3D17-46DA-4A9B-9FC2-93F521584ED1}" dt="2024-10-30T02:58:00.224" v="178" actId="47"/>
          <pc:sldLayoutMkLst>
            <pc:docMk/>
            <pc:sldMasterMk cId="3520735078" sldId="2147483662"/>
            <pc:sldLayoutMk cId="284334638" sldId="2147483673"/>
          </pc:sldLayoutMkLst>
        </pc:sldLayoutChg>
        <pc:sldLayoutChg chg="del">
          <pc:chgData name="Matthias Reister" userId="cfeb6bb3-5143-4302-bed3-2591ab7b3acd" providerId="ADAL" clId="{CE0F3D17-46DA-4A9B-9FC2-93F521584ED1}" dt="2024-10-30T02:58:00.224" v="178" actId="47"/>
          <pc:sldLayoutMkLst>
            <pc:docMk/>
            <pc:sldMasterMk cId="3520735078" sldId="2147483662"/>
            <pc:sldLayoutMk cId="3943558133" sldId="2147483674"/>
          </pc:sldLayoutMkLst>
        </pc:sldLayoutChg>
        <pc:sldLayoutChg chg="del">
          <pc:chgData name="Matthias Reister" userId="cfeb6bb3-5143-4302-bed3-2591ab7b3acd" providerId="ADAL" clId="{CE0F3D17-46DA-4A9B-9FC2-93F521584ED1}" dt="2024-10-30T02:58:00.224" v="178" actId="47"/>
          <pc:sldLayoutMkLst>
            <pc:docMk/>
            <pc:sldMasterMk cId="3520735078" sldId="2147483662"/>
            <pc:sldLayoutMk cId="3943921221" sldId="2147483675"/>
          </pc:sldLayoutMkLst>
        </pc:sldLayoutChg>
        <pc:sldLayoutChg chg="del">
          <pc:chgData name="Matthias Reister" userId="cfeb6bb3-5143-4302-bed3-2591ab7b3acd" providerId="ADAL" clId="{CE0F3D17-46DA-4A9B-9FC2-93F521584ED1}" dt="2024-10-30T02:58:00.224" v="178" actId="47"/>
          <pc:sldLayoutMkLst>
            <pc:docMk/>
            <pc:sldMasterMk cId="3520735078" sldId="2147483662"/>
            <pc:sldLayoutMk cId="1573625786" sldId="2147483676"/>
          </pc:sldLayoutMkLst>
        </pc:sldLayoutChg>
        <pc:sldLayoutChg chg="del">
          <pc:chgData name="Matthias Reister" userId="cfeb6bb3-5143-4302-bed3-2591ab7b3acd" providerId="ADAL" clId="{CE0F3D17-46DA-4A9B-9FC2-93F521584ED1}" dt="2024-10-30T02:58:00.224" v="178" actId="47"/>
          <pc:sldLayoutMkLst>
            <pc:docMk/>
            <pc:sldMasterMk cId="3520735078" sldId="2147483662"/>
            <pc:sldLayoutMk cId="3935488953" sldId="2147483677"/>
          </pc:sldLayoutMkLst>
        </pc:sldLayoutChg>
        <pc:sldLayoutChg chg="del">
          <pc:chgData name="Matthias Reister" userId="cfeb6bb3-5143-4302-bed3-2591ab7b3acd" providerId="ADAL" clId="{CE0F3D17-46DA-4A9B-9FC2-93F521584ED1}" dt="2024-10-30T02:58:00.224" v="178" actId="47"/>
          <pc:sldLayoutMkLst>
            <pc:docMk/>
            <pc:sldMasterMk cId="3520735078" sldId="2147483662"/>
            <pc:sldLayoutMk cId="2268181134" sldId="2147483678"/>
          </pc:sldLayoutMkLst>
        </pc:sldLayoutChg>
        <pc:sldLayoutChg chg="del">
          <pc:chgData name="Matthias Reister" userId="cfeb6bb3-5143-4302-bed3-2591ab7b3acd" providerId="ADAL" clId="{CE0F3D17-46DA-4A9B-9FC2-93F521584ED1}" dt="2024-10-30T02:58:00.224" v="178" actId="47"/>
          <pc:sldLayoutMkLst>
            <pc:docMk/>
            <pc:sldMasterMk cId="3520735078" sldId="2147483662"/>
            <pc:sldLayoutMk cId="262346247" sldId="2147483679"/>
          </pc:sldLayoutMkLst>
        </pc:sldLayoutChg>
        <pc:sldLayoutChg chg="del">
          <pc:chgData name="Matthias Reister" userId="cfeb6bb3-5143-4302-bed3-2591ab7b3acd" providerId="ADAL" clId="{CE0F3D17-46DA-4A9B-9FC2-93F521584ED1}" dt="2024-10-30T02:58:00.224" v="178" actId="47"/>
          <pc:sldLayoutMkLst>
            <pc:docMk/>
            <pc:sldMasterMk cId="3520735078" sldId="2147483662"/>
            <pc:sldLayoutMk cId="985330690" sldId="2147483680"/>
          </pc:sldLayoutMkLst>
        </pc:sldLayoutChg>
        <pc:sldLayoutChg chg="del">
          <pc:chgData name="Matthias Reister" userId="cfeb6bb3-5143-4302-bed3-2591ab7b3acd" providerId="ADAL" clId="{CE0F3D17-46DA-4A9B-9FC2-93F521584ED1}" dt="2024-10-30T02:58:00.224" v="178" actId="47"/>
          <pc:sldLayoutMkLst>
            <pc:docMk/>
            <pc:sldMasterMk cId="3520735078" sldId="2147483662"/>
            <pc:sldLayoutMk cId="3739359214" sldId="2147483681"/>
          </pc:sldLayoutMkLst>
        </pc:sldLayoutChg>
        <pc:sldLayoutChg chg="del">
          <pc:chgData name="Matthias Reister" userId="cfeb6bb3-5143-4302-bed3-2591ab7b3acd" providerId="ADAL" clId="{CE0F3D17-46DA-4A9B-9FC2-93F521584ED1}" dt="2024-10-30T02:58:00.224" v="178" actId="47"/>
          <pc:sldLayoutMkLst>
            <pc:docMk/>
            <pc:sldMasterMk cId="3520735078" sldId="2147483662"/>
            <pc:sldLayoutMk cId="3865106892" sldId="2147483682"/>
          </pc:sldLayoutMkLst>
        </pc:sldLayoutChg>
        <pc:sldLayoutChg chg="del">
          <pc:chgData name="Matthias Reister" userId="cfeb6bb3-5143-4302-bed3-2591ab7b3acd" providerId="ADAL" clId="{CE0F3D17-46DA-4A9B-9FC2-93F521584ED1}" dt="2024-10-30T02:58:00.224" v="178" actId="47"/>
          <pc:sldLayoutMkLst>
            <pc:docMk/>
            <pc:sldMasterMk cId="3520735078" sldId="2147483662"/>
            <pc:sldLayoutMk cId="1421067222" sldId="214748368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94F271-2819-4BBC-95BE-10AD98FF6BC3}" type="doc">
      <dgm:prSet loTypeId="urn:microsoft.com/office/officeart/2005/8/layout/arrow2" loCatId="process" qsTypeId="urn:microsoft.com/office/officeart/2005/8/quickstyle/simple5" qsCatId="simple" csTypeId="urn:microsoft.com/office/officeart/2005/8/colors/accent0_3" csCatId="mainScheme" phldr="1"/>
      <dgm:spPr/>
      <dgm:t>
        <a:bodyPr/>
        <a:lstStyle/>
        <a:p>
          <a:endParaRPr lang="en-US"/>
        </a:p>
      </dgm:t>
    </dgm:pt>
    <dgm:pt modelId="{55A3C438-02E8-47E9-ABDF-BADA3805B0A5}">
      <dgm:prSet phldrT="[Text]" custT="1"/>
      <dgm:spPr/>
      <dgm:t>
        <a:bodyPr/>
        <a:lstStyle/>
        <a:p>
          <a:r>
            <a:rPr lang="pl-PL" sz="2500" b="1" dirty="0">
              <a:solidFill>
                <a:srgbClr val="00295B"/>
              </a:solidFill>
            </a:rPr>
            <a:t>NQAF development</a:t>
          </a:r>
          <a:endParaRPr lang="en-US" sz="2500" b="1" dirty="0">
            <a:solidFill>
              <a:srgbClr val="00295B"/>
            </a:solidFill>
          </a:endParaRPr>
        </a:p>
      </dgm:t>
    </dgm:pt>
    <dgm:pt modelId="{EE78F900-F67B-4191-875F-0196C640E7EB}" type="parTrans" cxnId="{1AA2D22F-676B-416A-97E6-B63430C45BD1}">
      <dgm:prSet/>
      <dgm:spPr/>
      <dgm:t>
        <a:bodyPr/>
        <a:lstStyle/>
        <a:p>
          <a:endParaRPr lang="en-US"/>
        </a:p>
      </dgm:t>
    </dgm:pt>
    <dgm:pt modelId="{4C2766BA-EA46-4879-B27D-242A36B5FF19}" type="sibTrans" cxnId="{1AA2D22F-676B-416A-97E6-B63430C45BD1}">
      <dgm:prSet/>
      <dgm:spPr/>
      <dgm:t>
        <a:bodyPr/>
        <a:lstStyle/>
        <a:p>
          <a:endParaRPr lang="en-US"/>
        </a:p>
      </dgm:t>
    </dgm:pt>
    <dgm:pt modelId="{6F62F1A9-6977-406F-A2DA-6448A898568C}">
      <dgm:prSet phldrT="[Text]" custT="1"/>
      <dgm:spPr/>
      <dgm:t>
        <a:bodyPr/>
        <a:lstStyle/>
        <a:p>
          <a:r>
            <a:rPr lang="pl-PL" sz="2500" b="1" dirty="0">
              <a:solidFill>
                <a:srgbClr val="00295B"/>
              </a:solidFill>
            </a:rPr>
            <a:t>Implementation at the NSO</a:t>
          </a:r>
          <a:endParaRPr lang="en-US" sz="2500" b="1" dirty="0">
            <a:solidFill>
              <a:srgbClr val="00295B"/>
            </a:solidFill>
          </a:endParaRPr>
        </a:p>
      </dgm:t>
    </dgm:pt>
    <dgm:pt modelId="{BF887989-02A6-408F-8A86-DD622BC8FE1A}" type="parTrans" cxnId="{C6233A91-03AB-4DAB-B9C4-E8EC3AB1394C}">
      <dgm:prSet/>
      <dgm:spPr/>
      <dgm:t>
        <a:bodyPr/>
        <a:lstStyle/>
        <a:p>
          <a:endParaRPr lang="en-US"/>
        </a:p>
      </dgm:t>
    </dgm:pt>
    <dgm:pt modelId="{A5683E31-38C6-4D75-BE0B-C427047B2008}" type="sibTrans" cxnId="{C6233A91-03AB-4DAB-B9C4-E8EC3AB1394C}">
      <dgm:prSet/>
      <dgm:spPr/>
      <dgm:t>
        <a:bodyPr/>
        <a:lstStyle/>
        <a:p>
          <a:endParaRPr lang="en-US"/>
        </a:p>
      </dgm:t>
    </dgm:pt>
    <dgm:pt modelId="{58F5E008-C73F-4252-B88A-EF405B0835D0}">
      <dgm:prSet phldrT="[Text]" custT="1"/>
      <dgm:spPr/>
      <dgm:t>
        <a:bodyPr/>
        <a:lstStyle/>
        <a:p>
          <a:r>
            <a:rPr lang="pl-PL" sz="2500" b="1" dirty="0">
              <a:solidFill>
                <a:srgbClr val="00295B"/>
              </a:solidFill>
            </a:rPr>
            <a:t>Application to expanded data ecosystem</a:t>
          </a:r>
          <a:endParaRPr lang="en-US" sz="2500" b="1" dirty="0">
            <a:solidFill>
              <a:srgbClr val="00295B"/>
            </a:solidFill>
          </a:endParaRPr>
        </a:p>
      </dgm:t>
    </dgm:pt>
    <dgm:pt modelId="{896E0E83-1AEA-4459-9398-E0ED305C5B1C}" type="parTrans" cxnId="{FD2D4E55-D5F0-4A6A-A0F7-2148B0580EF8}">
      <dgm:prSet/>
      <dgm:spPr/>
      <dgm:t>
        <a:bodyPr/>
        <a:lstStyle/>
        <a:p>
          <a:endParaRPr lang="en-US"/>
        </a:p>
      </dgm:t>
    </dgm:pt>
    <dgm:pt modelId="{BB9908A9-E4C1-4921-B787-560AF5701921}" type="sibTrans" cxnId="{FD2D4E55-D5F0-4A6A-A0F7-2148B0580EF8}">
      <dgm:prSet/>
      <dgm:spPr/>
      <dgm:t>
        <a:bodyPr/>
        <a:lstStyle/>
        <a:p>
          <a:endParaRPr lang="en-US"/>
        </a:p>
      </dgm:t>
    </dgm:pt>
    <dgm:pt modelId="{CA988698-9EF0-4F6D-B014-A42BBBE05955}">
      <dgm:prSet phldrT="[Text]" custT="1"/>
      <dgm:spPr/>
      <dgm:t>
        <a:bodyPr/>
        <a:lstStyle/>
        <a:p>
          <a:r>
            <a:rPr lang="pl-PL" sz="2500" b="1" dirty="0">
              <a:solidFill>
                <a:srgbClr val="00295B"/>
              </a:solidFill>
            </a:rPr>
            <a:t>Implementation throughout the NSS</a:t>
          </a:r>
          <a:endParaRPr lang="en-US" sz="2500" b="1" dirty="0">
            <a:solidFill>
              <a:srgbClr val="00295B"/>
            </a:solidFill>
          </a:endParaRPr>
        </a:p>
      </dgm:t>
    </dgm:pt>
    <dgm:pt modelId="{C798AD4F-840E-4AB9-9139-26420ED9881B}" type="parTrans" cxnId="{DC3E0B02-C059-4C75-8316-222393C9345E}">
      <dgm:prSet/>
      <dgm:spPr/>
      <dgm:t>
        <a:bodyPr/>
        <a:lstStyle/>
        <a:p>
          <a:endParaRPr lang="en-US"/>
        </a:p>
      </dgm:t>
    </dgm:pt>
    <dgm:pt modelId="{92791C39-DD88-4348-B30A-D619368B0572}" type="sibTrans" cxnId="{DC3E0B02-C059-4C75-8316-222393C9345E}">
      <dgm:prSet/>
      <dgm:spPr/>
      <dgm:t>
        <a:bodyPr/>
        <a:lstStyle/>
        <a:p>
          <a:endParaRPr lang="en-US"/>
        </a:p>
      </dgm:t>
    </dgm:pt>
    <dgm:pt modelId="{15CA6574-89C5-4873-9B45-CC98FF1ACA9D}" type="pres">
      <dgm:prSet presAssocID="{3494F271-2819-4BBC-95BE-10AD98FF6BC3}" presName="arrowDiagram" presStyleCnt="0">
        <dgm:presLayoutVars>
          <dgm:chMax val="5"/>
          <dgm:dir/>
          <dgm:resizeHandles val="exact"/>
        </dgm:presLayoutVars>
      </dgm:prSet>
      <dgm:spPr/>
    </dgm:pt>
    <dgm:pt modelId="{10D91C57-D643-4163-B688-125F281C98F5}" type="pres">
      <dgm:prSet presAssocID="{3494F271-2819-4BBC-95BE-10AD98FF6BC3}" presName="arrow" presStyleLbl="bgShp" presStyleIdx="0" presStyleCnt="1"/>
      <dgm:spPr/>
    </dgm:pt>
    <dgm:pt modelId="{745B6135-4837-4C23-B4A1-0EDDCF2D32D8}" type="pres">
      <dgm:prSet presAssocID="{3494F271-2819-4BBC-95BE-10AD98FF6BC3}" presName="arrowDiagram4" presStyleCnt="0"/>
      <dgm:spPr/>
    </dgm:pt>
    <dgm:pt modelId="{9319798F-8218-4402-9477-C7811B53DF2A}" type="pres">
      <dgm:prSet presAssocID="{55A3C438-02E8-47E9-ABDF-BADA3805B0A5}" presName="bullet4a" presStyleLbl="node1" presStyleIdx="0" presStyleCnt="4"/>
      <dgm:spPr/>
    </dgm:pt>
    <dgm:pt modelId="{C1870DD5-5D2A-472B-85F9-1CF6247FB2E0}" type="pres">
      <dgm:prSet presAssocID="{55A3C438-02E8-47E9-ABDF-BADA3805B0A5}" presName="textBox4a" presStyleLbl="revTx" presStyleIdx="0" presStyleCnt="4" custScaleX="151759" custLinFactNeighborX="25273" custLinFactNeighborY="5987">
        <dgm:presLayoutVars>
          <dgm:bulletEnabled val="1"/>
        </dgm:presLayoutVars>
      </dgm:prSet>
      <dgm:spPr/>
    </dgm:pt>
    <dgm:pt modelId="{7C4B5172-FC6F-4026-80BC-1169447FB658}" type="pres">
      <dgm:prSet presAssocID="{6F62F1A9-6977-406F-A2DA-6448A898568C}" presName="bullet4b" presStyleLbl="node1" presStyleIdx="1" presStyleCnt="4"/>
      <dgm:spPr/>
    </dgm:pt>
    <dgm:pt modelId="{4561136D-9AC6-4742-B821-8559707312AC}" type="pres">
      <dgm:prSet presAssocID="{6F62F1A9-6977-406F-A2DA-6448A898568C}" presName="textBox4b" presStyleLbl="revTx" presStyleIdx="1" presStyleCnt="4" custScaleX="148485" custScaleY="43340" custLinFactNeighborX="-8224" custLinFactNeighborY="-18385">
        <dgm:presLayoutVars>
          <dgm:bulletEnabled val="1"/>
        </dgm:presLayoutVars>
      </dgm:prSet>
      <dgm:spPr/>
    </dgm:pt>
    <dgm:pt modelId="{9EFA688B-E335-4919-91F3-DC6A35525A14}" type="pres">
      <dgm:prSet presAssocID="{CA988698-9EF0-4F6D-B014-A42BBBE05955}" presName="bullet4c" presStyleLbl="node1" presStyleIdx="2" presStyleCnt="4"/>
      <dgm:spPr/>
    </dgm:pt>
    <dgm:pt modelId="{C636E866-6ECE-4E59-A52B-8680AFD759F3}" type="pres">
      <dgm:prSet presAssocID="{CA988698-9EF0-4F6D-B014-A42BBBE05955}" presName="textBox4c" presStyleLbl="revTx" presStyleIdx="2" presStyleCnt="4" custScaleX="155967" custScaleY="45669" custLinFactNeighborX="14331" custLinFactNeighborY="-22856">
        <dgm:presLayoutVars>
          <dgm:bulletEnabled val="1"/>
        </dgm:presLayoutVars>
      </dgm:prSet>
      <dgm:spPr/>
    </dgm:pt>
    <dgm:pt modelId="{399BD0F3-0ED1-4EF0-99AF-E539E587141A}" type="pres">
      <dgm:prSet presAssocID="{58F5E008-C73F-4252-B88A-EF405B0835D0}" presName="bullet4d" presStyleLbl="node1" presStyleIdx="3" presStyleCnt="4"/>
      <dgm:spPr/>
    </dgm:pt>
    <dgm:pt modelId="{BD5232BB-3164-4B89-B35E-C8A9F713BE5B}" type="pres">
      <dgm:prSet presAssocID="{58F5E008-C73F-4252-B88A-EF405B0835D0}" presName="textBox4d" presStyleLbl="revTx" presStyleIdx="3" presStyleCnt="4" custScaleX="121974" custScaleY="48084" custLinFactNeighborX="43153" custLinFactNeighborY="-28768">
        <dgm:presLayoutVars>
          <dgm:bulletEnabled val="1"/>
        </dgm:presLayoutVars>
      </dgm:prSet>
      <dgm:spPr/>
    </dgm:pt>
  </dgm:ptLst>
  <dgm:cxnLst>
    <dgm:cxn modelId="{DC3E0B02-C059-4C75-8316-222393C9345E}" srcId="{3494F271-2819-4BBC-95BE-10AD98FF6BC3}" destId="{CA988698-9EF0-4F6D-B014-A42BBBE05955}" srcOrd="2" destOrd="0" parTransId="{C798AD4F-840E-4AB9-9139-26420ED9881B}" sibTransId="{92791C39-DD88-4348-B30A-D619368B0572}"/>
    <dgm:cxn modelId="{1A85BF03-7C85-4333-98A0-7E632660F9B8}" type="presOf" srcId="{55A3C438-02E8-47E9-ABDF-BADA3805B0A5}" destId="{C1870DD5-5D2A-472B-85F9-1CF6247FB2E0}" srcOrd="0" destOrd="0" presId="urn:microsoft.com/office/officeart/2005/8/layout/arrow2"/>
    <dgm:cxn modelId="{7F1EE50B-CD7A-4469-A3FD-8B126F4971EA}" type="presOf" srcId="{6F62F1A9-6977-406F-A2DA-6448A898568C}" destId="{4561136D-9AC6-4742-B821-8559707312AC}" srcOrd="0" destOrd="0" presId="urn:microsoft.com/office/officeart/2005/8/layout/arrow2"/>
    <dgm:cxn modelId="{60359A15-B771-4676-9E86-A551F5CE0B3A}" type="presOf" srcId="{58F5E008-C73F-4252-B88A-EF405B0835D0}" destId="{BD5232BB-3164-4B89-B35E-C8A9F713BE5B}" srcOrd="0" destOrd="0" presId="urn:microsoft.com/office/officeart/2005/8/layout/arrow2"/>
    <dgm:cxn modelId="{1AA2D22F-676B-416A-97E6-B63430C45BD1}" srcId="{3494F271-2819-4BBC-95BE-10AD98FF6BC3}" destId="{55A3C438-02E8-47E9-ABDF-BADA3805B0A5}" srcOrd="0" destOrd="0" parTransId="{EE78F900-F67B-4191-875F-0196C640E7EB}" sibTransId="{4C2766BA-EA46-4879-B27D-242A36B5FF19}"/>
    <dgm:cxn modelId="{FD2D4E55-D5F0-4A6A-A0F7-2148B0580EF8}" srcId="{3494F271-2819-4BBC-95BE-10AD98FF6BC3}" destId="{58F5E008-C73F-4252-B88A-EF405B0835D0}" srcOrd="3" destOrd="0" parTransId="{896E0E83-1AEA-4459-9398-E0ED305C5B1C}" sibTransId="{BB9908A9-E4C1-4921-B787-560AF5701921}"/>
    <dgm:cxn modelId="{56304D7D-EF6F-435D-9F43-770455D205E2}" type="presOf" srcId="{CA988698-9EF0-4F6D-B014-A42BBBE05955}" destId="{C636E866-6ECE-4E59-A52B-8680AFD759F3}" srcOrd="0" destOrd="0" presId="urn:microsoft.com/office/officeart/2005/8/layout/arrow2"/>
    <dgm:cxn modelId="{C6233A91-03AB-4DAB-B9C4-E8EC3AB1394C}" srcId="{3494F271-2819-4BBC-95BE-10AD98FF6BC3}" destId="{6F62F1A9-6977-406F-A2DA-6448A898568C}" srcOrd="1" destOrd="0" parTransId="{BF887989-02A6-408F-8A86-DD622BC8FE1A}" sibTransId="{A5683E31-38C6-4D75-BE0B-C427047B2008}"/>
    <dgm:cxn modelId="{9ED16B98-EFC1-46CB-971A-F614586DF6C4}" type="presOf" srcId="{3494F271-2819-4BBC-95BE-10AD98FF6BC3}" destId="{15CA6574-89C5-4873-9B45-CC98FF1ACA9D}" srcOrd="0" destOrd="0" presId="urn:microsoft.com/office/officeart/2005/8/layout/arrow2"/>
    <dgm:cxn modelId="{305D5E3F-E0BA-4BBE-9F6F-3CD2507EC9C5}" type="presParOf" srcId="{15CA6574-89C5-4873-9B45-CC98FF1ACA9D}" destId="{10D91C57-D643-4163-B688-125F281C98F5}" srcOrd="0" destOrd="0" presId="urn:microsoft.com/office/officeart/2005/8/layout/arrow2"/>
    <dgm:cxn modelId="{7DD0E749-08AF-440D-B804-AB0062814AA9}" type="presParOf" srcId="{15CA6574-89C5-4873-9B45-CC98FF1ACA9D}" destId="{745B6135-4837-4C23-B4A1-0EDDCF2D32D8}" srcOrd="1" destOrd="0" presId="urn:microsoft.com/office/officeart/2005/8/layout/arrow2"/>
    <dgm:cxn modelId="{E713A397-E2FF-46A5-A3CD-5B33C2A49C66}" type="presParOf" srcId="{745B6135-4837-4C23-B4A1-0EDDCF2D32D8}" destId="{9319798F-8218-4402-9477-C7811B53DF2A}" srcOrd="0" destOrd="0" presId="urn:microsoft.com/office/officeart/2005/8/layout/arrow2"/>
    <dgm:cxn modelId="{C2865AC4-5A86-4187-864A-A8564BA21DFE}" type="presParOf" srcId="{745B6135-4837-4C23-B4A1-0EDDCF2D32D8}" destId="{C1870DD5-5D2A-472B-85F9-1CF6247FB2E0}" srcOrd="1" destOrd="0" presId="urn:microsoft.com/office/officeart/2005/8/layout/arrow2"/>
    <dgm:cxn modelId="{7CE17244-B4F3-432D-AB23-BB9D80A544EC}" type="presParOf" srcId="{745B6135-4837-4C23-B4A1-0EDDCF2D32D8}" destId="{7C4B5172-FC6F-4026-80BC-1169447FB658}" srcOrd="2" destOrd="0" presId="urn:microsoft.com/office/officeart/2005/8/layout/arrow2"/>
    <dgm:cxn modelId="{330B4A15-6CCA-4069-984D-4A46B1CEF3D4}" type="presParOf" srcId="{745B6135-4837-4C23-B4A1-0EDDCF2D32D8}" destId="{4561136D-9AC6-4742-B821-8559707312AC}" srcOrd="3" destOrd="0" presId="urn:microsoft.com/office/officeart/2005/8/layout/arrow2"/>
    <dgm:cxn modelId="{EC77CC83-5F2B-4987-BEF4-DA3365B877E0}" type="presParOf" srcId="{745B6135-4837-4C23-B4A1-0EDDCF2D32D8}" destId="{9EFA688B-E335-4919-91F3-DC6A35525A14}" srcOrd="4" destOrd="0" presId="urn:microsoft.com/office/officeart/2005/8/layout/arrow2"/>
    <dgm:cxn modelId="{C0DB0278-F6FF-4FD0-B8C9-9A2DD34CD82B}" type="presParOf" srcId="{745B6135-4837-4C23-B4A1-0EDDCF2D32D8}" destId="{C636E866-6ECE-4E59-A52B-8680AFD759F3}" srcOrd="5" destOrd="0" presId="urn:microsoft.com/office/officeart/2005/8/layout/arrow2"/>
    <dgm:cxn modelId="{CA5BC18C-BE39-4D8A-878E-3B17606E41E7}" type="presParOf" srcId="{745B6135-4837-4C23-B4A1-0EDDCF2D32D8}" destId="{399BD0F3-0ED1-4EF0-99AF-E539E587141A}" srcOrd="6" destOrd="0" presId="urn:microsoft.com/office/officeart/2005/8/layout/arrow2"/>
    <dgm:cxn modelId="{E2101CF4-6AB8-43DA-A58B-38A8ABA53A6F}" type="presParOf" srcId="{745B6135-4837-4C23-B4A1-0EDDCF2D32D8}" destId="{BD5232BB-3164-4B89-B35E-C8A9F713BE5B}"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91C57-D643-4163-B688-125F281C98F5}">
      <dsp:nvSpPr>
        <dsp:cNvPr id="0" name=""/>
        <dsp:cNvSpPr/>
      </dsp:nvSpPr>
      <dsp:spPr>
        <a:xfrm>
          <a:off x="471348" y="0"/>
          <a:ext cx="7925078" cy="4953174"/>
        </a:xfrm>
        <a:prstGeom prst="swooshArrow">
          <a:avLst>
            <a:gd name="adj1" fmla="val 25000"/>
            <a:gd name="adj2" fmla="val 2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319798F-8218-4402-9477-C7811B53DF2A}">
      <dsp:nvSpPr>
        <dsp:cNvPr id="0" name=""/>
        <dsp:cNvSpPr/>
      </dsp:nvSpPr>
      <dsp:spPr>
        <a:xfrm>
          <a:off x="1251969" y="3683180"/>
          <a:ext cx="182276" cy="182276"/>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1870DD5-5D2A-472B-85F9-1CF6247FB2E0}">
      <dsp:nvSpPr>
        <dsp:cNvPr id="0" name=""/>
        <dsp:cNvSpPr/>
      </dsp:nvSpPr>
      <dsp:spPr>
        <a:xfrm>
          <a:off x="1334888" y="3774318"/>
          <a:ext cx="2056620" cy="1178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585" tIns="0" rIns="0" bIns="0" numCol="1" spcCol="1270" anchor="t" anchorCtr="0">
          <a:noAutofit/>
        </a:bodyPr>
        <a:lstStyle/>
        <a:p>
          <a:pPr marL="0" lvl="0" indent="0" algn="l" defTabSz="1111250">
            <a:lnSpc>
              <a:spcPct val="90000"/>
            </a:lnSpc>
            <a:spcBef>
              <a:spcPct val="0"/>
            </a:spcBef>
            <a:spcAft>
              <a:spcPct val="35000"/>
            </a:spcAft>
            <a:buNone/>
          </a:pPr>
          <a:r>
            <a:rPr lang="pl-PL" sz="2500" b="1" kern="1200" dirty="0">
              <a:solidFill>
                <a:srgbClr val="00295B"/>
              </a:solidFill>
            </a:rPr>
            <a:t>NQAF development</a:t>
          </a:r>
          <a:endParaRPr lang="en-US" sz="2500" b="1" kern="1200" dirty="0">
            <a:solidFill>
              <a:srgbClr val="00295B"/>
            </a:solidFill>
          </a:endParaRPr>
        </a:p>
      </dsp:txBody>
      <dsp:txXfrm>
        <a:off x="1334888" y="3774318"/>
        <a:ext cx="2056620" cy="1178855"/>
      </dsp:txXfrm>
    </dsp:sp>
    <dsp:sp modelId="{7C4B5172-FC6F-4026-80BC-1169447FB658}">
      <dsp:nvSpPr>
        <dsp:cNvPr id="0" name=""/>
        <dsp:cNvSpPr/>
      </dsp:nvSpPr>
      <dsp:spPr>
        <a:xfrm>
          <a:off x="2539794" y="2531071"/>
          <a:ext cx="317003" cy="317003"/>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561136D-9AC6-4742-B821-8559707312AC}">
      <dsp:nvSpPr>
        <dsp:cNvPr id="0" name=""/>
        <dsp:cNvSpPr/>
      </dsp:nvSpPr>
      <dsp:spPr>
        <a:xfrm>
          <a:off x="2157966" y="2914688"/>
          <a:ext cx="2471186" cy="981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973" tIns="0" rIns="0" bIns="0" numCol="1" spcCol="1270" anchor="t" anchorCtr="0">
          <a:noAutofit/>
        </a:bodyPr>
        <a:lstStyle/>
        <a:p>
          <a:pPr marL="0" lvl="0" indent="0" algn="l" defTabSz="1111250">
            <a:lnSpc>
              <a:spcPct val="90000"/>
            </a:lnSpc>
            <a:spcBef>
              <a:spcPct val="0"/>
            </a:spcBef>
            <a:spcAft>
              <a:spcPct val="35000"/>
            </a:spcAft>
            <a:buNone/>
          </a:pPr>
          <a:r>
            <a:rPr lang="pl-PL" sz="2500" b="1" kern="1200" dirty="0">
              <a:solidFill>
                <a:srgbClr val="00295B"/>
              </a:solidFill>
            </a:rPr>
            <a:t>Implementation at the NSO</a:t>
          </a:r>
          <a:endParaRPr lang="en-US" sz="2500" b="1" kern="1200" dirty="0">
            <a:solidFill>
              <a:srgbClr val="00295B"/>
            </a:solidFill>
          </a:endParaRPr>
        </a:p>
      </dsp:txBody>
      <dsp:txXfrm>
        <a:off x="2157966" y="2914688"/>
        <a:ext cx="2471186" cy="981044"/>
      </dsp:txXfrm>
    </dsp:sp>
    <dsp:sp modelId="{9EFA688B-E335-4919-91F3-DC6A35525A14}">
      <dsp:nvSpPr>
        <dsp:cNvPr id="0" name=""/>
        <dsp:cNvSpPr/>
      </dsp:nvSpPr>
      <dsp:spPr>
        <a:xfrm>
          <a:off x="4184248" y="1682097"/>
          <a:ext cx="420029" cy="420029"/>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36E866-6ECE-4E59-A52B-8680AFD759F3}">
      <dsp:nvSpPr>
        <dsp:cNvPr id="0" name=""/>
        <dsp:cNvSpPr/>
      </dsp:nvSpPr>
      <dsp:spPr>
        <a:xfrm>
          <a:off x="4167048" y="2024028"/>
          <a:ext cx="2595706" cy="1397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565" tIns="0" rIns="0" bIns="0" numCol="1" spcCol="1270" anchor="t" anchorCtr="0">
          <a:noAutofit/>
        </a:bodyPr>
        <a:lstStyle/>
        <a:p>
          <a:pPr marL="0" lvl="0" indent="0" algn="l" defTabSz="1111250">
            <a:lnSpc>
              <a:spcPct val="90000"/>
            </a:lnSpc>
            <a:spcBef>
              <a:spcPct val="0"/>
            </a:spcBef>
            <a:spcAft>
              <a:spcPct val="35000"/>
            </a:spcAft>
            <a:buNone/>
          </a:pPr>
          <a:r>
            <a:rPr lang="pl-PL" sz="2500" b="1" kern="1200" dirty="0">
              <a:solidFill>
                <a:srgbClr val="00295B"/>
              </a:solidFill>
            </a:rPr>
            <a:t>Implementation throughout the NSS</a:t>
          </a:r>
          <a:endParaRPr lang="en-US" sz="2500" b="1" kern="1200" dirty="0">
            <a:solidFill>
              <a:srgbClr val="00295B"/>
            </a:solidFill>
          </a:endParaRPr>
        </a:p>
      </dsp:txBody>
      <dsp:txXfrm>
        <a:off x="4167048" y="2024028"/>
        <a:ext cx="2595706" cy="1397956"/>
      </dsp:txXfrm>
    </dsp:sp>
    <dsp:sp modelId="{399BD0F3-0ED1-4EF0-99AF-E539E587141A}">
      <dsp:nvSpPr>
        <dsp:cNvPr id="0" name=""/>
        <dsp:cNvSpPr/>
      </dsp:nvSpPr>
      <dsp:spPr>
        <a:xfrm>
          <a:off x="5975315" y="1120407"/>
          <a:ext cx="562680" cy="562680"/>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D5232BB-3164-4B89-B35E-C8A9F713BE5B}">
      <dsp:nvSpPr>
        <dsp:cNvPr id="0" name=""/>
        <dsp:cNvSpPr/>
      </dsp:nvSpPr>
      <dsp:spPr>
        <a:xfrm>
          <a:off x="6791983" y="1301953"/>
          <a:ext cx="2029972" cy="1707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153" tIns="0" rIns="0" bIns="0" numCol="1" spcCol="1270" anchor="t" anchorCtr="0">
          <a:noAutofit/>
        </a:bodyPr>
        <a:lstStyle/>
        <a:p>
          <a:pPr marL="0" lvl="0" indent="0" algn="l" defTabSz="1111250">
            <a:lnSpc>
              <a:spcPct val="90000"/>
            </a:lnSpc>
            <a:spcBef>
              <a:spcPct val="0"/>
            </a:spcBef>
            <a:spcAft>
              <a:spcPct val="35000"/>
            </a:spcAft>
            <a:buNone/>
          </a:pPr>
          <a:r>
            <a:rPr lang="pl-PL" sz="2500" b="1" kern="1200" dirty="0">
              <a:solidFill>
                <a:srgbClr val="00295B"/>
              </a:solidFill>
            </a:rPr>
            <a:t>Application to expanded data ecosystem</a:t>
          </a:r>
          <a:endParaRPr lang="en-US" sz="2500" b="1" kern="1200" dirty="0">
            <a:solidFill>
              <a:srgbClr val="00295B"/>
            </a:solidFill>
          </a:endParaRPr>
        </a:p>
      </dsp:txBody>
      <dsp:txXfrm>
        <a:off x="6791983" y="1301953"/>
        <a:ext cx="2029972" cy="170766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44FA2F-49A7-4413-9390-D16119C1C104}" type="datetimeFigureOut">
              <a:rPr lang="en-US" smtClean="0"/>
              <a:t>30/10/2024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7F238F-D6D9-4CA1-9FB0-69E70BFEA3F8}" type="slidenum">
              <a:rPr lang="en-US" smtClean="0"/>
              <a:t>‹#›</a:t>
            </a:fld>
            <a:endParaRPr lang="en-US"/>
          </a:p>
        </p:txBody>
      </p:sp>
    </p:spTree>
    <p:extLst>
      <p:ext uri="{BB962C8B-B14F-4D97-AF65-F5344CB8AC3E}">
        <p14:creationId xmlns:p14="http://schemas.microsoft.com/office/powerpoint/2010/main" val="2106929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b="1" noProof="0"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4AE75E-1AD0-47FF-A69B-D6B6C812766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082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9B0092-87C0-4BF9-AAFC-A652F50C122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3702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59B0092-87C0-4BF9-AAFC-A652F50C122A}" type="slidenum">
              <a:rPr lang="en-GB" smtClean="0"/>
              <a:t>25</a:t>
            </a:fld>
            <a:endParaRPr lang="en-GB"/>
          </a:p>
        </p:txBody>
      </p:sp>
    </p:spTree>
    <p:extLst>
      <p:ext uri="{BB962C8B-B14F-4D97-AF65-F5344CB8AC3E}">
        <p14:creationId xmlns:p14="http://schemas.microsoft.com/office/powerpoint/2010/main" val="2764311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a:t>The </a:t>
            </a:r>
            <a:r>
              <a:rPr lang="nb-NO" sz="1400" dirty="0" err="1"/>
              <a:t>quality</a:t>
            </a:r>
            <a:r>
              <a:rPr lang="nb-NO" sz="1400" dirty="0"/>
              <a:t> </a:t>
            </a:r>
            <a:r>
              <a:rPr lang="nb-NO" sz="1400" dirty="0" err="1"/>
              <a:t>revolution</a:t>
            </a:r>
            <a:r>
              <a:rPr lang="nb-NO" sz="1400" dirty="0"/>
              <a:t> during the last half of the former </a:t>
            </a:r>
            <a:r>
              <a:rPr lang="nb-NO" sz="1400" dirty="0" err="1"/>
              <a:t>century</a:t>
            </a:r>
            <a:r>
              <a:rPr lang="nb-NO" sz="1400" dirty="0"/>
              <a:t> </a:t>
            </a:r>
            <a:r>
              <a:rPr lang="nb-NO" sz="1400" dirty="0" err="1"/>
              <a:t>also</a:t>
            </a:r>
            <a:r>
              <a:rPr lang="nb-NO" sz="1400" dirty="0"/>
              <a:t> </a:t>
            </a:r>
            <a:r>
              <a:rPr lang="nb-NO" sz="1400" dirty="0" err="1"/>
              <a:t>affected</a:t>
            </a:r>
            <a:r>
              <a:rPr lang="nb-NO" sz="1400" dirty="0"/>
              <a:t> </a:t>
            </a:r>
            <a:r>
              <a:rPr lang="nb-NO" sz="1400" dirty="0" err="1"/>
              <a:t>statistics</a:t>
            </a:r>
            <a:r>
              <a:rPr lang="nb-NO" sz="1400" dirty="0"/>
              <a:t>. This is the </a:t>
            </a:r>
            <a:r>
              <a:rPr lang="nb-NO" sz="1400" dirty="0" err="1"/>
              <a:t>heritage</a:t>
            </a:r>
            <a:r>
              <a:rPr lang="nb-NO" sz="1400" dirty="0"/>
              <a:t> from TQM, note in </a:t>
            </a:r>
            <a:r>
              <a:rPr lang="nb-NO" sz="1400" dirty="0" err="1"/>
              <a:t>particular</a:t>
            </a:r>
            <a:r>
              <a:rPr lang="nb-NO" sz="1400" dirty="0"/>
              <a:t> the </a:t>
            </a:r>
            <a:r>
              <a:rPr lang="nb-NO" sz="1400" dirty="0" err="1"/>
              <a:t>recognition</a:t>
            </a:r>
            <a:r>
              <a:rPr lang="nb-NO" sz="1400" dirty="0"/>
              <a:t> of </a:t>
            </a:r>
            <a:r>
              <a:rPr lang="nb-NO" sz="1400" dirty="0" err="1"/>
              <a:t>quality</a:t>
            </a:r>
            <a:r>
              <a:rPr lang="nb-NO" sz="1400" dirty="0"/>
              <a:t> to be </a:t>
            </a:r>
            <a:r>
              <a:rPr lang="nb-NO" sz="1400" dirty="0" err="1"/>
              <a:t>multidimensional</a:t>
            </a:r>
            <a:r>
              <a:rPr lang="nb-NO" sz="1400" dirty="0"/>
              <a:t>, </a:t>
            </a:r>
            <a:r>
              <a:rPr lang="nb-NO" sz="1400" dirty="0" err="1"/>
              <a:t>beyond</a:t>
            </a:r>
            <a:r>
              <a:rPr lang="nb-NO" sz="1400" dirty="0"/>
              <a:t> </a:t>
            </a:r>
            <a:r>
              <a:rPr lang="nb-NO" sz="1400" dirty="0" err="1"/>
              <a:t>accuracy</a:t>
            </a:r>
            <a:endParaRPr lang="en-GB" sz="1400" dirty="0"/>
          </a:p>
        </p:txBody>
      </p:sp>
      <p:sp>
        <p:nvSpPr>
          <p:cNvPr id="4" name="Plassholder for lysbildenummer 3"/>
          <p:cNvSpPr>
            <a:spLocks noGrp="1"/>
          </p:cNvSpPr>
          <p:nvPr>
            <p:ph type="sldNum" sz="quarter" idx="5"/>
          </p:nvPr>
        </p:nvSpPr>
        <p:spPr/>
        <p:txBody>
          <a:bodyPr/>
          <a:lstStyle/>
          <a:p>
            <a:fld id="{2789508F-8303-4512-A333-71BAE395681C}" type="slidenum">
              <a:rPr lang="en-GB" smtClean="0"/>
              <a:t>26</a:t>
            </a:fld>
            <a:endParaRPr lang="en-GB"/>
          </a:p>
        </p:txBody>
      </p:sp>
    </p:spTree>
    <p:extLst>
      <p:ext uri="{BB962C8B-B14F-4D97-AF65-F5344CB8AC3E}">
        <p14:creationId xmlns:p14="http://schemas.microsoft.com/office/powerpoint/2010/main" val="3792016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59B0092-87C0-4BF9-AAFC-A652F50C122A}" type="slidenum">
              <a:rPr lang="en-GB" smtClean="0"/>
              <a:t>27</a:t>
            </a:fld>
            <a:endParaRPr lang="en-GB"/>
          </a:p>
        </p:txBody>
      </p:sp>
    </p:spTree>
    <p:extLst>
      <p:ext uri="{BB962C8B-B14F-4D97-AF65-F5344CB8AC3E}">
        <p14:creationId xmlns:p14="http://schemas.microsoft.com/office/powerpoint/2010/main" val="1477543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59B0092-87C0-4BF9-AAFC-A652F50C122A}" type="slidenum">
              <a:rPr lang="en-GB" smtClean="0"/>
              <a:t>28</a:t>
            </a:fld>
            <a:endParaRPr lang="en-GB"/>
          </a:p>
        </p:txBody>
      </p:sp>
    </p:spTree>
    <p:extLst>
      <p:ext uri="{BB962C8B-B14F-4D97-AF65-F5344CB8AC3E}">
        <p14:creationId xmlns:p14="http://schemas.microsoft.com/office/powerpoint/2010/main" val="1138240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59B0092-87C0-4BF9-AAFC-A652F50C122A}" type="slidenum">
              <a:rPr lang="en-GB" smtClean="0"/>
              <a:t>29</a:t>
            </a:fld>
            <a:endParaRPr lang="en-GB"/>
          </a:p>
        </p:txBody>
      </p:sp>
    </p:spTree>
    <p:extLst>
      <p:ext uri="{BB962C8B-B14F-4D97-AF65-F5344CB8AC3E}">
        <p14:creationId xmlns:p14="http://schemas.microsoft.com/office/powerpoint/2010/main" val="2724398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59B0092-87C0-4BF9-AAFC-A652F50C122A}" type="slidenum">
              <a:rPr lang="en-GB" smtClean="0"/>
              <a:t>30</a:t>
            </a:fld>
            <a:endParaRPr lang="en-GB"/>
          </a:p>
        </p:txBody>
      </p:sp>
    </p:spTree>
    <p:extLst>
      <p:ext uri="{BB962C8B-B14F-4D97-AF65-F5344CB8AC3E}">
        <p14:creationId xmlns:p14="http://schemas.microsoft.com/office/powerpoint/2010/main" val="553912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59B0092-87C0-4BF9-AAFC-A652F50C122A}" type="slidenum">
              <a:rPr lang="en-GB" smtClean="0"/>
              <a:t>31</a:t>
            </a:fld>
            <a:endParaRPr lang="en-GB"/>
          </a:p>
        </p:txBody>
      </p:sp>
    </p:spTree>
    <p:extLst>
      <p:ext uri="{BB962C8B-B14F-4D97-AF65-F5344CB8AC3E}">
        <p14:creationId xmlns:p14="http://schemas.microsoft.com/office/powerpoint/2010/main" val="18573815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6D43B-5857-4FD5-8203-A5FA641EBC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DEC302-73C3-49A2-B234-7E67BDF127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9229F0-2788-4D95-9436-634EA026612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8C7F19-5AAC-47FD-A881-37684F1AEEAA}"/>
              </a:ext>
            </a:extLst>
          </p:cNvPr>
          <p:cNvSpPr>
            <a:spLocks noGrp="1"/>
          </p:cNvSpPr>
          <p:nvPr>
            <p:ph type="ftr" sz="quarter" idx="11"/>
          </p:nvPr>
        </p:nvSpPr>
        <p:spPr>
          <a:xfrm>
            <a:off x="3718560" y="6356350"/>
            <a:ext cx="6376416" cy="365125"/>
          </a:xfrm>
          <a:prstGeom prst="rect">
            <a:avLst/>
          </a:prstGeom>
        </p:spPr>
        <p:txBody>
          <a:bodyPr/>
          <a:lstStyle/>
          <a:p>
            <a:r>
              <a:rPr lang="it-IT"/>
              <a:t>Bogota, Colombia, 22-24 November 2023</a:t>
            </a:r>
            <a:endParaRPr lang="en-US"/>
          </a:p>
        </p:txBody>
      </p:sp>
      <p:sp>
        <p:nvSpPr>
          <p:cNvPr id="6" name="Slide Number Placeholder 5">
            <a:extLst>
              <a:ext uri="{FF2B5EF4-FFF2-40B4-BE49-F238E27FC236}">
                <a16:creationId xmlns:a16="http://schemas.microsoft.com/office/drawing/2014/main" id="{939CA06B-BC6B-4070-91FF-99D6F764931C}"/>
              </a:ext>
            </a:extLst>
          </p:cNvPr>
          <p:cNvSpPr>
            <a:spLocks noGrp="1"/>
          </p:cNvSpPr>
          <p:nvPr>
            <p:ph type="sldNum" sz="quarter" idx="12"/>
          </p:nvPr>
        </p:nvSpPr>
        <p:spPr/>
        <p:txBody>
          <a:bodyPr/>
          <a:lstStyle/>
          <a:p>
            <a:fld id="{9FE24C67-8048-436B-83C7-25940D90F159}" type="slidenum">
              <a:rPr lang="en-US" smtClean="0"/>
              <a:t>‹#›</a:t>
            </a:fld>
            <a:endParaRPr lang="en-US"/>
          </a:p>
        </p:txBody>
      </p:sp>
      <p:pic>
        <p:nvPicPr>
          <p:cNvPr id="7" name="Graphic 6">
            <a:extLst>
              <a:ext uri="{FF2B5EF4-FFF2-40B4-BE49-F238E27FC236}">
                <a16:creationId xmlns:a16="http://schemas.microsoft.com/office/drawing/2014/main" id="{02120353-3ED0-4241-BB0D-C5906EEDB6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55738" y="4285678"/>
            <a:ext cx="1955972" cy="1981793"/>
          </a:xfrm>
          <a:prstGeom prst="rect">
            <a:avLst/>
          </a:prstGeom>
        </p:spPr>
      </p:pic>
      <p:pic>
        <p:nvPicPr>
          <p:cNvPr id="8" name="Picture 7">
            <a:extLst>
              <a:ext uri="{FF2B5EF4-FFF2-40B4-BE49-F238E27FC236}">
                <a16:creationId xmlns:a16="http://schemas.microsoft.com/office/drawing/2014/main" id="{74489363-4975-4D1A-8834-AB439B767A5F}"/>
              </a:ext>
            </a:extLst>
          </p:cNvPr>
          <p:cNvPicPr>
            <a:picLocks noChangeAspect="1"/>
          </p:cNvPicPr>
          <p:nvPr userDrawn="1"/>
        </p:nvPicPr>
        <p:blipFill>
          <a:blip r:embed="rId4"/>
          <a:stretch>
            <a:fillRect/>
          </a:stretch>
        </p:blipFill>
        <p:spPr>
          <a:xfrm>
            <a:off x="766014" y="504912"/>
            <a:ext cx="4908824" cy="721789"/>
          </a:xfrm>
          <a:prstGeom prst="rect">
            <a:avLst/>
          </a:prstGeom>
        </p:spPr>
      </p:pic>
    </p:spTree>
    <p:extLst>
      <p:ext uri="{BB962C8B-B14F-4D97-AF65-F5344CB8AC3E}">
        <p14:creationId xmlns:p14="http://schemas.microsoft.com/office/powerpoint/2010/main" val="2336013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7A7C9E2-3EA0-47DC-A079-72787E7EE20E}"/>
              </a:ext>
            </a:extLst>
          </p:cNvPr>
          <p:cNvGrpSpPr/>
          <p:nvPr userDrawn="1"/>
        </p:nvGrpSpPr>
        <p:grpSpPr>
          <a:xfrm>
            <a:off x="-9312" y="-5242"/>
            <a:ext cx="12201312" cy="6868484"/>
            <a:chOff x="-9312" y="-5242"/>
            <a:chExt cx="12201312" cy="6868484"/>
          </a:xfrm>
        </p:grpSpPr>
        <p:pic>
          <p:nvPicPr>
            <p:cNvPr id="8" name="Picture 7">
              <a:extLst>
                <a:ext uri="{FF2B5EF4-FFF2-40B4-BE49-F238E27FC236}">
                  <a16:creationId xmlns:a16="http://schemas.microsoft.com/office/drawing/2014/main" id="{B5306BE1-4496-43A6-A05B-112797CF7A1E}"/>
                </a:ext>
              </a:extLst>
            </p:cNvPr>
            <p:cNvPicPr>
              <a:picLocks noChangeAspect="1"/>
            </p:cNvPicPr>
            <p:nvPr/>
          </p:nvPicPr>
          <p:blipFill rotWithShape="1">
            <a:blip r:embed="rId2">
              <a:extLst>
                <a:ext uri="{28A0092B-C50C-407E-A947-70E740481C1C}">
                  <a14:useLocalDpi xmlns:a14="http://schemas.microsoft.com/office/drawing/2010/main" val="0"/>
                </a:ext>
              </a:extLst>
            </a:blip>
            <a:srcRect l="1899" t="7292" b="3494"/>
            <a:stretch/>
          </p:blipFill>
          <p:spPr>
            <a:xfrm>
              <a:off x="-9312" y="-5242"/>
              <a:ext cx="12201312" cy="6868484"/>
            </a:xfrm>
            <a:prstGeom prst="rect">
              <a:avLst/>
            </a:prstGeom>
          </p:spPr>
        </p:pic>
        <p:sp>
          <p:nvSpPr>
            <p:cNvPr id="9" name="TextBox 8">
              <a:extLst>
                <a:ext uri="{FF2B5EF4-FFF2-40B4-BE49-F238E27FC236}">
                  <a16:creationId xmlns:a16="http://schemas.microsoft.com/office/drawing/2014/main" id="{9ADF14E9-DBD2-49AA-8C23-8C9035B4B39E}"/>
                </a:ext>
              </a:extLst>
            </p:cNvPr>
            <p:cNvSpPr txBox="1"/>
            <p:nvPr/>
          </p:nvSpPr>
          <p:spPr>
            <a:xfrm>
              <a:off x="1536699" y="6337300"/>
              <a:ext cx="5343072" cy="323165"/>
            </a:xfrm>
            <a:prstGeom prst="rect">
              <a:avLst/>
            </a:prstGeom>
            <a:solidFill>
              <a:schemeClr val="bg1"/>
            </a:solidFill>
          </p:spPr>
          <p:txBody>
            <a:bodyPr wrap="square" rtlCol="0">
              <a:spAutoFit/>
            </a:bodyPr>
            <a:lstStyle/>
            <a:p>
              <a:pPr>
                <a:spcAft>
                  <a:spcPts val="1800"/>
                </a:spcAft>
              </a:pPr>
              <a:r>
                <a:rPr lang="en-US" sz="1500" b="1" spc="-50">
                  <a:latin typeface="Roboto" panose="02000000000000000000" pitchFamily="2" charset="0"/>
                  <a:ea typeface="Roboto" panose="02000000000000000000" pitchFamily="2" charset="0"/>
                </a:rPr>
                <a:t>Statistics Division</a:t>
              </a:r>
            </a:p>
          </p:txBody>
        </p:sp>
      </p:grpSp>
      <p:sp>
        <p:nvSpPr>
          <p:cNvPr id="2" name="Title 1">
            <a:extLst>
              <a:ext uri="{FF2B5EF4-FFF2-40B4-BE49-F238E27FC236}">
                <a16:creationId xmlns:a16="http://schemas.microsoft.com/office/drawing/2014/main" id="{96DDA83A-DD10-43E6-801A-4E0A7BFA1B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F208AF-9C19-49F4-8DFF-61916ECA6E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7FA45231-993D-E4AC-3D5E-2AF6F7A8EA5A}"/>
              </a:ext>
            </a:extLst>
          </p:cNvPr>
          <p:cNvSpPr>
            <a:spLocks noGrp="1"/>
          </p:cNvSpPr>
          <p:nvPr>
            <p:ph type="sldNum" sz="quarter" idx="12"/>
          </p:nvPr>
        </p:nvSpPr>
        <p:spPr>
          <a:xfrm>
            <a:off x="10439500" y="6356350"/>
            <a:ext cx="1191768" cy="365125"/>
          </a:xfrm>
        </p:spPr>
        <p:txBody>
          <a:bodyPr/>
          <a:lstStyle/>
          <a:p>
            <a:fld id="{9FE24C67-8048-436B-83C7-25940D90F159}" type="slidenum">
              <a:rPr lang="en-US" smtClean="0"/>
              <a:t>‹#›</a:t>
            </a:fld>
            <a:endParaRPr lang="en-US"/>
          </a:p>
        </p:txBody>
      </p:sp>
      <p:sp>
        <p:nvSpPr>
          <p:cNvPr id="4" name="Footer Placeholder 4">
            <a:extLst>
              <a:ext uri="{FF2B5EF4-FFF2-40B4-BE49-F238E27FC236}">
                <a16:creationId xmlns:a16="http://schemas.microsoft.com/office/drawing/2014/main" id="{434157A9-1295-13EA-C984-117D055AB8C7}"/>
              </a:ext>
            </a:extLst>
          </p:cNvPr>
          <p:cNvSpPr>
            <a:spLocks noGrp="1"/>
          </p:cNvSpPr>
          <p:nvPr>
            <p:ph type="ftr" sz="quarter" idx="11"/>
          </p:nvPr>
        </p:nvSpPr>
        <p:spPr>
          <a:xfrm>
            <a:off x="3121568" y="6356350"/>
            <a:ext cx="7630511" cy="365125"/>
          </a:xfrm>
          <a:prstGeom prst="rect">
            <a:avLst/>
          </a:prstGeom>
        </p:spPr>
        <p:txBody>
          <a:bodyPr/>
          <a:lstStyle>
            <a:lvl1pPr>
              <a:defRPr sz="1000"/>
            </a:lvl1pPr>
          </a:lstStyle>
          <a:p>
            <a:r>
              <a:rPr lang="it-IT" dirty="0"/>
              <a:t>Bogota, Colombia, 22-24 November 2023</a:t>
            </a:r>
            <a:endParaRPr lang="en-US" dirty="0"/>
          </a:p>
        </p:txBody>
      </p:sp>
    </p:spTree>
    <p:extLst>
      <p:ext uri="{BB962C8B-B14F-4D97-AF65-F5344CB8AC3E}">
        <p14:creationId xmlns:p14="http://schemas.microsoft.com/office/powerpoint/2010/main" val="819640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A41039F-DDE5-4C39-B292-26A56FD1579C}"/>
              </a:ext>
            </a:extLst>
          </p:cNvPr>
          <p:cNvGrpSpPr/>
          <p:nvPr userDrawn="1"/>
        </p:nvGrpSpPr>
        <p:grpSpPr>
          <a:xfrm>
            <a:off x="-9312" y="-5242"/>
            <a:ext cx="12201312" cy="6868484"/>
            <a:chOff x="-9312" y="-5242"/>
            <a:chExt cx="12201312" cy="6868484"/>
          </a:xfrm>
        </p:grpSpPr>
        <p:pic>
          <p:nvPicPr>
            <p:cNvPr id="8" name="Picture 7">
              <a:extLst>
                <a:ext uri="{FF2B5EF4-FFF2-40B4-BE49-F238E27FC236}">
                  <a16:creationId xmlns:a16="http://schemas.microsoft.com/office/drawing/2014/main" id="{E32D5583-C194-4748-8433-43C8F4C2A29F}"/>
                </a:ext>
              </a:extLst>
            </p:cNvPr>
            <p:cNvPicPr>
              <a:picLocks noChangeAspect="1"/>
            </p:cNvPicPr>
            <p:nvPr/>
          </p:nvPicPr>
          <p:blipFill rotWithShape="1">
            <a:blip r:embed="rId2">
              <a:extLst>
                <a:ext uri="{28A0092B-C50C-407E-A947-70E740481C1C}">
                  <a14:useLocalDpi xmlns:a14="http://schemas.microsoft.com/office/drawing/2010/main" val="0"/>
                </a:ext>
              </a:extLst>
            </a:blip>
            <a:srcRect l="1899" t="7292" b="3494"/>
            <a:stretch/>
          </p:blipFill>
          <p:spPr>
            <a:xfrm>
              <a:off x="-9312" y="-5242"/>
              <a:ext cx="12201312" cy="6868484"/>
            </a:xfrm>
            <a:prstGeom prst="rect">
              <a:avLst/>
            </a:prstGeom>
          </p:spPr>
        </p:pic>
        <p:sp>
          <p:nvSpPr>
            <p:cNvPr id="9" name="TextBox 8">
              <a:extLst>
                <a:ext uri="{FF2B5EF4-FFF2-40B4-BE49-F238E27FC236}">
                  <a16:creationId xmlns:a16="http://schemas.microsoft.com/office/drawing/2014/main" id="{A586E199-1BC4-4A8D-9AF3-CC0865EA96C0}"/>
                </a:ext>
              </a:extLst>
            </p:cNvPr>
            <p:cNvSpPr txBox="1"/>
            <p:nvPr/>
          </p:nvSpPr>
          <p:spPr>
            <a:xfrm>
              <a:off x="1536699" y="6337300"/>
              <a:ext cx="5343072" cy="323165"/>
            </a:xfrm>
            <a:prstGeom prst="rect">
              <a:avLst/>
            </a:prstGeom>
            <a:solidFill>
              <a:schemeClr val="bg1"/>
            </a:solidFill>
          </p:spPr>
          <p:txBody>
            <a:bodyPr wrap="square" rtlCol="0">
              <a:spAutoFit/>
            </a:bodyPr>
            <a:lstStyle/>
            <a:p>
              <a:pPr>
                <a:spcAft>
                  <a:spcPts val="1800"/>
                </a:spcAft>
              </a:pPr>
              <a:r>
                <a:rPr lang="en-US" sz="1500" b="1" spc="-50">
                  <a:latin typeface="Roboto" panose="02000000000000000000" pitchFamily="2" charset="0"/>
                  <a:ea typeface="Roboto" panose="02000000000000000000" pitchFamily="2" charset="0"/>
                </a:rPr>
                <a:t>Statistics Division</a:t>
              </a:r>
            </a:p>
          </p:txBody>
        </p:sp>
      </p:grpSp>
      <p:sp>
        <p:nvSpPr>
          <p:cNvPr id="2" name="Vertical Title 1">
            <a:extLst>
              <a:ext uri="{FF2B5EF4-FFF2-40B4-BE49-F238E27FC236}">
                <a16:creationId xmlns:a16="http://schemas.microsoft.com/office/drawing/2014/main" id="{18BD6A21-CA46-49AE-AC2F-67421D563F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F4D630-AFAA-4D69-9037-A1C3476072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660C6649-2C2F-11E9-199E-1792C4D7C846}"/>
              </a:ext>
            </a:extLst>
          </p:cNvPr>
          <p:cNvSpPr>
            <a:spLocks noGrp="1"/>
          </p:cNvSpPr>
          <p:nvPr>
            <p:ph type="sldNum" sz="quarter" idx="12"/>
          </p:nvPr>
        </p:nvSpPr>
        <p:spPr>
          <a:xfrm>
            <a:off x="10439500" y="6356350"/>
            <a:ext cx="1191768" cy="365125"/>
          </a:xfrm>
        </p:spPr>
        <p:txBody>
          <a:bodyPr/>
          <a:lstStyle/>
          <a:p>
            <a:fld id="{9FE24C67-8048-436B-83C7-25940D90F159}" type="slidenum">
              <a:rPr lang="en-US" smtClean="0"/>
              <a:t>‹#›</a:t>
            </a:fld>
            <a:endParaRPr lang="en-US"/>
          </a:p>
        </p:txBody>
      </p:sp>
      <p:sp>
        <p:nvSpPr>
          <p:cNvPr id="4" name="Footer Placeholder 4">
            <a:extLst>
              <a:ext uri="{FF2B5EF4-FFF2-40B4-BE49-F238E27FC236}">
                <a16:creationId xmlns:a16="http://schemas.microsoft.com/office/drawing/2014/main" id="{AC5641AD-6694-529B-FC64-B77DA6BA1BCA}"/>
              </a:ext>
            </a:extLst>
          </p:cNvPr>
          <p:cNvSpPr>
            <a:spLocks noGrp="1"/>
          </p:cNvSpPr>
          <p:nvPr>
            <p:ph type="ftr" sz="quarter" idx="11"/>
          </p:nvPr>
        </p:nvSpPr>
        <p:spPr>
          <a:xfrm>
            <a:off x="3121568" y="6356350"/>
            <a:ext cx="7630511" cy="365125"/>
          </a:xfrm>
          <a:prstGeom prst="rect">
            <a:avLst/>
          </a:prstGeom>
        </p:spPr>
        <p:txBody>
          <a:bodyPr/>
          <a:lstStyle>
            <a:lvl1pPr>
              <a:defRPr sz="1000"/>
            </a:lvl1pPr>
          </a:lstStyle>
          <a:p>
            <a:r>
              <a:rPr lang="it-IT" dirty="0"/>
              <a:t>Bogota, Colombia, 22-24 November 2023</a:t>
            </a:r>
            <a:endParaRPr lang="en-US" dirty="0"/>
          </a:p>
        </p:txBody>
      </p:sp>
    </p:spTree>
    <p:extLst>
      <p:ext uri="{BB962C8B-B14F-4D97-AF65-F5344CB8AC3E}">
        <p14:creationId xmlns:p14="http://schemas.microsoft.com/office/powerpoint/2010/main" val="3525062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A3C2821-61EE-472B-AEA3-757814844BED}"/>
              </a:ext>
            </a:extLst>
          </p:cNvPr>
          <p:cNvGrpSpPr/>
          <p:nvPr userDrawn="1"/>
        </p:nvGrpSpPr>
        <p:grpSpPr>
          <a:xfrm>
            <a:off x="-9312" y="-5242"/>
            <a:ext cx="12201312" cy="6868484"/>
            <a:chOff x="-9312" y="-5242"/>
            <a:chExt cx="12201312" cy="6868484"/>
          </a:xfrm>
        </p:grpSpPr>
        <p:pic>
          <p:nvPicPr>
            <p:cNvPr id="8" name="Picture 7">
              <a:extLst>
                <a:ext uri="{FF2B5EF4-FFF2-40B4-BE49-F238E27FC236}">
                  <a16:creationId xmlns:a16="http://schemas.microsoft.com/office/drawing/2014/main" id="{30FA13CA-60B6-4AEF-9701-4FE90EA4AF2B}"/>
                </a:ext>
              </a:extLst>
            </p:cNvPr>
            <p:cNvPicPr>
              <a:picLocks noChangeAspect="1"/>
            </p:cNvPicPr>
            <p:nvPr/>
          </p:nvPicPr>
          <p:blipFill rotWithShape="1">
            <a:blip r:embed="rId2">
              <a:extLst>
                <a:ext uri="{28A0092B-C50C-407E-A947-70E740481C1C}">
                  <a14:useLocalDpi xmlns:a14="http://schemas.microsoft.com/office/drawing/2010/main" val="0"/>
                </a:ext>
              </a:extLst>
            </a:blip>
            <a:srcRect l="1899" t="7292" b="3494"/>
            <a:stretch/>
          </p:blipFill>
          <p:spPr>
            <a:xfrm>
              <a:off x="-9312" y="-5242"/>
              <a:ext cx="12201312" cy="6868484"/>
            </a:xfrm>
            <a:prstGeom prst="rect">
              <a:avLst/>
            </a:prstGeom>
          </p:spPr>
        </p:pic>
        <p:sp>
          <p:nvSpPr>
            <p:cNvPr id="9" name="TextBox 8">
              <a:extLst>
                <a:ext uri="{FF2B5EF4-FFF2-40B4-BE49-F238E27FC236}">
                  <a16:creationId xmlns:a16="http://schemas.microsoft.com/office/drawing/2014/main" id="{572813F2-0699-4091-AAB5-013CFD5E3CA2}"/>
                </a:ext>
              </a:extLst>
            </p:cNvPr>
            <p:cNvSpPr txBox="1"/>
            <p:nvPr/>
          </p:nvSpPr>
          <p:spPr>
            <a:xfrm>
              <a:off x="1536699" y="6337300"/>
              <a:ext cx="5343072" cy="323165"/>
            </a:xfrm>
            <a:prstGeom prst="rect">
              <a:avLst/>
            </a:prstGeom>
            <a:solidFill>
              <a:schemeClr val="bg1"/>
            </a:solidFill>
          </p:spPr>
          <p:txBody>
            <a:bodyPr wrap="square" rtlCol="0">
              <a:spAutoFit/>
            </a:bodyPr>
            <a:lstStyle/>
            <a:p>
              <a:pPr>
                <a:spcAft>
                  <a:spcPts val="1800"/>
                </a:spcAft>
              </a:pPr>
              <a:r>
                <a:rPr lang="en-US" sz="1500" b="1" spc="-50">
                  <a:latin typeface="Roboto" panose="02000000000000000000" pitchFamily="2" charset="0"/>
                  <a:ea typeface="Roboto" panose="02000000000000000000" pitchFamily="2" charset="0"/>
                </a:rPr>
                <a:t>Statistics Division</a:t>
              </a:r>
            </a:p>
          </p:txBody>
        </p:sp>
      </p:grpSp>
      <p:sp>
        <p:nvSpPr>
          <p:cNvPr id="2" name="Title 1">
            <a:extLst>
              <a:ext uri="{FF2B5EF4-FFF2-40B4-BE49-F238E27FC236}">
                <a16:creationId xmlns:a16="http://schemas.microsoft.com/office/drawing/2014/main" id="{F14BAC8D-3F88-458B-B88E-EE03956E69D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CA631EB-1C48-434B-93FF-E7DCAFAA73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0B5B6EE-271A-4869-B77F-A165A7C8704A}"/>
              </a:ext>
            </a:extLst>
          </p:cNvPr>
          <p:cNvSpPr>
            <a:spLocks noGrp="1"/>
          </p:cNvSpPr>
          <p:nvPr>
            <p:ph type="ftr" sz="quarter" idx="11"/>
          </p:nvPr>
        </p:nvSpPr>
        <p:spPr>
          <a:xfrm>
            <a:off x="3121568" y="6356350"/>
            <a:ext cx="7630511" cy="365125"/>
          </a:xfrm>
          <a:prstGeom prst="rect">
            <a:avLst/>
          </a:prstGeom>
        </p:spPr>
        <p:txBody>
          <a:bodyPr/>
          <a:lstStyle>
            <a:lvl1pPr>
              <a:defRPr sz="1000"/>
            </a:lvl1pPr>
          </a:lstStyle>
          <a:p>
            <a:r>
              <a:rPr lang="it-IT" dirty="0"/>
              <a:t>Bogota, Colombia, 22-24 November 2023</a:t>
            </a:r>
            <a:endParaRPr lang="en-US" dirty="0"/>
          </a:p>
        </p:txBody>
      </p:sp>
      <p:sp>
        <p:nvSpPr>
          <p:cNvPr id="6" name="Slide Number Placeholder 5">
            <a:extLst>
              <a:ext uri="{FF2B5EF4-FFF2-40B4-BE49-F238E27FC236}">
                <a16:creationId xmlns:a16="http://schemas.microsoft.com/office/drawing/2014/main" id="{FFE79E51-B9FF-45BC-B3FC-3FE1BBC02D41}"/>
              </a:ext>
            </a:extLst>
          </p:cNvPr>
          <p:cNvSpPr>
            <a:spLocks noGrp="1"/>
          </p:cNvSpPr>
          <p:nvPr>
            <p:ph type="sldNum" sz="quarter" idx="12"/>
          </p:nvPr>
        </p:nvSpPr>
        <p:spPr>
          <a:xfrm>
            <a:off x="10439500" y="6356350"/>
            <a:ext cx="1191768" cy="365125"/>
          </a:xfrm>
        </p:spPr>
        <p:txBody>
          <a:bodyPr/>
          <a:lstStyle/>
          <a:p>
            <a:fld id="{9FE24C67-8048-436B-83C7-25940D90F159}" type="slidenum">
              <a:rPr lang="en-US" smtClean="0"/>
              <a:t>‹#›</a:t>
            </a:fld>
            <a:endParaRPr lang="en-US"/>
          </a:p>
        </p:txBody>
      </p:sp>
    </p:spTree>
    <p:extLst>
      <p:ext uri="{BB962C8B-B14F-4D97-AF65-F5344CB8AC3E}">
        <p14:creationId xmlns:p14="http://schemas.microsoft.com/office/powerpoint/2010/main" val="3194907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169D47A-6618-4519-8639-0AB70AF00EAC}"/>
              </a:ext>
            </a:extLst>
          </p:cNvPr>
          <p:cNvGrpSpPr/>
          <p:nvPr userDrawn="1"/>
        </p:nvGrpSpPr>
        <p:grpSpPr>
          <a:xfrm>
            <a:off x="-9312" y="-5242"/>
            <a:ext cx="12201312" cy="6868484"/>
            <a:chOff x="-9312" y="-5242"/>
            <a:chExt cx="12201312" cy="6868484"/>
          </a:xfrm>
        </p:grpSpPr>
        <p:pic>
          <p:nvPicPr>
            <p:cNvPr id="8" name="Picture 7">
              <a:extLst>
                <a:ext uri="{FF2B5EF4-FFF2-40B4-BE49-F238E27FC236}">
                  <a16:creationId xmlns:a16="http://schemas.microsoft.com/office/drawing/2014/main" id="{8B3AC295-9B43-4889-B771-ECE809973541}"/>
                </a:ext>
              </a:extLst>
            </p:cNvPr>
            <p:cNvPicPr>
              <a:picLocks noChangeAspect="1"/>
            </p:cNvPicPr>
            <p:nvPr/>
          </p:nvPicPr>
          <p:blipFill rotWithShape="1">
            <a:blip r:embed="rId2">
              <a:extLst>
                <a:ext uri="{28A0092B-C50C-407E-A947-70E740481C1C}">
                  <a14:useLocalDpi xmlns:a14="http://schemas.microsoft.com/office/drawing/2010/main" val="0"/>
                </a:ext>
              </a:extLst>
            </a:blip>
            <a:srcRect l="1899" t="7292" b="3494"/>
            <a:stretch/>
          </p:blipFill>
          <p:spPr>
            <a:xfrm>
              <a:off x="-9312" y="-5242"/>
              <a:ext cx="12201312" cy="6868484"/>
            </a:xfrm>
            <a:prstGeom prst="rect">
              <a:avLst/>
            </a:prstGeom>
          </p:spPr>
        </p:pic>
        <p:sp>
          <p:nvSpPr>
            <p:cNvPr id="9" name="TextBox 8">
              <a:extLst>
                <a:ext uri="{FF2B5EF4-FFF2-40B4-BE49-F238E27FC236}">
                  <a16:creationId xmlns:a16="http://schemas.microsoft.com/office/drawing/2014/main" id="{3B41354D-45A8-4629-BF06-2107B6449120}"/>
                </a:ext>
              </a:extLst>
            </p:cNvPr>
            <p:cNvSpPr txBox="1"/>
            <p:nvPr/>
          </p:nvSpPr>
          <p:spPr>
            <a:xfrm>
              <a:off x="1536699" y="6337300"/>
              <a:ext cx="5343072" cy="323165"/>
            </a:xfrm>
            <a:prstGeom prst="rect">
              <a:avLst/>
            </a:prstGeom>
            <a:solidFill>
              <a:schemeClr val="bg1"/>
            </a:solidFill>
          </p:spPr>
          <p:txBody>
            <a:bodyPr wrap="square" rtlCol="0">
              <a:spAutoFit/>
            </a:bodyPr>
            <a:lstStyle/>
            <a:p>
              <a:pPr>
                <a:spcAft>
                  <a:spcPts val="1800"/>
                </a:spcAft>
              </a:pPr>
              <a:r>
                <a:rPr lang="en-US" sz="1500" b="1" spc="-50">
                  <a:latin typeface="Roboto" panose="02000000000000000000" pitchFamily="2" charset="0"/>
                  <a:ea typeface="Roboto" panose="02000000000000000000" pitchFamily="2" charset="0"/>
                </a:rPr>
                <a:t>Statistics Division</a:t>
              </a:r>
            </a:p>
          </p:txBody>
        </p:sp>
      </p:grpSp>
      <p:sp>
        <p:nvSpPr>
          <p:cNvPr id="2" name="Title 1">
            <a:extLst>
              <a:ext uri="{FF2B5EF4-FFF2-40B4-BE49-F238E27FC236}">
                <a16:creationId xmlns:a16="http://schemas.microsoft.com/office/drawing/2014/main" id="{91BF608B-7649-4CAA-83E3-683AF3BD6A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238DB7-6043-420A-B5ED-D212F561FE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6" name="Slide Number Placeholder 5">
            <a:extLst>
              <a:ext uri="{FF2B5EF4-FFF2-40B4-BE49-F238E27FC236}">
                <a16:creationId xmlns:a16="http://schemas.microsoft.com/office/drawing/2014/main" id="{478E8847-448F-E076-8DD6-50B3078152D6}"/>
              </a:ext>
            </a:extLst>
          </p:cNvPr>
          <p:cNvSpPr>
            <a:spLocks noGrp="1"/>
          </p:cNvSpPr>
          <p:nvPr>
            <p:ph type="sldNum" sz="quarter" idx="12"/>
          </p:nvPr>
        </p:nvSpPr>
        <p:spPr>
          <a:xfrm>
            <a:off x="10439500" y="6356350"/>
            <a:ext cx="1191768" cy="365125"/>
          </a:xfrm>
        </p:spPr>
        <p:txBody>
          <a:bodyPr/>
          <a:lstStyle/>
          <a:p>
            <a:fld id="{9FE24C67-8048-436B-83C7-25940D90F159}" type="slidenum">
              <a:rPr lang="en-US" smtClean="0"/>
              <a:t>‹#›</a:t>
            </a:fld>
            <a:endParaRPr lang="en-US"/>
          </a:p>
        </p:txBody>
      </p:sp>
      <p:sp>
        <p:nvSpPr>
          <p:cNvPr id="4" name="Footer Placeholder 4">
            <a:extLst>
              <a:ext uri="{FF2B5EF4-FFF2-40B4-BE49-F238E27FC236}">
                <a16:creationId xmlns:a16="http://schemas.microsoft.com/office/drawing/2014/main" id="{17D4EF16-66EA-3C27-7A73-D277504B4818}"/>
              </a:ext>
            </a:extLst>
          </p:cNvPr>
          <p:cNvSpPr>
            <a:spLocks noGrp="1"/>
          </p:cNvSpPr>
          <p:nvPr>
            <p:ph type="ftr" sz="quarter" idx="11"/>
          </p:nvPr>
        </p:nvSpPr>
        <p:spPr>
          <a:xfrm>
            <a:off x="3121568" y="6356350"/>
            <a:ext cx="7630511" cy="365125"/>
          </a:xfrm>
          <a:prstGeom prst="rect">
            <a:avLst/>
          </a:prstGeom>
        </p:spPr>
        <p:txBody>
          <a:bodyPr/>
          <a:lstStyle>
            <a:lvl1pPr>
              <a:defRPr sz="1000"/>
            </a:lvl1pPr>
          </a:lstStyle>
          <a:p>
            <a:r>
              <a:rPr lang="it-IT" dirty="0"/>
              <a:t>Bogota, Colombia, 22-24 November 2023</a:t>
            </a:r>
            <a:endParaRPr lang="en-US" dirty="0"/>
          </a:p>
        </p:txBody>
      </p:sp>
    </p:spTree>
    <p:extLst>
      <p:ext uri="{BB962C8B-B14F-4D97-AF65-F5344CB8AC3E}">
        <p14:creationId xmlns:p14="http://schemas.microsoft.com/office/powerpoint/2010/main" val="798769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F1D7273-864C-4312-8737-4D708B89BB97}"/>
              </a:ext>
            </a:extLst>
          </p:cNvPr>
          <p:cNvGrpSpPr/>
          <p:nvPr userDrawn="1"/>
        </p:nvGrpSpPr>
        <p:grpSpPr>
          <a:xfrm>
            <a:off x="-9312" y="-5242"/>
            <a:ext cx="12201312" cy="6868484"/>
            <a:chOff x="-9312" y="-5242"/>
            <a:chExt cx="12201312" cy="6868484"/>
          </a:xfrm>
        </p:grpSpPr>
        <p:pic>
          <p:nvPicPr>
            <p:cNvPr id="9" name="Picture 8">
              <a:extLst>
                <a:ext uri="{FF2B5EF4-FFF2-40B4-BE49-F238E27FC236}">
                  <a16:creationId xmlns:a16="http://schemas.microsoft.com/office/drawing/2014/main" id="{F7C68681-BC7C-4396-AD73-AEAE9A22077F}"/>
                </a:ext>
              </a:extLst>
            </p:cNvPr>
            <p:cNvPicPr>
              <a:picLocks noChangeAspect="1"/>
            </p:cNvPicPr>
            <p:nvPr/>
          </p:nvPicPr>
          <p:blipFill rotWithShape="1">
            <a:blip r:embed="rId2">
              <a:extLst>
                <a:ext uri="{28A0092B-C50C-407E-A947-70E740481C1C}">
                  <a14:useLocalDpi xmlns:a14="http://schemas.microsoft.com/office/drawing/2010/main" val="0"/>
                </a:ext>
              </a:extLst>
            </a:blip>
            <a:srcRect l="1899" t="7292" b="3494"/>
            <a:stretch/>
          </p:blipFill>
          <p:spPr>
            <a:xfrm>
              <a:off x="-9312" y="-5242"/>
              <a:ext cx="12201312" cy="6868484"/>
            </a:xfrm>
            <a:prstGeom prst="rect">
              <a:avLst/>
            </a:prstGeom>
          </p:spPr>
        </p:pic>
        <p:sp>
          <p:nvSpPr>
            <p:cNvPr id="10" name="TextBox 9">
              <a:extLst>
                <a:ext uri="{FF2B5EF4-FFF2-40B4-BE49-F238E27FC236}">
                  <a16:creationId xmlns:a16="http://schemas.microsoft.com/office/drawing/2014/main" id="{CCC957B7-66C7-4189-9141-6768A0FBAE16}"/>
                </a:ext>
              </a:extLst>
            </p:cNvPr>
            <p:cNvSpPr txBox="1"/>
            <p:nvPr/>
          </p:nvSpPr>
          <p:spPr>
            <a:xfrm>
              <a:off x="1536699" y="6337300"/>
              <a:ext cx="5343072" cy="323165"/>
            </a:xfrm>
            <a:prstGeom prst="rect">
              <a:avLst/>
            </a:prstGeom>
            <a:solidFill>
              <a:schemeClr val="bg1"/>
            </a:solidFill>
          </p:spPr>
          <p:txBody>
            <a:bodyPr wrap="square" rtlCol="0">
              <a:spAutoFit/>
            </a:bodyPr>
            <a:lstStyle/>
            <a:p>
              <a:pPr>
                <a:spcAft>
                  <a:spcPts val="1800"/>
                </a:spcAft>
              </a:pPr>
              <a:r>
                <a:rPr lang="en-US" sz="1500" b="1" spc="-50">
                  <a:latin typeface="Roboto" panose="02000000000000000000" pitchFamily="2" charset="0"/>
                  <a:ea typeface="Roboto" panose="02000000000000000000" pitchFamily="2" charset="0"/>
                </a:rPr>
                <a:t>Statistics Division</a:t>
              </a:r>
            </a:p>
          </p:txBody>
        </p:sp>
      </p:grpSp>
      <p:sp>
        <p:nvSpPr>
          <p:cNvPr id="2" name="Title 1">
            <a:extLst>
              <a:ext uri="{FF2B5EF4-FFF2-40B4-BE49-F238E27FC236}">
                <a16:creationId xmlns:a16="http://schemas.microsoft.com/office/drawing/2014/main" id="{FA2D3824-24ED-4106-B7AF-B15B1F48733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AE04C1F-1D1F-4283-8974-B0D7607E72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953C38-77BF-4C44-8727-7792F66B7C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D631AA6A-B93E-D156-C5EA-B2A4DD22D7FD}"/>
              </a:ext>
            </a:extLst>
          </p:cNvPr>
          <p:cNvSpPr>
            <a:spLocks noGrp="1"/>
          </p:cNvSpPr>
          <p:nvPr>
            <p:ph type="sldNum" sz="quarter" idx="12"/>
          </p:nvPr>
        </p:nvSpPr>
        <p:spPr>
          <a:xfrm>
            <a:off x="10439500" y="6356350"/>
            <a:ext cx="1191768" cy="365125"/>
          </a:xfrm>
        </p:spPr>
        <p:txBody>
          <a:bodyPr/>
          <a:lstStyle/>
          <a:p>
            <a:fld id="{9FE24C67-8048-436B-83C7-25940D90F159}" type="slidenum">
              <a:rPr lang="en-US" smtClean="0"/>
              <a:t>‹#›</a:t>
            </a:fld>
            <a:endParaRPr lang="en-US"/>
          </a:p>
        </p:txBody>
      </p:sp>
      <p:sp>
        <p:nvSpPr>
          <p:cNvPr id="5" name="Footer Placeholder 4">
            <a:extLst>
              <a:ext uri="{FF2B5EF4-FFF2-40B4-BE49-F238E27FC236}">
                <a16:creationId xmlns:a16="http://schemas.microsoft.com/office/drawing/2014/main" id="{A9E1B273-CDB7-1F7A-B0D7-787ED5BB10D9}"/>
              </a:ext>
            </a:extLst>
          </p:cNvPr>
          <p:cNvSpPr>
            <a:spLocks noGrp="1"/>
          </p:cNvSpPr>
          <p:nvPr>
            <p:ph type="ftr" sz="quarter" idx="11"/>
          </p:nvPr>
        </p:nvSpPr>
        <p:spPr>
          <a:xfrm>
            <a:off x="3121568" y="6356350"/>
            <a:ext cx="7630511" cy="365125"/>
          </a:xfrm>
          <a:prstGeom prst="rect">
            <a:avLst/>
          </a:prstGeom>
        </p:spPr>
        <p:txBody>
          <a:bodyPr/>
          <a:lstStyle>
            <a:lvl1pPr>
              <a:defRPr sz="1000"/>
            </a:lvl1pPr>
          </a:lstStyle>
          <a:p>
            <a:r>
              <a:rPr lang="it-IT" dirty="0"/>
              <a:t>Bogota, Colombia, 22-24 November 2023</a:t>
            </a:r>
            <a:endParaRPr lang="en-US" dirty="0"/>
          </a:p>
        </p:txBody>
      </p:sp>
    </p:spTree>
    <p:extLst>
      <p:ext uri="{BB962C8B-B14F-4D97-AF65-F5344CB8AC3E}">
        <p14:creationId xmlns:p14="http://schemas.microsoft.com/office/powerpoint/2010/main" val="4117730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A8761CA-4E44-463B-A8E9-D56775D57391}"/>
              </a:ext>
            </a:extLst>
          </p:cNvPr>
          <p:cNvGrpSpPr/>
          <p:nvPr userDrawn="1"/>
        </p:nvGrpSpPr>
        <p:grpSpPr>
          <a:xfrm>
            <a:off x="-9312" y="-5242"/>
            <a:ext cx="12201312" cy="6868484"/>
            <a:chOff x="-9312" y="-5242"/>
            <a:chExt cx="12201312" cy="6868484"/>
          </a:xfrm>
        </p:grpSpPr>
        <p:pic>
          <p:nvPicPr>
            <p:cNvPr id="11" name="Picture 10">
              <a:extLst>
                <a:ext uri="{FF2B5EF4-FFF2-40B4-BE49-F238E27FC236}">
                  <a16:creationId xmlns:a16="http://schemas.microsoft.com/office/drawing/2014/main" id="{C1D256AD-CAF8-4F1E-A60B-C6EE93CD3F2F}"/>
                </a:ext>
              </a:extLst>
            </p:cNvPr>
            <p:cNvPicPr>
              <a:picLocks noChangeAspect="1"/>
            </p:cNvPicPr>
            <p:nvPr/>
          </p:nvPicPr>
          <p:blipFill rotWithShape="1">
            <a:blip r:embed="rId2">
              <a:extLst>
                <a:ext uri="{28A0092B-C50C-407E-A947-70E740481C1C}">
                  <a14:useLocalDpi xmlns:a14="http://schemas.microsoft.com/office/drawing/2010/main" val="0"/>
                </a:ext>
              </a:extLst>
            </a:blip>
            <a:srcRect l="1899" t="7292" b="3494"/>
            <a:stretch/>
          </p:blipFill>
          <p:spPr>
            <a:xfrm>
              <a:off x="-9312" y="-5242"/>
              <a:ext cx="12201312" cy="6868484"/>
            </a:xfrm>
            <a:prstGeom prst="rect">
              <a:avLst/>
            </a:prstGeom>
          </p:spPr>
        </p:pic>
        <p:sp>
          <p:nvSpPr>
            <p:cNvPr id="12" name="TextBox 11">
              <a:extLst>
                <a:ext uri="{FF2B5EF4-FFF2-40B4-BE49-F238E27FC236}">
                  <a16:creationId xmlns:a16="http://schemas.microsoft.com/office/drawing/2014/main" id="{C62CF085-925D-4178-B28A-C3D0FBBE297E}"/>
                </a:ext>
              </a:extLst>
            </p:cNvPr>
            <p:cNvSpPr txBox="1"/>
            <p:nvPr/>
          </p:nvSpPr>
          <p:spPr>
            <a:xfrm>
              <a:off x="1536699" y="6337300"/>
              <a:ext cx="5343072" cy="323165"/>
            </a:xfrm>
            <a:prstGeom prst="rect">
              <a:avLst/>
            </a:prstGeom>
            <a:solidFill>
              <a:schemeClr val="bg1"/>
            </a:solidFill>
          </p:spPr>
          <p:txBody>
            <a:bodyPr wrap="square" rtlCol="0">
              <a:spAutoFit/>
            </a:bodyPr>
            <a:lstStyle/>
            <a:p>
              <a:pPr>
                <a:spcAft>
                  <a:spcPts val="1800"/>
                </a:spcAft>
              </a:pPr>
              <a:r>
                <a:rPr lang="en-US" sz="1500" b="1" spc="-50">
                  <a:latin typeface="Roboto" panose="02000000000000000000" pitchFamily="2" charset="0"/>
                  <a:ea typeface="Roboto" panose="02000000000000000000" pitchFamily="2" charset="0"/>
                </a:rPr>
                <a:t>Statistics Division</a:t>
              </a:r>
            </a:p>
          </p:txBody>
        </p:sp>
      </p:grpSp>
      <p:sp>
        <p:nvSpPr>
          <p:cNvPr id="2" name="Title 1">
            <a:extLst>
              <a:ext uri="{FF2B5EF4-FFF2-40B4-BE49-F238E27FC236}">
                <a16:creationId xmlns:a16="http://schemas.microsoft.com/office/drawing/2014/main" id="{5619B326-417F-44E6-A6F9-15F14A2AB9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CB0019-207D-4A7F-A69A-AE61AAAB0B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510B0B-8B9B-4095-B90E-FEA2F6D62B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5DFB2A-BA3D-4E03-8131-A9875EED6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44F915-D7D3-45F5-899C-AF6304A54C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4A46B6AB-A575-7FA2-1443-1DB4604382E7}"/>
              </a:ext>
            </a:extLst>
          </p:cNvPr>
          <p:cNvSpPr>
            <a:spLocks noGrp="1"/>
          </p:cNvSpPr>
          <p:nvPr>
            <p:ph type="sldNum" sz="quarter" idx="12"/>
          </p:nvPr>
        </p:nvSpPr>
        <p:spPr>
          <a:xfrm>
            <a:off x="10439500" y="6356350"/>
            <a:ext cx="1191768" cy="365125"/>
          </a:xfrm>
        </p:spPr>
        <p:txBody>
          <a:bodyPr/>
          <a:lstStyle/>
          <a:p>
            <a:fld id="{9FE24C67-8048-436B-83C7-25940D90F159}" type="slidenum">
              <a:rPr lang="en-US" smtClean="0"/>
              <a:t>‹#›</a:t>
            </a:fld>
            <a:endParaRPr lang="en-US"/>
          </a:p>
        </p:txBody>
      </p:sp>
      <p:sp>
        <p:nvSpPr>
          <p:cNvPr id="7" name="Footer Placeholder 4">
            <a:extLst>
              <a:ext uri="{FF2B5EF4-FFF2-40B4-BE49-F238E27FC236}">
                <a16:creationId xmlns:a16="http://schemas.microsoft.com/office/drawing/2014/main" id="{227CD980-997C-FEE8-F8C8-AB1961C6F60F}"/>
              </a:ext>
            </a:extLst>
          </p:cNvPr>
          <p:cNvSpPr>
            <a:spLocks noGrp="1"/>
          </p:cNvSpPr>
          <p:nvPr>
            <p:ph type="ftr" sz="quarter" idx="11"/>
          </p:nvPr>
        </p:nvSpPr>
        <p:spPr>
          <a:xfrm>
            <a:off x="3121568" y="6356350"/>
            <a:ext cx="7630511" cy="365125"/>
          </a:xfrm>
          <a:prstGeom prst="rect">
            <a:avLst/>
          </a:prstGeom>
        </p:spPr>
        <p:txBody>
          <a:bodyPr/>
          <a:lstStyle>
            <a:lvl1pPr>
              <a:defRPr sz="1000"/>
            </a:lvl1pPr>
          </a:lstStyle>
          <a:p>
            <a:r>
              <a:rPr lang="it-IT" dirty="0"/>
              <a:t>Bogota, Colombia, 22-24 November 2023</a:t>
            </a:r>
            <a:endParaRPr lang="en-US" dirty="0"/>
          </a:p>
        </p:txBody>
      </p:sp>
    </p:spTree>
    <p:extLst>
      <p:ext uri="{BB962C8B-B14F-4D97-AF65-F5344CB8AC3E}">
        <p14:creationId xmlns:p14="http://schemas.microsoft.com/office/powerpoint/2010/main" val="3949308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BFB46B6-8A0C-4FA9-AC53-F377A0B1A58E}"/>
              </a:ext>
            </a:extLst>
          </p:cNvPr>
          <p:cNvGrpSpPr/>
          <p:nvPr userDrawn="1"/>
        </p:nvGrpSpPr>
        <p:grpSpPr>
          <a:xfrm>
            <a:off x="-9312" y="-5242"/>
            <a:ext cx="12201312" cy="6868484"/>
            <a:chOff x="-9312" y="-5242"/>
            <a:chExt cx="12201312" cy="6868484"/>
          </a:xfrm>
        </p:grpSpPr>
        <p:pic>
          <p:nvPicPr>
            <p:cNvPr id="7" name="Picture 6">
              <a:extLst>
                <a:ext uri="{FF2B5EF4-FFF2-40B4-BE49-F238E27FC236}">
                  <a16:creationId xmlns:a16="http://schemas.microsoft.com/office/drawing/2014/main" id="{091F1CAC-3CA6-4372-8984-EF3D68EB132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99" t="7292" b="3494"/>
            <a:stretch/>
          </p:blipFill>
          <p:spPr>
            <a:xfrm>
              <a:off x="-9312" y="-5242"/>
              <a:ext cx="12201312" cy="6868484"/>
            </a:xfrm>
            <a:prstGeom prst="rect">
              <a:avLst/>
            </a:prstGeom>
          </p:spPr>
        </p:pic>
        <p:sp>
          <p:nvSpPr>
            <p:cNvPr id="8" name="TextBox 7">
              <a:extLst>
                <a:ext uri="{FF2B5EF4-FFF2-40B4-BE49-F238E27FC236}">
                  <a16:creationId xmlns:a16="http://schemas.microsoft.com/office/drawing/2014/main" id="{91F83794-F502-4DCC-852C-C1EB6200FE5B}"/>
                </a:ext>
              </a:extLst>
            </p:cNvPr>
            <p:cNvSpPr txBox="1"/>
            <p:nvPr/>
          </p:nvSpPr>
          <p:spPr>
            <a:xfrm>
              <a:off x="1536699" y="6337300"/>
              <a:ext cx="5343072" cy="323165"/>
            </a:xfrm>
            <a:prstGeom prst="rect">
              <a:avLst/>
            </a:prstGeom>
            <a:solidFill>
              <a:schemeClr val="bg1"/>
            </a:solidFill>
          </p:spPr>
          <p:txBody>
            <a:bodyPr wrap="square" rtlCol="0">
              <a:spAutoFit/>
            </a:bodyPr>
            <a:lstStyle/>
            <a:p>
              <a:pPr>
                <a:spcAft>
                  <a:spcPts val="1800"/>
                </a:spcAft>
              </a:pPr>
              <a:r>
                <a:rPr lang="en-US" sz="1500" b="1" spc="-50">
                  <a:latin typeface="Roboto" panose="02000000000000000000" pitchFamily="2" charset="0"/>
                  <a:ea typeface="Roboto" panose="02000000000000000000" pitchFamily="2" charset="0"/>
                </a:rPr>
                <a:t>Statistics Division</a:t>
              </a:r>
            </a:p>
          </p:txBody>
        </p:sp>
      </p:grpSp>
      <p:sp>
        <p:nvSpPr>
          <p:cNvPr id="2" name="Title 1">
            <a:extLst>
              <a:ext uri="{FF2B5EF4-FFF2-40B4-BE49-F238E27FC236}">
                <a16:creationId xmlns:a16="http://schemas.microsoft.com/office/drawing/2014/main" id="{6ABFB30B-3D99-42CD-9676-EFD05A7A7EB8}"/>
              </a:ext>
            </a:extLst>
          </p:cNvPr>
          <p:cNvSpPr>
            <a:spLocks noGrp="1"/>
          </p:cNvSpPr>
          <p:nvPr>
            <p:ph type="title"/>
          </p:nvPr>
        </p:nvSpPr>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37624AD5-EFE1-2F39-E40A-1C077F0426B8}"/>
              </a:ext>
            </a:extLst>
          </p:cNvPr>
          <p:cNvSpPr>
            <a:spLocks noGrp="1"/>
          </p:cNvSpPr>
          <p:nvPr>
            <p:ph type="sldNum" sz="quarter" idx="12"/>
          </p:nvPr>
        </p:nvSpPr>
        <p:spPr>
          <a:xfrm>
            <a:off x="10439500" y="6356350"/>
            <a:ext cx="1191768" cy="365125"/>
          </a:xfrm>
        </p:spPr>
        <p:txBody>
          <a:bodyPr/>
          <a:lstStyle/>
          <a:p>
            <a:fld id="{9FE24C67-8048-436B-83C7-25940D90F159}" type="slidenum">
              <a:rPr lang="en-US" smtClean="0"/>
              <a:t>‹#›</a:t>
            </a:fld>
            <a:endParaRPr lang="en-US"/>
          </a:p>
        </p:txBody>
      </p:sp>
      <p:sp>
        <p:nvSpPr>
          <p:cNvPr id="3" name="Footer Placeholder 4">
            <a:extLst>
              <a:ext uri="{FF2B5EF4-FFF2-40B4-BE49-F238E27FC236}">
                <a16:creationId xmlns:a16="http://schemas.microsoft.com/office/drawing/2014/main" id="{3E841574-0BB8-D247-CCE2-BBF74F58F9C4}"/>
              </a:ext>
            </a:extLst>
          </p:cNvPr>
          <p:cNvSpPr>
            <a:spLocks noGrp="1"/>
          </p:cNvSpPr>
          <p:nvPr>
            <p:ph type="ftr" sz="quarter" idx="11"/>
          </p:nvPr>
        </p:nvSpPr>
        <p:spPr>
          <a:xfrm>
            <a:off x="3121568" y="6356350"/>
            <a:ext cx="7630511" cy="365125"/>
          </a:xfrm>
          <a:prstGeom prst="rect">
            <a:avLst/>
          </a:prstGeom>
        </p:spPr>
        <p:txBody>
          <a:bodyPr/>
          <a:lstStyle>
            <a:lvl1pPr>
              <a:defRPr sz="1000"/>
            </a:lvl1pPr>
          </a:lstStyle>
          <a:p>
            <a:r>
              <a:rPr lang="it-IT" dirty="0"/>
              <a:t>Bogota, Colombia, 22-24 November 2023</a:t>
            </a:r>
            <a:endParaRPr lang="en-US" dirty="0"/>
          </a:p>
        </p:txBody>
      </p:sp>
    </p:spTree>
    <p:extLst>
      <p:ext uri="{BB962C8B-B14F-4D97-AF65-F5344CB8AC3E}">
        <p14:creationId xmlns:p14="http://schemas.microsoft.com/office/powerpoint/2010/main" val="2619480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57B30CF-EB25-F0CA-31D9-6E9DFAA46F2D}"/>
              </a:ext>
            </a:extLst>
          </p:cNvPr>
          <p:cNvSpPr>
            <a:spLocks noGrp="1"/>
          </p:cNvSpPr>
          <p:nvPr>
            <p:ph type="sldNum" sz="quarter" idx="12"/>
          </p:nvPr>
        </p:nvSpPr>
        <p:spPr>
          <a:xfrm>
            <a:off x="10439500" y="6356350"/>
            <a:ext cx="1191768" cy="365125"/>
          </a:xfrm>
        </p:spPr>
        <p:txBody>
          <a:bodyPr/>
          <a:lstStyle/>
          <a:p>
            <a:fld id="{9FE24C67-8048-436B-83C7-25940D90F159}" type="slidenum">
              <a:rPr lang="en-US" smtClean="0"/>
              <a:t>‹#›</a:t>
            </a:fld>
            <a:endParaRPr lang="en-US"/>
          </a:p>
        </p:txBody>
      </p:sp>
      <p:sp>
        <p:nvSpPr>
          <p:cNvPr id="2" name="Footer Placeholder 4">
            <a:extLst>
              <a:ext uri="{FF2B5EF4-FFF2-40B4-BE49-F238E27FC236}">
                <a16:creationId xmlns:a16="http://schemas.microsoft.com/office/drawing/2014/main" id="{0AF34760-BFB2-BADE-F53B-873A2F7E5CB5}"/>
              </a:ext>
            </a:extLst>
          </p:cNvPr>
          <p:cNvSpPr>
            <a:spLocks noGrp="1"/>
          </p:cNvSpPr>
          <p:nvPr>
            <p:ph type="ftr" sz="quarter" idx="11"/>
          </p:nvPr>
        </p:nvSpPr>
        <p:spPr>
          <a:xfrm>
            <a:off x="3121568" y="6356350"/>
            <a:ext cx="7630511" cy="365125"/>
          </a:xfrm>
          <a:prstGeom prst="rect">
            <a:avLst/>
          </a:prstGeom>
        </p:spPr>
        <p:txBody>
          <a:bodyPr/>
          <a:lstStyle>
            <a:lvl1pPr>
              <a:defRPr sz="1000"/>
            </a:lvl1pPr>
          </a:lstStyle>
          <a:p>
            <a:r>
              <a:rPr lang="it-IT" dirty="0"/>
              <a:t>Bogota, Colombia, 22-24 November 2023</a:t>
            </a:r>
            <a:endParaRPr lang="en-US" dirty="0"/>
          </a:p>
        </p:txBody>
      </p:sp>
    </p:spTree>
    <p:extLst>
      <p:ext uri="{BB962C8B-B14F-4D97-AF65-F5344CB8AC3E}">
        <p14:creationId xmlns:p14="http://schemas.microsoft.com/office/powerpoint/2010/main" val="2012122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37514A-9584-43E3-9321-9D685B9E2267}"/>
              </a:ext>
            </a:extLst>
          </p:cNvPr>
          <p:cNvGrpSpPr/>
          <p:nvPr userDrawn="1"/>
        </p:nvGrpSpPr>
        <p:grpSpPr>
          <a:xfrm>
            <a:off x="-9312" y="-5242"/>
            <a:ext cx="12201312" cy="6868484"/>
            <a:chOff x="-9312" y="-5242"/>
            <a:chExt cx="12201312" cy="6868484"/>
          </a:xfrm>
        </p:grpSpPr>
        <p:pic>
          <p:nvPicPr>
            <p:cNvPr id="9" name="Picture 8">
              <a:extLst>
                <a:ext uri="{FF2B5EF4-FFF2-40B4-BE49-F238E27FC236}">
                  <a16:creationId xmlns:a16="http://schemas.microsoft.com/office/drawing/2014/main" id="{526FD62B-9B7E-4A7A-8AA1-38479D291265}"/>
                </a:ext>
              </a:extLst>
            </p:cNvPr>
            <p:cNvPicPr>
              <a:picLocks noChangeAspect="1"/>
            </p:cNvPicPr>
            <p:nvPr/>
          </p:nvPicPr>
          <p:blipFill rotWithShape="1">
            <a:blip r:embed="rId2">
              <a:extLst>
                <a:ext uri="{28A0092B-C50C-407E-A947-70E740481C1C}">
                  <a14:useLocalDpi xmlns:a14="http://schemas.microsoft.com/office/drawing/2010/main" val="0"/>
                </a:ext>
              </a:extLst>
            </a:blip>
            <a:srcRect l="1899" t="7292" b="3494"/>
            <a:stretch/>
          </p:blipFill>
          <p:spPr>
            <a:xfrm>
              <a:off x="-9312" y="-5242"/>
              <a:ext cx="12201312" cy="6868484"/>
            </a:xfrm>
            <a:prstGeom prst="rect">
              <a:avLst/>
            </a:prstGeom>
          </p:spPr>
        </p:pic>
        <p:sp>
          <p:nvSpPr>
            <p:cNvPr id="10" name="TextBox 9">
              <a:extLst>
                <a:ext uri="{FF2B5EF4-FFF2-40B4-BE49-F238E27FC236}">
                  <a16:creationId xmlns:a16="http://schemas.microsoft.com/office/drawing/2014/main" id="{EB0369D8-8412-4A47-8B7C-6F3D3945B36F}"/>
                </a:ext>
              </a:extLst>
            </p:cNvPr>
            <p:cNvSpPr txBox="1"/>
            <p:nvPr/>
          </p:nvSpPr>
          <p:spPr>
            <a:xfrm>
              <a:off x="1536699" y="6337300"/>
              <a:ext cx="5343072" cy="323165"/>
            </a:xfrm>
            <a:prstGeom prst="rect">
              <a:avLst/>
            </a:prstGeom>
            <a:solidFill>
              <a:schemeClr val="bg1"/>
            </a:solidFill>
          </p:spPr>
          <p:txBody>
            <a:bodyPr wrap="square" rtlCol="0">
              <a:spAutoFit/>
            </a:bodyPr>
            <a:lstStyle/>
            <a:p>
              <a:pPr>
                <a:spcAft>
                  <a:spcPts val="1800"/>
                </a:spcAft>
              </a:pPr>
              <a:r>
                <a:rPr lang="en-US" sz="1500" b="1" spc="-50">
                  <a:latin typeface="Roboto" panose="02000000000000000000" pitchFamily="2" charset="0"/>
                  <a:ea typeface="Roboto" panose="02000000000000000000" pitchFamily="2" charset="0"/>
                </a:rPr>
                <a:t>Statistics Division</a:t>
              </a:r>
            </a:p>
          </p:txBody>
        </p:sp>
      </p:grpSp>
      <p:sp>
        <p:nvSpPr>
          <p:cNvPr id="2" name="Title 1">
            <a:extLst>
              <a:ext uri="{FF2B5EF4-FFF2-40B4-BE49-F238E27FC236}">
                <a16:creationId xmlns:a16="http://schemas.microsoft.com/office/drawing/2014/main" id="{C49734BF-A4B5-4F90-AE50-CF78224A92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91D4B8-E3ED-4913-A2FA-F693E70B76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676517-8082-48FB-8730-36605614FF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DAAE8995-C727-5B1F-D534-0106561B05BC}"/>
              </a:ext>
            </a:extLst>
          </p:cNvPr>
          <p:cNvSpPr>
            <a:spLocks noGrp="1"/>
          </p:cNvSpPr>
          <p:nvPr>
            <p:ph type="sldNum" sz="quarter" idx="12"/>
          </p:nvPr>
        </p:nvSpPr>
        <p:spPr>
          <a:xfrm>
            <a:off x="10439500" y="6356350"/>
            <a:ext cx="1191768" cy="365125"/>
          </a:xfrm>
        </p:spPr>
        <p:txBody>
          <a:bodyPr/>
          <a:lstStyle/>
          <a:p>
            <a:fld id="{9FE24C67-8048-436B-83C7-25940D90F159}" type="slidenum">
              <a:rPr lang="en-US" smtClean="0"/>
              <a:t>‹#›</a:t>
            </a:fld>
            <a:endParaRPr lang="en-US"/>
          </a:p>
        </p:txBody>
      </p:sp>
      <p:sp>
        <p:nvSpPr>
          <p:cNvPr id="5" name="Footer Placeholder 4">
            <a:extLst>
              <a:ext uri="{FF2B5EF4-FFF2-40B4-BE49-F238E27FC236}">
                <a16:creationId xmlns:a16="http://schemas.microsoft.com/office/drawing/2014/main" id="{17170B25-26E7-903D-E08D-E2DA9E379FB4}"/>
              </a:ext>
            </a:extLst>
          </p:cNvPr>
          <p:cNvSpPr>
            <a:spLocks noGrp="1"/>
          </p:cNvSpPr>
          <p:nvPr>
            <p:ph type="ftr" sz="quarter" idx="11"/>
          </p:nvPr>
        </p:nvSpPr>
        <p:spPr>
          <a:xfrm>
            <a:off x="3121568" y="6356350"/>
            <a:ext cx="7630511" cy="365125"/>
          </a:xfrm>
          <a:prstGeom prst="rect">
            <a:avLst/>
          </a:prstGeom>
        </p:spPr>
        <p:txBody>
          <a:bodyPr/>
          <a:lstStyle>
            <a:lvl1pPr>
              <a:defRPr sz="1000"/>
            </a:lvl1pPr>
          </a:lstStyle>
          <a:p>
            <a:r>
              <a:rPr lang="it-IT" dirty="0"/>
              <a:t>Bogota, Colombia, 22-24 November 2023</a:t>
            </a:r>
            <a:endParaRPr lang="en-US" dirty="0"/>
          </a:p>
        </p:txBody>
      </p:sp>
    </p:spTree>
    <p:extLst>
      <p:ext uri="{BB962C8B-B14F-4D97-AF65-F5344CB8AC3E}">
        <p14:creationId xmlns:p14="http://schemas.microsoft.com/office/powerpoint/2010/main" val="1914221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BA289B3-AEBB-425A-93D2-910CA566BA96}"/>
              </a:ext>
            </a:extLst>
          </p:cNvPr>
          <p:cNvGrpSpPr/>
          <p:nvPr userDrawn="1"/>
        </p:nvGrpSpPr>
        <p:grpSpPr>
          <a:xfrm>
            <a:off x="-9312" y="-5242"/>
            <a:ext cx="12201312" cy="6868484"/>
            <a:chOff x="-9312" y="-5242"/>
            <a:chExt cx="12201312" cy="6868484"/>
          </a:xfrm>
        </p:grpSpPr>
        <p:pic>
          <p:nvPicPr>
            <p:cNvPr id="9" name="Picture 8">
              <a:extLst>
                <a:ext uri="{FF2B5EF4-FFF2-40B4-BE49-F238E27FC236}">
                  <a16:creationId xmlns:a16="http://schemas.microsoft.com/office/drawing/2014/main" id="{15724FDF-2A07-4CA7-9203-563B84C6B2E0}"/>
                </a:ext>
              </a:extLst>
            </p:cNvPr>
            <p:cNvPicPr>
              <a:picLocks noChangeAspect="1"/>
            </p:cNvPicPr>
            <p:nvPr/>
          </p:nvPicPr>
          <p:blipFill rotWithShape="1">
            <a:blip r:embed="rId2">
              <a:extLst>
                <a:ext uri="{28A0092B-C50C-407E-A947-70E740481C1C}">
                  <a14:useLocalDpi xmlns:a14="http://schemas.microsoft.com/office/drawing/2010/main" val="0"/>
                </a:ext>
              </a:extLst>
            </a:blip>
            <a:srcRect l="1899" t="7292" b="3494"/>
            <a:stretch/>
          </p:blipFill>
          <p:spPr>
            <a:xfrm>
              <a:off x="-9312" y="-5242"/>
              <a:ext cx="12201312" cy="6868484"/>
            </a:xfrm>
            <a:prstGeom prst="rect">
              <a:avLst/>
            </a:prstGeom>
          </p:spPr>
        </p:pic>
        <p:sp>
          <p:nvSpPr>
            <p:cNvPr id="10" name="TextBox 9">
              <a:extLst>
                <a:ext uri="{FF2B5EF4-FFF2-40B4-BE49-F238E27FC236}">
                  <a16:creationId xmlns:a16="http://schemas.microsoft.com/office/drawing/2014/main" id="{C3F20484-A628-4B59-9032-335491A6464F}"/>
                </a:ext>
              </a:extLst>
            </p:cNvPr>
            <p:cNvSpPr txBox="1"/>
            <p:nvPr/>
          </p:nvSpPr>
          <p:spPr>
            <a:xfrm>
              <a:off x="1536699" y="6337300"/>
              <a:ext cx="5343072" cy="323165"/>
            </a:xfrm>
            <a:prstGeom prst="rect">
              <a:avLst/>
            </a:prstGeom>
            <a:solidFill>
              <a:schemeClr val="bg1"/>
            </a:solidFill>
          </p:spPr>
          <p:txBody>
            <a:bodyPr wrap="square" rtlCol="0">
              <a:spAutoFit/>
            </a:bodyPr>
            <a:lstStyle/>
            <a:p>
              <a:pPr>
                <a:spcAft>
                  <a:spcPts val="1800"/>
                </a:spcAft>
              </a:pPr>
              <a:r>
                <a:rPr lang="en-US" sz="1500" b="1" spc="-50">
                  <a:latin typeface="Roboto" panose="02000000000000000000" pitchFamily="2" charset="0"/>
                  <a:ea typeface="Roboto" panose="02000000000000000000" pitchFamily="2" charset="0"/>
                </a:rPr>
                <a:t>Statistics Division</a:t>
              </a:r>
            </a:p>
          </p:txBody>
        </p:sp>
      </p:grpSp>
      <p:sp>
        <p:nvSpPr>
          <p:cNvPr id="2" name="Title 1">
            <a:extLst>
              <a:ext uri="{FF2B5EF4-FFF2-40B4-BE49-F238E27FC236}">
                <a16:creationId xmlns:a16="http://schemas.microsoft.com/office/drawing/2014/main" id="{4D3D933D-D005-4438-8808-C2F528B098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862A3E-60F7-4CDE-9F30-B43052D293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B44648-E1FE-41F4-8552-0A3119839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CB95C3B9-F022-0649-BD3A-4B891C4C9010}"/>
              </a:ext>
            </a:extLst>
          </p:cNvPr>
          <p:cNvSpPr>
            <a:spLocks noGrp="1"/>
          </p:cNvSpPr>
          <p:nvPr>
            <p:ph type="sldNum" sz="quarter" idx="12"/>
          </p:nvPr>
        </p:nvSpPr>
        <p:spPr>
          <a:xfrm>
            <a:off x="10439500" y="6356350"/>
            <a:ext cx="1191768" cy="365125"/>
          </a:xfrm>
        </p:spPr>
        <p:txBody>
          <a:bodyPr/>
          <a:lstStyle/>
          <a:p>
            <a:fld id="{9FE24C67-8048-436B-83C7-25940D90F159}" type="slidenum">
              <a:rPr lang="en-US" smtClean="0"/>
              <a:t>‹#›</a:t>
            </a:fld>
            <a:endParaRPr lang="en-US"/>
          </a:p>
        </p:txBody>
      </p:sp>
      <p:sp>
        <p:nvSpPr>
          <p:cNvPr id="5" name="Footer Placeholder 4">
            <a:extLst>
              <a:ext uri="{FF2B5EF4-FFF2-40B4-BE49-F238E27FC236}">
                <a16:creationId xmlns:a16="http://schemas.microsoft.com/office/drawing/2014/main" id="{AB0CB754-AF96-14B9-8424-156FBC865209}"/>
              </a:ext>
            </a:extLst>
          </p:cNvPr>
          <p:cNvSpPr>
            <a:spLocks noGrp="1"/>
          </p:cNvSpPr>
          <p:nvPr>
            <p:ph type="ftr" sz="quarter" idx="11"/>
          </p:nvPr>
        </p:nvSpPr>
        <p:spPr>
          <a:xfrm>
            <a:off x="3121568" y="6356350"/>
            <a:ext cx="7630511" cy="365125"/>
          </a:xfrm>
          <a:prstGeom prst="rect">
            <a:avLst/>
          </a:prstGeom>
        </p:spPr>
        <p:txBody>
          <a:bodyPr/>
          <a:lstStyle>
            <a:lvl1pPr>
              <a:defRPr sz="1000"/>
            </a:lvl1pPr>
          </a:lstStyle>
          <a:p>
            <a:r>
              <a:rPr lang="it-IT" dirty="0"/>
              <a:t>Bogota, Colombia, 22-24 November 2023</a:t>
            </a:r>
            <a:endParaRPr lang="en-US" dirty="0"/>
          </a:p>
        </p:txBody>
      </p:sp>
    </p:spTree>
    <p:extLst>
      <p:ext uri="{BB962C8B-B14F-4D97-AF65-F5344CB8AC3E}">
        <p14:creationId xmlns:p14="http://schemas.microsoft.com/office/powerpoint/2010/main" val="650934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68375A-8027-440E-90C3-F06D59B121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627459D-FBE6-4914-B7E8-50169D5AB1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C2B0E11-893C-4A98-B079-B73E1E5BE4F8}"/>
              </a:ext>
            </a:extLst>
          </p:cNvPr>
          <p:cNvSpPr>
            <a:spLocks noGrp="1"/>
          </p:cNvSpPr>
          <p:nvPr>
            <p:ph type="sldNum" sz="quarter" idx="4"/>
          </p:nvPr>
        </p:nvSpPr>
        <p:spPr>
          <a:xfrm>
            <a:off x="10162032" y="6356350"/>
            <a:ext cx="119176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24C67-8048-436B-83C7-25940D90F159}" type="slidenum">
              <a:rPr lang="en-US" smtClean="0"/>
              <a:t>‹#›</a:t>
            </a:fld>
            <a:endParaRPr lang="en-US"/>
          </a:p>
        </p:txBody>
      </p:sp>
      <p:sp>
        <p:nvSpPr>
          <p:cNvPr id="7" name="Footer Placeholder 4">
            <a:extLst>
              <a:ext uri="{FF2B5EF4-FFF2-40B4-BE49-F238E27FC236}">
                <a16:creationId xmlns:a16="http://schemas.microsoft.com/office/drawing/2014/main" id="{1AA721B1-A9BB-E756-B34B-C98386A5008C}"/>
              </a:ext>
            </a:extLst>
          </p:cNvPr>
          <p:cNvSpPr>
            <a:spLocks noGrp="1"/>
          </p:cNvSpPr>
          <p:nvPr>
            <p:ph type="ftr" sz="quarter" idx="3"/>
          </p:nvPr>
        </p:nvSpPr>
        <p:spPr>
          <a:xfrm>
            <a:off x="3139440" y="6356350"/>
            <a:ext cx="6912864" cy="365125"/>
          </a:xfrm>
          <a:prstGeom prst="rect">
            <a:avLst/>
          </a:prstGeom>
        </p:spPr>
        <p:txBody>
          <a:bodyPr/>
          <a:lstStyle>
            <a:lvl1pPr algn="ctr">
              <a:defRPr sz="1000"/>
            </a:lvl1pPr>
          </a:lstStyle>
          <a:p>
            <a:r>
              <a:rPr lang="it-IT" dirty="0"/>
              <a:t>Bogota, Colombia, 22-24 November 2023</a:t>
            </a:r>
            <a:endParaRPr lang="en-US" dirty="0"/>
          </a:p>
        </p:txBody>
      </p:sp>
    </p:spTree>
    <p:extLst>
      <p:ext uri="{BB962C8B-B14F-4D97-AF65-F5344CB8AC3E}">
        <p14:creationId xmlns:p14="http://schemas.microsoft.com/office/powerpoint/2010/main" val="1111748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eister@un.org" TargetMode="Externa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unstats.un.org/unsd/methodology/dataquality/un-nqaf-manua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2232D-BE96-4471-9DB3-C100DAD9E636}"/>
              </a:ext>
            </a:extLst>
          </p:cNvPr>
          <p:cNvSpPr>
            <a:spLocks noGrp="1"/>
          </p:cNvSpPr>
          <p:nvPr>
            <p:ph type="ctrTitle"/>
          </p:nvPr>
        </p:nvSpPr>
        <p:spPr>
          <a:xfrm>
            <a:off x="1524000" y="2916315"/>
            <a:ext cx="9144000" cy="2574524"/>
          </a:xfrm>
        </p:spPr>
        <p:txBody>
          <a:bodyPr>
            <a:normAutofit fontScale="90000"/>
          </a:bodyPr>
          <a:lstStyle/>
          <a:p>
            <a:r>
              <a:rPr lang="en-US" sz="3600" spc="-10" dirty="0">
                <a:latin typeface="Calibri" panose="020F0502020204030204" pitchFamily="34" charset="0"/>
                <a:ea typeface="MS Mincho" panose="02020609040205080304" pitchFamily="49" charset="-128"/>
                <a:cs typeface="Arial" panose="020B0604020202020204" pitchFamily="34" charset="0"/>
              </a:rPr>
              <a:t>T</a:t>
            </a:r>
            <a:r>
              <a:rPr lang="en-US" sz="3600" b="1" spc="-10" dirty="0">
                <a:effectLst/>
                <a:latin typeface="Calibri" panose="020F0502020204030204" pitchFamily="34" charset="0"/>
                <a:ea typeface="MS Mincho" panose="02020609040205080304" pitchFamily="49" charset="-128"/>
                <a:cs typeface="Arial" panose="020B0604020202020204" pitchFamily="34" charset="0"/>
              </a:rPr>
              <a:t>he UN National Quality Assurance Framework for Official Statistics</a:t>
            </a:r>
            <a:br>
              <a:rPr lang="en-US" sz="4000" b="1" spc="-10" dirty="0">
                <a:effectLst/>
                <a:latin typeface="Calibri" panose="020F0502020204030204" pitchFamily="34" charset="0"/>
                <a:ea typeface="MS Mincho" panose="02020609040205080304" pitchFamily="49" charset="-128"/>
                <a:cs typeface="Arial" panose="020B0604020202020204" pitchFamily="34" charset="0"/>
              </a:rPr>
            </a:br>
            <a:br>
              <a:rPr lang="en-US" sz="4000" b="1" spc="-10" dirty="0">
                <a:effectLst/>
                <a:latin typeface="Calibri" panose="020F0502020204030204" pitchFamily="34" charset="0"/>
                <a:ea typeface="MS Mincho" panose="02020609040205080304" pitchFamily="49" charset="-128"/>
                <a:cs typeface="Arial" panose="020B0604020202020204" pitchFamily="34" charset="0"/>
              </a:rPr>
            </a:br>
            <a:br>
              <a:rPr lang="en-US" sz="4000" dirty="0"/>
            </a:br>
            <a:r>
              <a:rPr lang="en-US" sz="1600" dirty="0">
                <a:latin typeface="Garamond" panose="02020404030301010803" pitchFamily="18" charset="0"/>
              </a:rPr>
              <a:t>Matthias Reister, </a:t>
            </a:r>
            <a:r>
              <a:rPr lang="en-US" sz="1600" dirty="0">
                <a:latin typeface="Garamond" panose="02020404030301010803" pitchFamily="18" charset="0"/>
                <a:hlinkClick r:id="rId3"/>
              </a:rPr>
              <a:t>reister@un.org</a:t>
            </a:r>
            <a:br>
              <a:rPr lang="en-US" sz="1600" dirty="0">
                <a:latin typeface="Garamond" panose="02020404030301010803" pitchFamily="18" charset="0"/>
              </a:rPr>
            </a:br>
            <a:r>
              <a:rPr lang="en-US" sz="1600" dirty="0">
                <a:latin typeface="Garamond" panose="02020404030301010803" pitchFamily="18" charset="0"/>
              </a:rPr>
              <a:t>Chief, Development Data Section</a:t>
            </a:r>
            <a:br>
              <a:rPr lang="en-US" sz="1600" dirty="0">
                <a:latin typeface="Garamond" panose="02020404030301010803" pitchFamily="18" charset="0"/>
              </a:rPr>
            </a:br>
            <a:r>
              <a:rPr lang="en-US" sz="1600" dirty="0">
                <a:latin typeface="Garamond" panose="02020404030301010803" pitchFamily="18" charset="0"/>
              </a:rPr>
              <a:t>Statistics Division, Development Data and Outreach Branch</a:t>
            </a:r>
            <a:br>
              <a:rPr lang="en-US" sz="1600" dirty="0">
                <a:latin typeface="Garamond" panose="02020404030301010803" pitchFamily="18" charset="0"/>
              </a:rPr>
            </a:br>
            <a:r>
              <a:rPr lang="en-US" sz="1600" dirty="0">
                <a:latin typeface="Garamond" panose="02020404030301010803" pitchFamily="18" charset="0"/>
              </a:rPr>
              <a:t>United Nations Department of Economic and Social Affairs</a:t>
            </a:r>
            <a:endParaRPr lang="en-US" sz="4000" b="1" dirty="0">
              <a:latin typeface="Garamond" panose="02020404030301010803" pitchFamily="18" charset="0"/>
            </a:endParaRPr>
          </a:p>
        </p:txBody>
      </p:sp>
      <p:sp>
        <p:nvSpPr>
          <p:cNvPr id="3" name="Subtitle 2">
            <a:extLst>
              <a:ext uri="{FF2B5EF4-FFF2-40B4-BE49-F238E27FC236}">
                <a16:creationId xmlns:a16="http://schemas.microsoft.com/office/drawing/2014/main" id="{96A90A9E-43FF-4697-984F-66853112B53A}"/>
              </a:ext>
            </a:extLst>
          </p:cNvPr>
          <p:cNvSpPr>
            <a:spLocks noGrp="1"/>
          </p:cNvSpPr>
          <p:nvPr>
            <p:ph type="subTitle" idx="1"/>
          </p:nvPr>
        </p:nvSpPr>
        <p:spPr>
          <a:xfrm>
            <a:off x="729841" y="1798820"/>
            <a:ext cx="10469461" cy="855604"/>
          </a:xfrm>
        </p:spPr>
        <p:txBody>
          <a:bodyPr>
            <a:noAutofit/>
          </a:bodyPr>
          <a:lstStyle/>
          <a:p>
            <a:pPr marL="0" marR="0" algn="ctr">
              <a:spcBef>
                <a:spcPts val="0"/>
              </a:spcBef>
              <a:tabLst>
                <a:tab pos="540385" algn="l"/>
                <a:tab pos="2865755" algn="ctr"/>
              </a:tabLst>
            </a:pPr>
            <a:r>
              <a:rPr lang="en-GB" sz="2000" b="1" spc="-10" dirty="0">
                <a:latin typeface="Calibri" panose="020F0502020204030204" pitchFamily="34" charset="0"/>
                <a:ea typeface="MS Mincho" panose="02020609040205080304" pitchFamily="49" charset="-128"/>
                <a:cs typeface="Arial" panose="020B0604020202020204" pitchFamily="34" charset="0"/>
              </a:rPr>
              <a:t>Strengthening Capacity and Resources for Disaster-Related Statistics</a:t>
            </a:r>
          </a:p>
          <a:p>
            <a:pPr marL="0" marR="0" algn="ctr">
              <a:spcBef>
                <a:spcPts val="0"/>
              </a:spcBef>
              <a:tabLst>
                <a:tab pos="540385" algn="l"/>
                <a:tab pos="2865755" algn="ctr"/>
              </a:tabLst>
            </a:pPr>
            <a:r>
              <a:rPr lang="en-GB" sz="1800" dirty="0">
                <a:latin typeface="Garamond" panose="02020404030301010803" pitchFamily="18" charset="0"/>
                <a:ea typeface="+mj-ea"/>
                <a:cs typeface="+mj-cs"/>
              </a:rPr>
              <a:t>30 </a:t>
            </a:r>
            <a:r>
              <a:rPr lang="en-US" altLang="zh-CN" sz="1800" dirty="0">
                <a:latin typeface="Garamond" panose="02020404030301010803" pitchFamily="18" charset="0"/>
                <a:ea typeface="+mj-ea"/>
                <a:cs typeface="+mj-cs"/>
              </a:rPr>
              <a:t>October</a:t>
            </a:r>
            <a:r>
              <a:rPr lang="en-GB" sz="1800" dirty="0">
                <a:latin typeface="Garamond" panose="02020404030301010803" pitchFamily="18" charset="0"/>
                <a:ea typeface="+mj-ea"/>
                <a:cs typeface="+mj-cs"/>
              </a:rPr>
              <a:t> 2024</a:t>
            </a:r>
            <a:endParaRPr lang="en-US" sz="1800" dirty="0">
              <a:latin typeface="Garamond" panose="02020404030301010803" pitchFamily="18" charset="0"/>
              <a:ea typeface="+mj-ea"/>
              <a:cs typeface="+mj-cs"/>
            </a:endParaRPr>
          </a:p>
        </p:txBody>
      </p:sp>
    </p:spTree>
    <p:custDataLst>
      <p:tags r:id="rId1"/>
    </p:custDataLst>
    <p:extLst>
      <p:ext uri="{BB962C8B-B14F-4D97-AF65-F5344CB8AC3E}">
        <p14:creationId xmlns:p14="http://schemas.microsoft.com/office/powerpoint/2010/main" val="233869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E7E1-3EE3-572E-71B9-61EBA45A029D}"/>
              </a:ext>
            </a:extLst>
          </p:cNvPr>
          <p:cNvSpPr>
            <a:spLocks noGrp="1"/>
          </p:cNvSpPr>
          <p:nvPr>
            <p:ph type="title"/>
          </p:nvPr>
        </p:nvSpPr>
        <p:spPr/>
        <p:txBody>
          <a:bodyPr/>
          <a:lstStyle/>
          <a:p>
            <a:r>
              <a:rPr lang="en-US" dirty="0"/>
              <a:t>UN NQAF structure – logic</a:t>
            </a:r>
          </a:p>
        </p:txBody>
      </p:sp>
      <p:sp>
        <p:nvSpPr>
          <p:cNvPr id="5" name="Slide Number Placeholder 4">
            <a:extLst>
              <a:ext uri="{FF2B5EF4-FFF2-40B4-BE49-F238E27FC236}">
                <a16:creationId xmlns:a16="http://schemas.microsoft.com/office/drawing/2014/main" id="{3083274A-7D87-298C-6B68-EA8855468303}"/>
              </a:ext>
            </a:extLst>
          </p:cNvPr>
          <p:cNvSpPr>
            <a:spLocks noGrp="1"/>
          </p:cNvSpPr>
          <p:nvPr>
            <p:ph type="sldNum" sz="quarter" idx="12"/>
          </p:nvPr>
        </p:nvSpPr>
        <p:spPr/>
        <p:txBody>
          <a:bodyPr/>
          <a:lstStyle/>
          <a:p>
            <a:fld id="{9FE24C67-8048-436B-83C7-25940D90F159}" type="slidenum">
              <a:rPr lang="en-US" smtClean="0"/>
              <a:t>10</a:t>
            </a:fld>
            <a:endParaRPr lang="en-US"/>
          </a:p>
        </p:txBody>
      </p:sp>
      <p:sp>
        <p:nvSpPr>
          <p:cNvPr id="6" name="Pil ned 4">
            <a:extLst>
              <a:ext uri="{FF2B5EF4-FFF2-40B4-BE49-F238E27FC236}">
                <a16:creationId xmlns:a16="http://schemas.microsoft.com/office/drawing/2014/main" id="{19003F18-5A24-4EF8-3381-9B962BA13A2E}"/>
              </a:ext>
            </a:extLst>
          </p:cNvPr>
          <p:cNvSpPr/>
          <p:nvPr/>
        </p:nvSpPr>
        <p:spPr>
          <a:xfrm>
            <a:off x="2556604" y="2412733"/>
            <a:ext cx="1147077" cy="1066967"/>
          </a:xfrm>
          <a:prstGeom prst="downArrow">
            <a:avLst/>
          </a:prstGeom>
          <a:solidFill>
            <a:schemeClr val="bg1">
              <a:lumMod val="9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171450">
              <a:defRPr/>
            </a:pPr>
            <a:endParaRPr lang="nb-NO" sz="675" dirty="0">
              <a:solidFill>
                <a:prstClr val="white"/>
              </a:solidFill>
              <a:latin typeface="Open Sans"/>
            </a:endParaRPr>
          </a:p>
        </p:txBody>
      </p:sp>
      <p:sp>
        <p:nvSpPr>
          <p:cNvPr id="7" name="Pil ned 6">
            <a:extLst>
              <a:ext uri="{FF2B5EF4-FFF2-40B4-BE49-F238E27FC236}">
                <a16:creationId xmlns:a16="http://schemas.microsoft.com/office/drawing/2014/main" id="{11DF2DE2-2350-F550-C8E9-6CBB737EED12}"/>
              </a:ext>
            </a:extLst>
          </p:cNvPr>
          <p:cNvSpPr/>
          <p:nvPr/>
        </p:nvSpPr>
        <p:spPr>
          <a:xfrm>
            <a:off x="4355068" y="2393411"/>
            <a:ext cx="1147077" cy="1066967"/>
          </a:xfrm>
          <a:prstGeom prst="downArrow">
            <a:avLst/>
          </a:prstGeom>
          <a:solidFill>
            <a:schemeClr val="bg1">
              <a:lumMod val="9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171450">
              <a:defRPr/>
            </a:pPr>
            <a:endParaRPr lang="nb-NO" sz="675">
              <a:solidFill>
                <a:prstClr val="white"/>
              </a:solidFill>
              <a:latin typeface="Open Sans"/>
            </a:endParaRPr>
          </a:p>
        </p:txBody>
      </p:sp>
      <p:sp>
        <p:nvSpPr>
          <p:cNvPr id="8" name="Pil ned 7">
            <a:extLst>
              <a:ext uri="{FF2B5EF4-FFF2-40B4-BE49-F238E27FC236}">
                <a16:creationId xmlns:a16="http://schemas.microsoft.com/office/drawing/2014/main" id="{0B5A6DA9-B6CA-F79E-C3CE-A1B6132AA0BA}"/>
              </a:ext>
            </a:extLst>
          </p:cNvPr>
          <p:cNvSpPr/>
          <p:nvPr/>
        </p:nvSpPr>
        <p:spPr>
          <a:xfrm>
            <a:off x="6153533" y="2420105"/>
            <a:ext cx="1147077" cy="1066967"/>
          </a:xfrm>
          <a:prstGeom prst="downArrow">
            <a:avLst/>
          </a:prstGeom>
          <a:solidFill>
            <a:schemeClr val="bg1">
              <a:lumMod val="9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171450">
              <a:defRPr/>
            </a:pPr>
            <a:endParaRPr lang="nb-NO" sz="675">
              <a:solidFill>
                <a:prstClr val="white"/>
              </a:solidFill>
              <a:latin typeface="Open Sans"/>
            </a:endParaRPr>
          </a:p>
        </p:txBody>
      </p:sp>
      <p:sp>
        <p:nvSpPr>
          <p:cNvPr id="9" name="Rectangle 3">
            <a:extLst>
              <a:ext uri="{FF2B5EF4-FFF2-40B4-BE49-F238E27FC236}">
                <a16:creationId xmlns:a16="http://schemas.microsoft.com/office/drawing/2014/main" id="{885667B8-C2D1-B991-A359-34E0D0BE44B3}"/>
              </a:ext>
            </a:extLst>
          </p:cNvPr>
          <p:cNvSpPr>
            <a:spLocks noChangeArrowheads="1"/>
          </p:cNvSpPr>
          <p:nvPr/>
        </p:nvSpPr>
        <p:spPr bwMode="auto">
          <a:xfrm>
            <a:off x="2720659" y="2269985"/>
            <a:ext cx="4253210" cy="80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342900" lvl="2" indent="-171450" algn="just" defTabSz="171450">
              <a:spcBef>
                <a:spcPct val="80000"/>
              </a:spcBef>
              <a:defRPr/>
            </a:pPr>
            <a:endParaRPr lang="en-GB" sz="900">
              <a:solidFill>
                <a:prstClr val="black"/>
              </a:solidFill>
              <a:latin typeface="Verdana" pitchFamily="34" charset="0"/>
            </a:endParaRPr>
          </a:p>
        </p:txBody>
      </p:sp>
      <p:sp>
        <p:nvSpPr>
          <p:cNvPr id="10" name="Rectangle 4">
            <a:extLst>
              <a:ext uri="{FF2B5EF4-FFF2-40B4-BE49-F238E27FC236}">
                <a16:creationId xmlns:a16="http://schemas.microsoft.com/office/drawing/2014/main" id="{2B534325-D296-F14D-EB44-66F509A251CD}"/>
              </a:ext>
            </a:extLst>
          </p:cNvPr>
          <p:cNvSpPr>
            <a:spLocks noChangeArrowheads="1"/>
          </p:cNvSpPr>
          <p:nvPr/>
        </p:nvSpPr>
        <p:spPr bwMode="auto">
          <a:xfrm>
            <a:off x="2409827" y="1477385"/>
            <a:ext cx="1433432" cy="916932"/>
          </a:xfrm>
          <a:prstGeom prst="rect">
            <a:avLst/>
          </a:prstGeom>
          <a:solidFill>
            <a:schemeClr val="accent1">
              <a:lumMod val="20000"/>
              <a:lumOff val="80000"/>
            </a:schemeClr>
          </a:solidFill>
          <a:ln w="12700">
            <a:solidFill>
              <a:schemeClr val="tx1"/>
            </a:solidFill>
            <a:miter lim="800000"/>
            <a:headEnd/>
            <a:tailEnd/>
          </a:ln>
        </p:spPr>
        <p:txBody>
          <a:bodyPr wrap="none" anchor="ctr"/>
          <a:lstStyle/>
          <a:p>
            <a:pPr algn="ctr" defTabSz="171450">
              <a:defRPr/>
            </a:pPr>
            <a:endParaRPr lang="nb-NO" sz="1050" dirty="0">
              <a:solidFill>
                <a:prstClr val="black"/>
              </a:solidFill>
              <a:latin typeface="Open Sans"/>
            </a:endParaRPr>
          </a:p>
          <a:p>
            <a:pPr algn="ctr" defTabSz="171450">
              <a:defRPr/>
            </a:pPr>
            <a:endParaRPr lang="nb-NO" sz="1050" dirty="0">
              <a:solidFill>
                <a:prstClr val="black"/>
              </a:solidFill>
              <a:latin typeface="Open Sans"/>
            </a:endParaRPr>
          </a:p>
          <a:p>
            <a:pPr algn="ctr" defTabSz="171450">
              <a:defRPr/>
            </a:pPr>
            <a:r>
              <a:rPr lang="en-GB" sz="1200" b="1" dirty="0">
                <a:solidFill>
                  <a:prstClr val="black"/>
                </a:solidFill>
                <a:latin typeface="Open Sans"/>
              </a:rPr>
              <a:t>Statistical system</a:t>
            </a:r>
          </a:p>
          <a:p>
            <a:pPr algn="ctr" defTabSz="171450">
              <a:defRPr/>
            </a:pPr>
            <a:r>
              <a:rPr lang="en-GB" sz="1200" b="1" dirty="0">
                <a:solidFill>
                  <a:prstClr val="black"/>
                </a:solidFill>
                <a:latin typeface="Open Sans"/>
              </a:rPr>
              <a:t>and Institutional </a:t>
            </a:r>
          </a:p>
          <a:p>
            <a:pPr algn="ctr" defTabSz="171450">
              <a:defRPr/>
            </a:pPr>
            <a:r>
              <a:rPr lang="en-GB" sz="1200" b="1" dirty="0">
                <a:solidFill>
                  <a:prstClr val="black"/>
                </a:solidFill>
                <a:latin typeface="Open Sans"/>
              </a:rPr>
              <a:t>environment</a:t>
            </a:r>
          </a:p>
          <a:p>
            <a:pPr algn="ctr" defTabSz="171450">
              <a:defRPr/>
            </a:pPr>
            <a:endParaRPr lang="en-GB" sz="1050" dirty="0">
              <a:solidFill>
                <a:prstClr val="black"/>
              </a:solidFill>
              <a:latin typeface="Open Sans"/>
            </a:endParaRPr>
          </a:p>
          <a:p>
            <a:pPr algn="ctr" defTabSz="171450">
              <a:defRPr/>
            </a:pPr>
            <a:endParaRPr lang="nb-NO" sz="1050" dirty="0">
              <a:solidFill>
                <a:prstClr val="black"/>
              </a:solidFill>
              <a:latin typeface="Open Sans"/>
            </a:endParaRPr>
          </a:p>
        </p:txBody>
      </p:sp>
      <p:sp>
        <p:nvSpPr>
          <p:cNvPr id="11" name="Rectangle 5">
            <a:extLst>
              <a:ext uri="{FF2B5EF4-FFF2-40B4-BE49-F238E27FC236}">
                <a16:creationId xmlns:a16="http://schemas.microsoft.com/office/drawing/2014/main" id="{A13C305E-0B16-100A-5941-1747772B3EA9}"/>
              </a:ext>
            </a:extLst>
          </p:cNvPr>
          <p:cNvSpPr>
            <a:spLocks noChangeArrowheads="1"/>
          </p:cNvSpPr>
          <p:nvPr/>
        </p:nvSpPr>
        <p:spPr bwMode="auto">
          <a:xfrm>
            <a:off x="4233015" y="1477385"/>
            <a:ext cx="1432780" cy="916932"/>
          </a:xfrm>
          <a:prstGeom prst="rect">
            <a:avLst/>
          </a:prstGeom>
          <a:solidFill>
            <a:schemeClr val="accent1">
              <a:lumMod val="20000"/>
              <a:lumOff val="80000"/>
            </a:schemeClr>
          </a:solidFill>
          <a:ln w="12700">
            <a:solidFill>
              <a:schemeClr val="tx1"/>
            </a:solidFill>
            <a:miter lim="800000"/>
            <a:headEnd/>
            <a:tailEnd/>
          </a:ln>
        </p:spPr>
        <p:txBody>
          <a:bodyPr wrap="none" tIns="141750" anchor="ctr"/>
          <a:lstStyle/>
          <a:p>
            <a:pPr algn="ctr" defTabSz="171450">
              <a:defRPr/>
            </a:pPr>
            <a:r>
              <a:rPr lang="en-GB" sz="1200" b="1" dirty="0">
                <a:solidFill>
                  <a:prstClr val="black"/>
                </a:solidFill>
                <a:latin typeface="Open Sans"/>
              </a:rPr>
              <a:t>Statistical</a:t>
            </a:r>
          </a:p>
          <a:p>
            <a:pPr algn="ctr" defTabSz="171450">
              <a:defRPr/>
            </a:pPr>
            <a:r>
              <a:rPr lang="en-GB" sz="1200" b="1" dirty="0">
                <a:solidFill>
                  <a:prstClr val="black"/>
                </a:solidFill>
                <a:latin typeface="Open Sans"/>
              </a:rPr>
              <a:t>processes</a:t>
            </a:r>
          </a:p>
          <a:p>
            <a:pPr algn="ctr" defTabSz="171450">
              <a:defRPr/>
            </a:pPr>
            <a:endParaRPr lang="en-GB" sz="1050" dirty="0">
              <a:solidFill>
                <a:prstClr val="black"/>
              </a:solidFill>
              <a:latin typeface="Open Sans"/>
            </a:endParaRPr>
          </a:p>
        </p:txBody>
      </p:sp>
      <p:sp>
        <p:nvSpPr>
          <p:cNvPr id="12" name="Rectangle 6">
            <a:extLst>
              <a:ext uri="{FF2B5EF4-FFF2-40B4-BE49-F238E27FC236}">
                <a16:creationId xmlns:a16="http://schemas.microsoft.com/office/drawing/2014/main" id="{4D3F5066-15AE-5556-9279-032A0F134ECC}"/>
              </a:ext>
            </a:extLst>
          </p:cNvPr>
          <p:cNvSpPr>
            <a:spLocks noChangeArrowheads="1"/>
          </p:cNvSpPr>
          <p:nvPr/>
        </p:nvSpPr>
        <p:spPr bwMode="auto">
          <a:xfrm>
            <a:off x="6055761" y="1477385"/>
            <a:ext cx="1432780" cy="916932"/>
          </a:xfrm>
          <a:prstGeom prst="rect">
            <a:avLst/>
          </a:prstGeom>
          <a:solidFill>
            <a:schemeClr val="accent1">
              <a:lumMod val="20000"/>
              <a:lumOff val="80000"/>
            </a:schemeClr>
          </a:solidFill>
          <a:ln w="12700">
            <a:solidFill>
              <a:schemeClr val="tx1"/>
            </a:solidFill>
            <a:miter lim="800000"/>
            <a:headEnd/>
            <a:tailEnd/>
          </a:ln>
        </p:spPr>
        <p:txBody>
          <a:bodyPr wrap="none" anchor="ctr"/>
          <a:lstStyle/>
          <a:p>
            <a:pPr algn="ctr" defTabSz="171450">
              <a:defRPr/>
            </a:pPr>
            <a:endParaRPr lang="nb-NO" sz="1050" dirty="0">
              <a:solidFill>
                <a:prstClr val="black"/>
              </a:solidFill>
              <a:latin typeface="Open Sans"/>
            </a:endParaRPr>
          </a:p>
          <a:p>
            <a:pPr algn="ctr" defTabSz="171450">
              <a:defRPr/>
            </a:pPr>
            <a:endParaRPr lang="nb-NO" sz="1050" dirty="0">
              <a:solidFill>
                <a:prstClr val="black"/>
              </a:solidFill>
              <a:latin typeface="Open Sans"/>
            </a:endParaRPr>
          </a:p>
          <a:p>
            <a:pPr algn="ctr" defTabSz="171450">
              <a:defRPr/>
            </a:pPr>
            <a:r>
              <a:rPr lang="en-GB" sz="1200" b="1" dirty="0">
                <a:solidFill>
                  <a:prstClr val="black"/>
                </a:solidFill>
                <a:latin typeface="Open Sans"/>
              </a:rPr>
              <a:t>Statistical </a:t>
            </a:r>
          </a:p>
          <a:p>
            <a:pPr algn="ctr" defTabSz="171450">
              <a:defRPr/>
            </a:pPr>
            <a:r>
              <a:rPr lang="en-GB" sz="1200" b="1" dirty="0">
                <a:solidFill>
                  <a:prstClr val="black"/>
                </a:solidFill>
                <a:latin typeface="Open Sans"/>
              </a:rPr>
              <a:t>output</a:t>
            </a:r>
          </a:p>
          <a:p>
            <a:pPr algn="ctr" defTabSz="171450">
              <a:defRPr/>
            </a:pPr>
            <a:endParaRPr lang="nb-NO" sz="1050" dirty="0">
              <a:solidFill>
                <a:prstClr val="black"/>
              </a:solidFill>
              <a:latin typeface="Open Sans"/>
            </a:endParaRPr>
          </a:p>
          <a:p>
            <a:pPr algn="ctr" defTabSz="171450">
              <a:defRPr/>
            </a:pPr>
            <a:endParaRPr lang="nb-NO" sz="1050" dirty="0">
              <a:solidFill>
                <a:prstClr val="black"/>
              </a:solidFill>
              <a:latin typeface="Open Sans"/>
            </a:endParaRPr>
          </a:p>
        </p:txBody>
      </p:sp>
      <p:sp>
        <p:nvSpPr>
          <p:cNvPr id="13" name="Line 7">
            <a:extLst>
              <a:ext uri="{FF2B5EF4-FFF2-40B4-BE49-F238E27FC236}">
                <a16:creationId xmlns:a16="http://schemas.microsoft.com/office/drawing/2014/main" id="{01D923A7-A694-82BF-C615-D2EF339FDD9D}"/>
              </a:ext>
            </a:extLst>
          </p:cNvPr>
          <p:cNvSpPr>
            <a:spLocks noChangeShapeType="1"/>
          </p:cNvSpPr>
          <p:nvPr/>
        </p:nvSpPr>
        <p:spPr bwMode="auto">
          <a:xfrm>
            <a:off x="3856263" y="1949618"/>
            <a:ext cx="282300" cy="1"/>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defTabSz="171450">
              <a:defRPr/>
            </a:pPr>
            <a:endParaRPr lang="nb-NO" sz="1013">
              <a:solidFill>
                <a:prstClr val="black"/>
              </a:solidFill>
              <a:latin typeface="Open Sans"/>
            </a:endParaRPr>
          </a:p>
        </p:txBody>
      </p:sp>
      <p:sp>
        <p:nvSpPr>
          <p:cNvPr id="14" name="Line 8">
            <a:extLst>
              <a:ext uri="{FF2B5EF4-FFF2-40B4-BE49-F238E27FC236}">
                <a16:creationId xmlns:a16="http://schemas.microsoft.com/office/drawing/2014/main" id="{F1B8A3CE-1C6E-796B-416D-E33EF7EE3BDD}"/>
              </a:ext>
            </a:extLst>
          </p:cNvPr>
          <p:cNvSpPr>
            <a:spLocks noChangeShapeType="1"/>
          </p:cNvSpPr>
          <p:nvPr/>
        </p:nvSpPr>
        <p:spPr bwMode="auto">
          <a:xfrm>
            <a:off x="5665794" y="1949617"/>
            <a:ext cx="308310" cy="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defTabSz="171450">
              <a:defRPr/>
            </a:pPr>
            <a:endParaRPr lang="nb-NO" sz="1013">
              <a:solidFill>
                <a:prstClr val="black"/>
              </a:solidFill>
              <a:latin typeface="Open Sans"/>
            </a:endParaRPr>
          </a:p>
        </p:txBody>
      </p:sp>
      <p:sp>
        <p:nvSpPr>
          <p:cNvPr id="15" name="Line 10">
            <a:extLst>
              <a:ext uri="{FF2B5EF4-FFF2-40B4-BE49-F238E27FC236}">
                <a16:creationId xmlns:a16="http://schemas.microsoft.com/office/drawing/2014/main" id="{4802D2A8-0240-C96B-F250-53B0B964523B}"/>
              </a:ext>
            </a:extLst>
          </p:cNvPr>
          <p:cNvSpPr>
            <a:spLocks noChangeShapeType="1"/>
          </p:cNvSpPr>
          <p:nvPr/>
        </p:nvSpPr>
        <p:spPr bwMode="auto">
          <a:xfrm>
            <a:off x="7488540" y="1949617"/>
            <a:ext cx="322956" cy="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defTabSz="171450">
              <a:defRPr/>
            </a:pPr>
            <a:endParaRPr lang="nb-NO" sz="1013">
              <a:solidFill>
                <a:prstClr val="black"/>
              </a:solidFill>
              <a:latin typeface="Open Sans"/>
            </a:endParaRPr>
          </a:p>
        </p:txBody>
      </p:sp>
      <p:sp>
        <p:nvSpPr>
          <p:cNvPr id="16" name="Oval 9">
            <a:extLst>
              <a:ext uri="{FF2B5EF4-FFF2-40B4-BE49-F238E27FC236}">
                <a16:creationId xmlns:a16="http://schemas.microsoft.com/office/drawing/2014/main" id="{EB816C34-B19D-DB11-7CAC-1DC908421627}"/>
              </a:ext>
            </a:extLst>
          </p:cNvPr>
          <p:cNvSpPr>
            <a:spLocks noChangeArrowheads="1"/>
          </p:cNvSpPr>
          <p:nvPr/>
        </p:nvSpPr>
        <p:spPr bwMode="auto">
          <a:xfrm>
            <a:off x="7906486" y="1488430"/>
            <a:ext cx="918101" cy="916931"/>
          </a:xfrm>
          <a:prstGeom prst="ellipse">
            <a:avLst/>
          </a:prstGeom>
          <a:solidFill>
            <a:schemeClr val="tx2">
              <a:lumMod val="20000"/>
              <a:lumOff val="80000"/>
            </a:schemeClr>
          </a:solidFill>
          <a:ln w="12700">
            <a:solidFill>
              <a:schemeClr val="tx1"/>
            </a:solidFill>
            <a:round/>
            <a:headEnd/>
            <a:tailEnd/>
          </a:ln>
        </p:spPr>
        <p:txBody>
          <a:bodyPr wrap="none" anchor="ctr"/>
          <a:lstStyle/>
          <a:p>
            <a:pPr algn="ctr" defTabSz="171450">
              <a:defRPr/>
            </a:pPr>
            <a:r>
              <a:rPr lang="en-GB" sz="1200" dirty="0">
                <a:solidFill>
                  <a:prstClr val="black"/>
                </a:solidFill>
                <a:latin typeface="Open Sans"/>
              </a:rPr>
              <a:t>Users</a:t>
            </a:r>
          </a:p>
        </p:txBody>
      </p:sp>
      <p:sp>
        <p:nvSpPr>
          <p:cNvPr id="17" name="Text Box 11">
            <a:extLst>
              <a:ext uri="{FF2B5EF4-FFF2-40B4-BE49-F238E27FC236}">
                <a16:creationId xmlns:a16="http://schemas.microsoft.com/office/drawing/2014/main" id="{3521C7B6-6E5C-63EE-A370-C2EDC3144907}"/>
              </a:ext>
            </a:extLst>
          </p:cNvPr>
          <p:cNvSpPr txBox="1">
            <a:spLocks noChangeArrowheads="1"/>
          </p:cNvSpPr>
          <p:nvPr/>
        </p:nvSpPr>
        <p:spPr bwMode="auto">
          <a:xfrm>
            <a:off x="2354883" y="2517832"/>
            <a:ext cx="1836536"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nb-NO"/>
            </a:defPPr>
            <a:lvl1pPr>
              <a:spcBef>
                <a:spcPts val="600"/>
              </a:spcBef>
              <a:defRPr sz="1050"/>
            </a:lvl1pPr>
          </a:lstStyle>
          <a:p>
            <a:pPr defTabSz="171450">
              <a:spcBef>
                <a:spcPts val="450"/>
              </a:spcBef>
              <a:defRPr/>
            </a:pPr>
            <a:r>
              <a:rPr lang="en-US" sz="1000" dirty="0">
                <a:solidFill>
                  <a:prstClr val="black"/>
                </a:solidFill>
                <a:latin typeface="Open Sans"/>
              </a:rPr>
              <a:t>1. Coordinating the national statistical system</a:t>
            </a:r>
          </a:p>
          <a:p>
            <a:pPr defTabSz="171450">
              <a:spcBef>
                <a:spcPts val="450"/>
              </a:spcBef>
              <a:defRPr/>
            </a:pPr>
            <a:r>
              <a:rPr lang="en-US" sz="1000" dirty="0">
                <a:solidFill>
                  <a:prstClr val="black"/>
                </a:solidFill>
                <a:latin typeface="Open Sans"/>
              </a:rPr>
              <a:t>2. Managing relationships with data users, data providers and other stakeholders</a:t>
            </a:r>
          </a:p>
          <a:p>
            <a:pPr defTabSz="171450">
              <a:spcBef>
                <a:spcPts val="450"/>
              </a:spcBef>
              <a:defRPr/>
            </a:pPr>
            <a:r>
              <a:rPr lang="en-GB" sz="1000" dirty="0">
                <a:solidFill>
                  <a:prstClr val="black"/>
                </a:solidFill>
                <a:latin typeface="Open Sans"/>
              </a:rPr>
              <a:t>3. Managing statistical standards </a:t>
            </a:r>
          </a:p>
        </p:txBody>
      </p:sp>
      <p:sp>
        <p:nvSpPr>
          <p:cNvPr id="18" name="Text Box 11">
            <a:extLst>
              <a:ext uri="{FF2B5EF4-FFF2-40B4-BE49-F238E27FC236}">
                <a16:creationId xmlns:a16="http://schemas.microsoft.com/office/drawing/2014/main" id="{8FE25AA3-543C-1B7E-ABBE-5FCD5A10851B}"/>
              </a:ext>
            </a:extLst>
          </p:cNvPr>
          <p:cNvSpPr txBox="1">
            <a:spLocks noChangeArrowheads="1"/>
          </p:cNvSpPr>
          <p:nvPr/>
        </p:nvSpPr>
        <p:spPr bwMode="auto">
          <a:xfrm>
            <a:off x="2358424" y="3951852"/>
            <a:ext cx="1716092" cy="2259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nb-NO"/>
            </a:defPPr>
            <a:lvl1pPr>
              <a:spcBef>
                <a:spcPts val="600"/>
              </a:spcBef>
              <a:defRPr sz="1050"/>
            </a:lvl1pPr>
          </a:lstStyle>
          <a:p>
            <a:pPr defTabSz="171450">
              <a:spcBef>
                <a:spcPts val="450"/>
              </a:spcBef>
              <a:defRPr/>
            </a:pPr>
            <a:r>
              <a:rPr lang="en-GB" sz="1000" dirty="0">
                <a:solidFill>
                  <a:prstClr val="black"/>
                </a:solidFill>
                <a:latin typeface="Open Sans"/>
              </a:rPr>
              <a:t>4. Assuring professional independence</a:t>
            </a:r>
          </a:p>
          <a:p>
            <a:pPr defTabSz="171450">
              <a:spcBef>
                <a:spcPts val="450"/>
              </a:spcBef>
              <a:defRPr/>
            </a:pPr>
            <a:r>
              <a:rPr lang="en-GB" sz="1000" dirty="0">
                <a:solidFill>
                  <a:prstClr val="black"/>
                </a:solidFill>
                <a:latin typeface="Open Sans"/>
              </a:rPr>
              <a:t>5. Assuring impartiality and objectivity</a:t>
            </a:r>
          </a:p>
          <a:p>
            <a:pPr defTabSz="171450">
              <a:spcBef>
                <a:spcPts val="450"/>
              </a:spcBef>
              <a:defRPr/>
            </a:pPr>
            <a:r>
              <a:rPr lang="en-GB" sz="1000" dirty="0">
                <a:solidFill>
                  <a:prstClr val="black"/>
                </a:solidFill>
                <a:latin typeface="Open Sans"/>
              </a:rPr>
              <a:t>6. Assuring transparency</a:t>
            </a:r>
          </a:p>
          <a:p>
            <a:pPr defTabSz="171450">
              <a:spcBef>
                <a:spcPts val="450"/>
              </a:spcBef>
              <a:defRPr/>
            </a:pPr>
            <a:r>
              <a:rPr lang="en-GB" sz="1000" dirty="0">
                <a:solidFill>
                  <a:prstClr val="black"/>
                </a:solidFill>
                <a:latin typeface="Open Sans"/>
              </a:rPr>
              <a:t>7. Assuring statistical confidentiality and data security</a:t>
            </a:r>
          </a:p>
          <a:p>
            <a:pPr defTabSz="171450">
              <a:spcBef>
                <a:spcPts val="450"/>
              </a:spcBef>
              <a:defRPr/>
            </a:pPr>
            <a:r>
              <a:rPr lang="en-GB" sz="1000" dirty="0">
                <a:solidFill>
                  <a:prstClr val="black"/>
                </a:solidFill>
                <a:latin typeface="Open Sans"/>
              </a:rPr>
              <a:t>8. Assuring the quality commitment</a:t>
            </a:r>
          </a:p>
          <a:p>
            <a:pPr defTabSz="171450">
              <a:spcBef>
                <a:spcPts val="450"/>
              </a:spcBef>
              <a:defRPr/>
            </a:pPr>
            <a:r>
              <a:rPr lang="en-GB" sz="1000" dirty="0">
                <a:solidFill>
                  <a:prstClr val="black"/>
                </a:solidFill>
                <a:latin typeface="Open Sans"/>
              </a:rPr>
              <a:t>9. Assuring adequacy of resources</a:t>
            </a:r>
          </a:p>
        </p:txBody>
      </p:sp>
      <p:sp>
        <p:nvSpPr>
          <p:cNvPr id="19" name="Text Box 12">
            <a:extLst>
              <a:ext uri="{FF2B5EF4-FFF2-40B4-BE49-F238E27FC236}">
                <a16:creationId xmlns:a16="http://schemas.microsoft.com/office/drawing/2014/main" id="{0A142DB8-A181-6D14-EE9F-50A01BAD57ED}"/>
              </a:ext>
            </a:extLst>
          </p:cNvPr>
          <p:cNvSpPr txBox="1">
            <a:spLocks noChangeArrowheads="1"/>
          </p:cNvSpPr>
          <p:nvPr/>
        </p:nvSpPr>
        <p:spPr bwMode="auto">
          <a:xfrm>
            <a:off x="4233015" y="2539183"/>
            <a:ext cx="1512168" cy="201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nb-NO"/>
            </a:defPPr>
            <a:lvl1pPr>
              <a:spcBef>
                <a:spcPts val="600"/>
              </a:spcBef>
              <a:defRPr sz="1050"/>
            </a:lvl1pPr>
          </a:lstStyle>
          <a:p>
            <a:pPr defTabSz="171450">
              <a:spcBef>
                <a:spcPts val="450"/>
              </a:spcBef>
              <a:defRPr/>
            </a:pPr>
            <a:r>
              <a:rPr lang="en-GB" sz="1000" dirty="0">
                <a:solidFill>
                  <a:prstClr val="black"/>
                </a:solidFill>
                <a:latin typeface="Open Sans"/>
              </a:rPr>
              <a:t>10. Assuring methodological soundness</a:t>
            </a:r>
          </a:p>
          <a:p>
            <a:pPr defTabSz="171450">
              <a:spcBef>
                <a:spcPts val="450"/>
              </a:spcBef>
              <a:defRPr/>
            </a:pPr>
            <a:r>
              <a:rPr lang="en-GB" sz="1000" dirty="0">
                <a:solidFill>
                  <a:prstClr val="black"/>
                </a:solidFill>
                <a:latin typeface="Open Sans"/>
              </a:rPr>
              <a:t>11. Assuring cost effectiveness</a:t>
            </a:r>
          </a:p>
          <a:p>
            <a:pPr defTabSz="171450">
              <a:spcBef>
                <a:spcPts val="450"/>
              </a:spcBef>
              <a:defRPr/>
            </a:pPr>
            <a:r>
              <a:rPr lang="en-GB" sz="1000" dirty="0">
                <a:solidFill>
                  <a:prstClr val="black"/>
                </a:solidFill>
                <a:latin typeface="Open Sans"/>
              </a:rPr>
              <a:t>12. Assuring appropriate statistical procedures</a:t>
            </a:r>
          </a:p>
          <a:p>
            <a:pPr defTabSz="171450">
              <a:spcBef>
                <a:spcPts val="450"/>
              </a:spcBef>
              <a:defRPr/>
            </a:pPr>
            <a:r>
              <a:rPr lang="en-GB" sz="1000" dirty="0">
                <a:solidFill>
                  <a:prstClr val="black"/>
                </a:solidFill>
                <a:latin typeface="Open Sans"/>
              </a:rPr>
              <a:t>13. Managing the response burden</a:t>
            </a:r>
          </a:p>
          <a:p>
            <a:pPr defTabSz="171450">
              <a:spcBef>
                <a:spcPts val="450"/>
              </a:spcBef>
              <a:defRPr/>
            </a:pPr>
            <a:endParaRPr lang="en-GB" sz="825" dirty="0">
              <a:solidFill>
                <a:prstClr val="black"/>
              </a:solidFill>
              <a:latin typeface="Open Sans"/>
            </a:endParaRPr>
          </a:p>
        </p:txBody>
      </p:sp>
      <p:sp>
        <p:nvSpPr>
          <p:cNvPr id="20" name="Rectangle 13">
            <a:extLst>
              <a:ext uri="{FF2B5EF4-FFF2-40B4-BE49-F238E27FC236}">
                <a16:creationId xmlns:a16="http://schemas.microsoft.com/office/drawing/2014/main" id="{28419D06-3A37-EB8D-63FC-42EA1ACEA8AB}"/>
              </a:ext>
            </a:extLst>
          </p:cNvPr>
          <p:cNvSpPr>
            <a:spLocks noChangeArrowheads="1"/>
          </p:cNvSpPr>
          <p:nvPr/>
        </p:nvSpPr>
        <p:spPr bwMode="auto">
          <a:xfrm>
            <a:off x="6055761" y="2539184"/>
            <a:ext cx="1716092" cy="19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defTabSz="171450">
              <a:spcBef>
                <a:spcPts val="450"/>
              </a:spcBef>
              <a:defRPr/>
            </a:pPr>
            <a:r>
              <a:rPr lang="en-GB" sz="1000" dirty="0">
                <a:solidFill>
                  <a:prstClr val="black"/>
                </a:solidFill>
                <a:latin typeface="Open Sans"/>
              </a:rPr>
              <a:t>14. Assuring relevance</a:t>
            </a:r>
          </a:p>
          <a:p>
            <a:pPr defTabSz="171450">
              <a:spcBef>
                <a:spcPts val="450"/>
              </a:spcBef>
              <a:defRPr/>
            </a:pPr>
            <a:r>
              <a:rPr lang="en-GB" sz="1000" dirty="0">
                <a:solidFill>
                  <a:prstClr val="black"/>
                </a:solidFill>
                <a:latin typeface="Open Sans"/>
              </a:rPr>
              <a:t>15. Assuring accuracy and reliability</a:t>
            </a:r>
          </a:p>
          <a:p>
            <a:pPr defTabSz="171450">
              <a:spcBef>
                <a:spcPts val="450"/>
              </a:spcBef>
              <a:defRPr/>
            </a:pPr>
            <a:r>
              <a:rPr lang="en-GB" sz="1000" dirty="0">
                <a:solidFill>
                  <a:prstClr val="black"/>
                </a:solidFill>
                <a:latin typeface="Open Sans"/>
              </a:rPr>
              <a:t>16. Assuring timeliness and punctuality</a:t>
            </a:r>
          </a:p>
          <a:p>
            <a:pPr defTabSz="171450">
              <a:spcBef>
                <a:spcPts val="450"/>
              </a:spcBef>
              <a:defRPr/>
            </a:pPr>
            <a:r>
              <a:rPr lang="en-GB" sz="1000" dirty="0">
                <a:solidFill>
                  <a:prstClr val="black"/>
                </a:solidFill>
                <a:latin typeface="Open Sans"/>
              </a:rPr>
              <a:t>17. Assuring accessibility and Clarity</a:t>
            </a:r>
          </a:p>
          <a:p>
            <a:pPr defTabSz="171450">
              <a:spcBef>
                <a:spcPts val="450"/>
              </a:spcBef>
              <a:defRPr/>
            </a:pPr>
            <a:r>
              <a:rPr lang="en-GB" sz="1000" dirty="0">
                <a:solidFill>
                  <a:prstClr val="black"/>
                </a:solidFill>
                <a:latin typeface="Open Sans"/>
              </a:rPr>
              <a:t>18. Assuring coherence and comparability</a:t>
            </a:r>
          </a:p>
          <a:p>
            <a:pPr defTabSz="171450">
              <a:spcBef>
                <a:spcPts val="450"/>
              </a:spcBef>
              <a:defRPr/>
            </a:pPr>
            <a:r>
              <a:rPr lang="en-GB" sz="1000" dirty="0">
                <a:solidFill>
                  <a:prstClr val="black"/>
                </a:solidFill>
                <a:latin typeface="Open Sans"/>
              </a:rPr>
              <a:t>19. Managing metadata</a:t>
            </a:r>
          </a:p>
        </p:txBody>
      </p:sp>
      <p:sp>
        <p:nvSpPr>
          <p:cNvPr id="21" name="TekstSylinder 1">
            <a:extLst>
              <a:ext uri="{FF2B5EF4-FFF2-40B4-BE49-F238E27FC236}">
                <a16:creationId xmlns:a16="http://schemas.microsoft.com/office/drawing/2014/main" id="{906DCBF4-8C65-9203-AC50-628A62A7640F}"/>
              </a:ext>
            </a:extLst>
          </p:cNvPr>
          <p:cNvSpPr txBox="1"/>
          <p:nvPr/>
        </p:nvSpPr>
        <p:spPr>
          <a:xfrm>
            <a:off x="7869625" y="3490187"/>
            <a:ext cx="2156547" cy="923330"/>
          </a:xfrm>
          <a:prstGeom prst="rect">
            <a:avLst/>
          </a:prstGeom>
          <a:solidFill>
            <a:schemeClr val="bg2">
              <a:lumMod val="90000"/>
            </a:schemeClr>
          </a:solidFill>
          <a:ln>
            <a:solidFill>
              <a:srgbClr val="FFFF00"/>
            </a:solidFill>
          </a:ln>
        </p:spPr>
        <p:txBody>
          <a:bodyPr wrap="square" rtlCol="0">
            <a:spAutoFit/>
          </a:bodyPr>
          <a:lstStyle/>
          <a:p>
            <a:r>
              <a:rPr lang="en-US" sz="1350" dirty="0"/>
              <a:t>There are 19 principles, 87 requirements and 356 elements to be assured (good practices)</a:t>
            </a:r>
          </a:p>
        </p:txBody>
      </p:sp>
      <p:pic>
        <p:nvPicPr>
          <p:cNvPr id="22" name="Picture 21">
            <a:extLst>
              <a:ext uri="{FF2B5EF4-FFF2-40B4-BE49-F238E27FC236}">
                <a16:creationId xmlns:a16="http://schemas.microsoft.com/office/drawing/2014/main" id="{FE1032DC-1021-8823-1F3C-3B2A9DDB6BAD}"/>
              </a:ext>
            </a:extLst>
          </p:cNvPr>
          <p:cNvPicPr>
            <a:picLocks noChangeAspect="1"/>
          </p:cNvPicPr>
          <p:nvPr/>
        </p:nvPicPr>
        <p:blipFill>
          <a:blip r:embed="rId2"/>
          <a:stretch>
            <a:fillRect/>
          </a:stretch>
        </p:blipFill>
        <p:spPr>
          <a:xfrm>
            <a:off x="4287665" y="5190046"/>
            <a:ext cx="4669941" cy="646232"/>
          </a:xfrm>
          <a:prstGeom prst="rect">
            <a:avLst/>
          </a:prstGeom>
        </p:spPr>
      </p:pic>
      <p:pic>
        <p:nvPicPr>
          <p:cNvPr id="23" name="Picture 22">
            <a:extLst>
              <a:ext uri="{FF2B5EF4-FFF2-40B4-BE49-F238E27FC236}">
                <a16:creationId xmlns:a16="http://schemas.microsoft.com/office/drawing/2014/main" id="{56067B6B-17C7-DA23-8FC3-5E4B9ABE4FF7}"/>
              </a:ext>
            </a:extLst>
          </p:cNvPr>
          <p:cNvPicPr>
            <a:picLocks noChangeAspect="1"/>
          </p:cNvPicPr>
          <p:nvPr/>
        </p:nvPicPr>
        <p:blipFill>
          <a:blip r:embed="rId3"/>
          <a:stretch>
            <a:fillRect/>
          </a:stretch>
        </p:blipFill>
        <p:spPr>
          <a:xfrm>
            <a:off x="4786998" y="4354822"/>
            <a:ext cx="243861" cy="835224"/>
          </a:xfrm>
          <a:prstGeom prst="rect">
            <a:avLst/>
          </a:prstGeom>
        </p:spPr>
      </p:pic>
    </p:spTree>
    <p:extLst>
      <p:ext uri="{BB962C8B-B14F-4D97-AF65-F5344CB8AC3E}">
        <p14:creationId xmlns:p14="http://schemas.microsoft.com/office/powerpoint/2010/main" val="747958799"/>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E7E1-3EE3-572E-71B9-61EBA45A029D}"/>
              </a:ext>
            </a:extLst>
          </p:cNvPr>
          <p:cNvSpPr>
            <a:spLocks noGrp="1"/>
          </p:cNvSpPr>
          <p:nvPr>
            <p:ph type="title"/>
          </p:nvPr>
        </p:nvSpPr>
        <p:spPr/>
        <p:txBody>
          <a:bodyPr/>
          <a:lstStyle/>
          <a:p>
            <a:r>
              <a:rPr lang="en-US" dirty="0"/>
              <a:t>UN NQAF structure – hierarchy of principles, requirements and elements to be assured</a:t>
            </a:r>
          </a:p>
        </p:txBody>
      </p:sp>
      <p:sp>
        <p:nvSpPr>
          <p:cNvPr id="3" name="Content Placeholder 2">
            <a:extLst>
              <a:ext uri="{FF2B5EF4-FFF2-40B4-BE49-F238E27FC236}">
                <a16:creationId xmlns:a16="http://schemas.microsoft.com/office/drawing/2014/main" id="{3B12B1FF-CEAF-8C5D-8398-F525E6D64018}"/>
              </a:ext>
            </a:extLst>
          </p:cNvPr>
          <p:cNvSpPr>
            <a:spLocks noGrp="1"/>
          </p:cNvSpPr>
          <p:nvPr>
            <p:ph idx="1"/>
          </p:nvPr>
        </p:nvSpPr>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365F91"/>
                </a:solidFill>
                <a:effectLst/>
                <a:uLnTx/>
                <a:uFillTx/>
                <a:latin typeface="Calibri" panose="020F0502020204030204"/>
                <a:ea typeface="+mn-ea"/>
                <a:cs typeface="Arial" panose="020B0604020202020204" pitchFamily="34" charset="0"/>
              </a:rPr>
              <a:t>19 Principles (commitments that guide us in achieving our quality objectives)</a:t>
            </a: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365F91"/>
                </a:solidFill>
                <a:effectLst/>
                <a:uLnTx/>
                <a:uFillTx/>
                <a:latin typeface="Calibri" panose="020F0502020204030204"/>
                <a:ea typeface="+mn-ea"/>
                <a:cs typeface="Arial" panose="020B0604020202020204" pitchFamily="34" charset="0"/>
              </a:rPr>
              <a:t>A principle is implemented by complying with its requirements</a:t>
            </a:r>
          </a:p>
          <a:p>
            <a:pPr marL="0" marR="0" lvl="0" indent="0" algn="just" defTabSz="457200" rtl="0" eaLnBrk="1" fontAlgn="auto" latinLnBrk="0" hangingPunct="1">
              <a:lnSpc>
                <a:spcPct val="10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srgbClr val="365F91"/>
              </a:solidFill>
              <a:effectLst/>
              <a:uLnTx/>
              <a:uFillTx/>
              <a:latin typeface="Calibri" panose="020F0502020204030204"/>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US" sz="2400" b="1" i="0" u="sng" strike="noStrike" kern="1200" cap="none" spc="0" normalizeH="0" baseline="0" noProof="0" dirty="0">
                <a:ln>
                  <a:noFill/>
                </a:ln>
                <a:solidFill>
                  <a:srgbClr val="A5A5A5">
                    <a:lumMod val="75000"/>
                  </a:srgbClr>
                </a:solidFill>
                <a:effectLst/>
                <a:uLnTx/>
                <a:uFillTx/>
                <a:latin typeface="Calibri" panose="020F0502020204030204"/>
                <a:ea typeface="+mn-ea"/>
                <a:cs typeface="Arial" panose="020B0604020202020204" pitchFamily="34" charset="0"/>
              </a:rPr>
              <a:t>87 Requirements (something that is needed to ensure implementation)</a:t>
            </a: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A5A5A5">
                    <a:lumMod val="75000"/>
                  </a:srgbClr>
                </a:solidFill>
                <a:effectLst/>
                <a:uLnTx/>
                <a:uFillTx/>
                <a:latin typeface="Calibri" panose="020F0502020204030204"/>
                <a:ea typeface="+mn-ea"/>
                <a:cs typeface="+mn-cs"/>
              </a:rPr>
              <a:t>In general, compliance with a requirement depends on the compliance with the elements to be assured under this requirement</a:t>
            </a:r>
          </a:p>
          <a:p>
            <a:pPr marL="0" marR="0" lvl="0" indent="0" algn="just" defTabSz="457200" rtl="0" eaLnBrk="1" fontAlgn="auto" latinLnBrk="0" hangingPunct="1">
              <a:lnSpc>
                <a:spcPct val="10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srgbClr val="A5A5A5">
                  <a:lumMod val="75000"/>
                </a:srgbClr>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US" sz="2400" b="1" i="0" u="sng" strike="noStrike" kern="1200" cap="none" spc="0" normalizeH="0" baseline="0" noProof="0" dirty="0">
                <a:ln>
                  <a:noFill/>
                </a:ln>
                <a:solidFill>
                  <a:srgbClr val="FFC000">
                    <a:lumMod val="75000"/>
                  </a:srgbClr>
                </a:solidFill>
                <a:effectLst/>
                <a:uLnTx/>
                <a:uFillTx/>
                <a:latin typeface="Calibri" panose="020F0502020204030204"/>
                <a:ea typeface="+mn-ea"/>
                <a:cs typeface="Arial" panose="020B0604020202020204" pitchFamily="34" charset="0"/>
              </a:rPr>
              <a:t>357 Elements to be assured</a:t>
            </a: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Possible </a:t>
            </a:r>
            <a:r>
              <a:rPr kumimoji="0" lang="en-US" sz="2400" b="0" i="0" u="sng" strike="noStrike" kern="1200" cap="none" spc="0" normalizeH="0" baseline="0" noProof="0" dirty="0">
                <a:ln>
                  <a:noFill/>
                </a:ln>
                <a:solidFill>
                  <a:srgbClr val="FFC000">
                    <a:lumMod val="75000"/>
                  </a:srgbClr>
                </a:solidFill>
                <a:effectLst/>
                <a:uLnTx/>
                <a:uFillTx/>
                <a:latin typeface="Calibri" panose="020F0502020204030204"/>
                <a:ea typeface="+mn-ea"/>
                <a:cs typeface="+mn-cs"/>
              </a:rPr>
              <a:t>activities</a:t>
            </a:r>
            <a:r>
              <a:rPr kumimoji="0" lang="en-US" sz="24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 </a:t>
            </a:r>
            <a:r>
              <a:rPr kumimoji="0" lang="en-US" sz="2400" b="0" i="0" u="sng" strike="noStrike" kern="1200" cap="none" spc="0" normalizeH="0" baseline="0" noProof="0" dirty="0">
                <a:ln>
                  <a:noFill/>
                </a:ln>
                <a:solidFill>
                  <a:srgbClr val="FFC000">
                    <a:lumMod val="75000"/>
                  </a:srgbClr>
                </a:solidFill>
                <a:effectLst/>
                <a:uLnTx/>
                <a:uFillTx/>
                <a:latin typeface="Calibri" panose="020F0502020204030204"/>
                <a:ea typeface="+mn-ea"/>
                <a:cs typeface="+mn-cs"/>
              </a:rPr>
              <a:t>methods</a:t>
            </a:r>
            <a:r>
              <a:rPr kumimoji="0" lang="en-US" sz="24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 and </a:t>
            </a:r>
            <a:r>
              <a:rPr kumimoji="0" lang="en-US" sz="2400" b="0" i="0" u="sng" strike="noStrike" kern="1200" cap="none" spc="0" normalizeH="0" baseline="0" noProof="0" dirty="0">
                <a:ln>
                  <a:noFill/>
                </a:ln>
                <a:solidFill>
                  <a:srgbClr val="FFC000">
                    <a:lumMod val="75000"/>
                  </a:srgbClr>
                </a:solidFill>
                <a:effectLst/>
                <a:uLnTx/>
                <a:uFillTx/>
                <a:latin typeface="Calibri" panose="020F0502020204030204"/>
                <a:ea typeface="+mn-ea"/>
                <a:cs typeface="+mn-cs"/>
              </a:rPr>
              <a:t>tools</a:t>
            </a:r>
            <a:r>
              <a:rPr kumimoji="0" lang="en-US" sz="24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 to meet the requirement, reflecting a </a:t>
            </a:r>
            <a:r>
              <a:rPr kumimoji="0" lang="en-US" sz="2400" b="0" i="0" u="sng" strike="noStrike" kern="1200" cap="none" spc="0" normalizeH="0" baseline="0" noProof="0" dirty="0">
                <a:ln>
                  <a:noFill/>
                </a:ln>
                <a:solidFill>
                  <a:srgbClr val="FFC000">
                    <a:lumMod val="75000"/>
                  </a:srgbClr>
                </a:solidFill>
                <a:effectLst/>
                <a:uLnTx/>
                <a:uFillTx/>
                <a:latin typeface="Calibri" panose="020F0502020204030204"/>
                <a:ea typeface="+mn-ea"/>
                <a:cs typeface="+mn-cs"/>
              </a:rPr>
              <a:t>good practice</a:t>
            </a:r>
            <a:r>
              <a:rPr kumimoji="0" lang="en-US" sz="24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 To be followed or assured as long as they are applicable.</a:t>
            </a:r>
            <a:endParaRPr kumimoji="0" lang="en-US" sz="2400" b="1" i="0" u="none" strike="noStrike" kern="1200" cap="none" spc="0" normalizeH="0" baseline="0" noProof="0" dirty="0">
              <a:ln>
                <a:noFill/>
              </a:ln>
              <a:solidFill>
                <a:srgbClr val="365F91"/>
              </a:solidFill>
              <a:effectLst/>
              <a:uLnTx/>
              <a:uFillTx/>
              <a:latin typeface="Calibri" panose="020F0502020204030204"/>
              <a:ea typeface="+mn-ea"/>
              <a:cs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3083274A-7D87-298C-6B68-EA8855468303}"/>
              </a:ext>
            </a:extLst>
          </p:cNvPr>
          <p:cNvSpPr>
            <a:spLocks noGrp="1"/>
          </p:cNvSpPr>
          <p:nvPr>
            <p:ph type="sldNum" sz="quarter" idx="12"/>
          </p:nvPr>
        </p:nvSpPr>
        <p:spPr/>
        <p:txBody>
          <a:bodyPr/>
          <a:lstStyle/>
          <a:p>
            <a:fld id="{9FE24C67-8048-436B-83C7-25940D90F159}" type="slidenum">
              <a:rPr lang="en-US" smtClean="0"/>
              <a:t>11</a:t>
            </a:fld>
            <a:endParaRPr lang="en-US"/>
          </a:p>
        </p:txBody>
      </p:sp>
    </p:spTree>
    <p:extLst>
      <p:ext uri="{BB962C8B-B14F-4D97-AF65-F5344CB8AC3E}">
        <p14:creationId xmlns:p14="http://schemas.microsoft.com/office/powerpoint/2010/main" val="3780197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E7E1-3EE3-572E-71B9-61EBA45A029D}"/>
              </a:ext>
            </a:extLst>
          </p:cNvPr>
          <p:cNvSpPr>
            <a:spLocks noGrp="1"/>
          </p:cNvSpPr>
          <p:nvPr>
            <p:ph type="title"/>
          </p:nvPr>
        </p:nvSpPr>
        <p:spPr>
          <a:xfrm>
            <a:off x="767080" y="136525"/>
            <a:ext cx="10515600" cy="716915"/>
          </a:xfrm>
        </p:spPr>
        <p:txBody>
          <a:bodyPr/>
          <a:lstStyle/>
          <a:p>
            <a:r>
              <a:rPr lang="fr-FR" dirty="0"/>
              <a:t>UN NQAF structure – </a:t>
            </a:r>
            <a:r>
              <a:rPr lang="fr-FR" dirty="0" err="1"/>
              <a:t>hierarchy</a:t>
            </a:r>
            <a:r>
              <a:rPr lang="fr-FR" dirty="0"/>
              <a:t>: Example </a:t>
            </a:r>
            <a:endParaRPr lang="en-US" dirty="0"/>
          </a:p>
        </p:txBody>
      </p:sp>
      <p:sp>
        <p:nvSpPr>
          <p:cNvPr id="3" name="Content Placeholder 2">
            <a:extLst>
              <a:ext uri="{FF2B5EF4-FFF2-40B4-BE49-F238E27FC236}">
                <a16:creationId xmlns:a16="http://schemas.microsoft.com/office/drawing/2014/main" id="{3B12B1FF-CEAF-8C5D-8398-F525E6D64018}"/>
              </a:ext>
            </a:extLst>
          </p:cNvPr>
          <p:cNvSpPr>
            <a:spLocks noGrp="1"/>
          </p:cNvSpPr>
          <p:nvPr>
            <p:ph idx="1"/>
          </p:nvPr>
        </p:nvSpPr>
        <p:spPr>
          <a:xfrm>
            <a:off x="838200" y="1082040"/>
            <a:ext cx="10515600" cy="4709160"/>
          </a:xfrm>
        </p:spPr>
        <p:txBody>
          <a:bodyPr>
            <a:normAutofit fontScale="85000" lnSpcReduction="20000"/>
          </a:bodyPr>
          <a:lstStyle/>
          <a:p>
            <a:pPr marL="0" indent="0" algn="just">
              <a:spcAft>
                <a:spcPts val="600"/>
              </a:spcAft>
              <a:buNone/>
            </a:pPr>
            <a:r>
              <a:rPr lang="en-US" sz="3200" b="1" u="sng" dirty="0">
                <a:solidFill>
                  <a:srgbClr val="365F91"/>
                </a:solidFill>
                <a:cs typeface="Arial" panose="020B0604020202020204" pitchFamily="34" charset="0"/>
              </a:rPr>
              <a:t>Principle 1</a:t>
            </a:r>
            <a:r>
              <a:rPr lang="en-US" sz="3200" b="1" dirty="0">
                <a:solidFill>
                  <a:srgbClr val="365F91"/>
                </a:solidFill>
                <a:cs typeface="Arial" panose="020B0604020202020204" pitchFamily="34" charset="0"/>
              </a:rPr>
              <a:t>: Coordinating the national statistical system</a:t>
            </a:r>
          </a:p>
          <a:p>
            <a:pPr algn="just">
              <a:spcAft>
                <a:spcPts val="1200"/>
              </a:spcAft>
            </a:pPr>
            <a:r>
              <a:rPr lang="en-US" dirty="0">
                <a:cs typeface="Arial" panose="020B0604020202020204" pitchFamily="34" charset="0"/>
              </a:rPr>
              <a:t>Coordination of the work of the members of the NSS is essential for improving and maintaining </a:t>
            </a:r>
            <a:r>
              <a:rPr lang="en-US" dirty="0"/>
              <a:t>the quality of official statistics. Principle 1 is mainly supported by FPOS 8.</a:t>
            </a:r>
          </a:p>
          <a:p>
            <a:pPr marL="457200">
              <a:spcBef>
                <a:spcPts val="600"/>
              </a:spcBef>
              <a:spcAft>
                <a:spcPts val="1200"/>
              </a:spcAft>
            </a:pPr>
            <a:r>
              <a:rPr lang="en-US" b="1" u="sng" dirty="0">
                <a:solidFill>
                  <a:schemeClr val="accent3">
                    <a:lumMod val="75000"/>
                  </a:schemeClr>
                </a:solidFill>
                <a:cs typeface="Arial" panose="020B0604020202020204" pitchFamily="34" charset="0"/>
              </a:rPr>
              <a:t>Requirement 1.1</a:t>
            </a:r>
            <a:r>
              <a:rPr lang="en-US" b="1" dirty="0">
                <a:solidFill>
                  <a:schemeClr val="accent3">
                    <a:lumMod val="75000"/>
                  </a:schemeClr>
                </a:solidFill>
                <a:cs typeface="Arial" panose="020B0604020202020204" pitchFamily="34" charset="0"/>
              </a:rPr>
              <a:t>: A statistical law establishes the responsibilities of the members of the national statistical system, including its coordination. Its members are identified in a legal or formal provision. </a:t>
            </a:r>
          </a:p>
          <a:p>
            <a:pPr marL="914400">
              <a:spcBef>
                <a:spcPts val="600"/>
              </a:spcBef>
              <a:spcAft>
                <a:spcPts val="1200"/>
              </a:spcAft>
            </a:pPr>
            <a:r>
              <a:rPr lang="en-US" dirty="0">
                <a:solidFill>
                  <a:schemeClr val="accent4">
                    <a:lumMod val="75000"/>
                  </a:schemeClr>
                </a:solidFill>
              </a:rPr>
              <a:t>The coordination role of the national statistical office (NSO) or other body is defined in a statistical law.</a:t>
            </a:r>
          </a:p>
          <a:p>
            <a:pPr marL="914400">
              <a:spcBef>
                <a:spcPts val="600"/>
              </a:spcBef>
              <a:spcAft>
                <a:spcPts val="1200"/>
              </a:spcAft>
            </a:pPr>
            <a:r>
              <a:rPr lang="en-US" dirty="0">
                <a:solidFill>
                  <a:schemeClr val="accent4">
                    <a:lumMod val="75000"/>
                  </a:schemeClr>
                </a:solidFill>
              </a:rPr>
              <a:t>The statistical law specifies the requirements for official statistics and the scope of the national statistical system (NSS).</a:t>
            </a:r>
          </a:p>
          <a:p>
            <a:pPr marL="914400">
              <a:spcBef>
                <a:spcPts val="600"/>
              </a:spcBef>
              <a:spcAft>
                <a:spcPts val="1200"/>
              </a:spcAft>
            </a:pPr>
            <a:r>
              <a:rPr lang="en-US" dirty="0">
                <a:solidFill>
                  <a:schemeClr val="accent4">
                    <a:lumMod val="75000"/>
                  </a:schemeClr>
                </a:solidFill>
              </a:rPr>
              <a:t>Members of the NSS are identified in a formal document.</a:t>
            </a:r>
          </a:p>
          <a:p>
            <a:pPr marL="914400">
              <a:spcBef>
                <a:spcPts val="600"/>
              </a:spcBef>
              <a:spcAft>
                <a:spcPts val="1200"/>
              </a:spcAft>
            </a:pPr>
            <a:r>
              <a:rPr lang="en-US" dirty="0">
                <a:solidFill>
                  <a:schemeClr val="accent4">
                    <a:lumMod val="75000"/>
                  </a:schemeClr>
                </a:solidFill>
              </a:rPr>
              <a:t>Responsibilities of NSS members for the development, production and dissemination </a:t>
            </a:r>
            <a:r>
              <a:rPr lang="en-US" sz="2400" dirty="0">
                <a:solidFill>
                  <a:schemeClr val="accent4">
                    <a:lumMod val="75000"/>
                  </a:schemeClr>
                </a:solidFill>
              </a:rPr>
              <a:t>of official statistics are clearly specified in the respective laws and regulations.</a:t>
            </a:r>
          </a:p>
          <a:p>
            <a:pPr marL="0" indent="0">
              <a:buNone/>
            </a:pPr>
            <a:endParaRPr lang="en-US" dirty="0"/>
          </a:p>
        </p:txBody>
      </p:sp>
      <p:sp>
        <p:nvSpPr>
          <p:cNvPr id="5" name="Slide Number Placeholder 4">
            <a:extLst>
              <a:ext uri="{FF2B5EF4-FFF2-40B4-BE49-F238E27FC236}">
                <a16:creationId xmlns:a16="http://schemas.microsoft.com/office/drawing/2014/main" id="{3083274A-7D87-298C-6B68-EA8855468303}"/>
              </a:ext>
            </a:extLst>
          </p:cNvPr>
          <p:cNvSpPr>
            <a:spLocks noGrp="1"/>
          </p:cNvSpPr>
          <p:nvPr>
            <p:ph type="sldNum" sz="quarter" idx="12"/>
          </p:nvPr>
        </p:nvSpPr>
        <p:spPr/>
        <p:txBody>
          <a:bodyPr/>
          <a:lstStyle/>
          <a:p>
            <a:fld id="{9FE24C67-8048-436B-83C7-25940D90F159}" type="slidenum">
              <a:rPr lang="en-US" smtClean="0"/>
              <a:t>12</a:t>
            </a:fld>
            <a:endParaRPr lang="en-US"/>
          </a:p>
        </p:txBody>
      </p:sp>
    </p:spTree>
    <p:extLst>
      <p:ext uri="{BB962C8B-B14F-4D97-AF65-F5344CB8AC3E}">
        <p14:creationId xmlns:p14="http://schemas.microsoft.com/office/powerpoint/2010/main" val="37925899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E7E1-3EE3-572E-71B9-61EBA45A029D}"/>
              </a:ext>
            </a:extLst>
          </p:cNvPr>
          <p:cNvSpPr>
            <a:spLocks noGrp="1"/>
          </p:cNvSpPr>
          <p:nvPr>
            <p:ph type="title"/>
          </p:nvPr>
        </p:nvSpPr>
        <p:spPr/>
        <p:txBody>
          <a:bodyPr/>
          <a:lstStyle/>
          <a:p>
            <a:r>
              <a:rPr lang="fr-FR" dirty="0"/>
              <a:t>UN NQAF – </a:t>
            </a:r>
            <a:r>
              <a:rPr lang="fr-FR" dirty="0" err="1"/>
              <a:t>principles</a:t>
            </a:r>
            <a:r>
              <a:rPr lang="fr-FR" dirty="0"/>
              <a:t> on 4 </a:t>
            </a:r>
            <a:r>
              <a:rPr lang="fr-FR" dirty="0" err="1"/>
              <a:t>levels</a:t>
            </a:r>
            <a:endParaRPr lang="en-US" dirty="0"/>
          </a:p>
        </p:txBody>
      </p:sp>
      <p:sp>
        <p:nvSpPr>
          <p:cNvPr id="3" name="Content Placeholder 2">
            <a:extLst>
              <a:ext uri="{FF2B5EF4-FFF2-40B4-BE49-F238E27FC236}">
                <a16:creationId xmlns:a16="http://schemas.microsoft.com/office/drawing/2014/main" id="{3B12B1FF-CEAF-8C5D-8398-F525E6D64018}"/>
              </a:ext>
            </a:extLst>
          </p:cNvPr>
          <p:cNvSpPr>
            <a:spLocks noGrp="1"/>
          </p:cNvSpPr>
          <p:nvPr>
            <p:ph idx="1"/>
          </p:nvPr>
        </p:nvSpPr>
        <p:spPr/>
        <p:txBody>
          <a:bodyPr/>
          <a:lstStyle/>
          <a:p>
            <a:pPr marL="0" indent="0" algn="just">
              <a:lnSpc>
                <a:spcPts val="2800"/>
              </a:lnSpc>
              <a:buNone/>
              <a:tabLst>
                <a:tab pos="457200" algn="l"/>
              </a:tabLst>
            </a:pPr>
            <a:r>
              <a:rPr lang="en-US" sz="3200" b="1" dirty="0">
                <a:solidFill>
                  <a:srgbClr val="365F91"/>
                </a:solidFill>
                <a:cs typeface="Arial" panose="020B0604020202020204" pitchFamily="34" charset="0"/>
              </a:rPr>
              <a:t>Level A. Managing the statistical system</a:t>
            </a:r>
          </a:p>
          <a:p>
            <a:pPr algn="just">
              <a:lnSpc>
                <a:spcPts val="2400"/>
              </a:lnSpc>
              <a:spcBef>
                <a:spcPts val="600"/>
              </a:spcBef>
            </a:pPr>
            <a:r>
              <a:rPr lang="en-US" sz="2400" dirty="0">
                <a:ea typeface="Candara" panose="020E0502030303020204" pitchFamily="34" charset="0"/>
                <a:cs typeface="Arial" panose="020B0604020202020204" pitchFamily="34" charset="0"/>
              </a:rPr>
              <a:t>Coordination of the national statistical system and managing relations with all stakeholders is a precondition for the quality and efficient production of official statistics. Ensuring the use of common statistical standards throughout the system is an important part of this management.</a:t>
            </a:r>
            <a:endParaRPr lang="en-US" sz="2400" dirty="0">
              <a:ea typeface="SimSun" panose="02010600030101010101" pitchFamily="2" charset="-122"/>
              <a:cs typeface="Arial" panose="020B0604020202020204" pitchFamily="34" charset="0"/>
            </a:endParaRPr>
          </a:p>
          <a:p>
            <a:pPr marL="342900" indent="-342900">
              <a:lnSpc>
                <a:spcPts val="2600"/>
              </a:lnSpc>
              <a:spcBef>
                <a:spcPts val="1800"/>
              </a:spcBef>
              <a:buFont typeface="Wingdings" panose="05000000000000000000" pitchFamily="2" charset="2"/>
              <a:buChar char="v"/>
            </a:pPr>
            <a:r>
              <a:rPr lang="en-US" sz="2800" b="1" kern="700" spc="20" dirty="0">
                <a:solidFill>
                  <a:srgbClr val="365F91"/>
                </a:solidFill>
                <a:ea typeface="SimSun" panose="02010600030101010101" pitchFamily="2" charset="-122"/>
              </a:rPr>
              <a:t>Principle 1: Coordinating the national statistical system</a:t>
            </a:r>
          </a:p>
          <a:p>
            <a:pPr marL="342900" indent="-342900">
              <a:lnSpc>
                <a:spcPts val="2600"/>
              </a:lnSpc>
              <a:spcBef>
                <a:spcPts val="1800"/>
              </a:spcBef>
              <a:buFont typeface="Wingdings" panose="05000000000000000000" pitchFamily="2" charset="2"/>
              <a:buChar char="v"/>
            </a:pPr>
            <a:r>
              <a:rPr lang="en-US" sz="2800" b="1" kern="700" spc="20" dirty="0">
                <a:solidFill>
                  <a:srgbClr val="365F91"/>
                </a:solidFill>
                <a:ea typeface="SimSun" panose="02010600030101010101" pitchFamily="2" charset="-122"/>
              </a:rPr>
              <a:t>Principle 2: Managing relationships with data users, data providers and other stakeholders</a:t>
            </a:r>
          </a:p>
          <a:p>
            <a:pPr marL="342900" indent="-342900">
              <a:lnSpc>
                <a:spcPts val="2600"/>
              </a:lnSpc>
              <a:spcBef>
                <a:spcPts val="1800"/>
              </a:spcBef>
              <a:buFont typeface="Wingdings" panose="05000000000000000000" pitchFamily="2" charset="2"/>
              <a:buChar char="v"/>
            </a:pPr>
            <a:r>
              <a:rPr lang="en-US" sz="2800" b="1" kern="700" spc="20" dirty="0">
                <a:solidFill>
                  <a:srgbClr val="365F91"/>
                </a:solidFill>
                <a:ea typeface="SimSun" panose="02010600030101010101" pitchFamily="2" charset="-122"/>
              </a:rPr>
              <a:t>Principle 3: Managing statistical standards</a:t>
            </a:r>
          </a:p>
          <a:p>
            <a:pPr algn="just">
              <a:tabLst>
                <a:tab pos="457200" algn="l"/>
              </a:tabLst>
            </a:pPr>
            <a:endParaRPr lang="en-US" sz="1800" b="1" dirty="0">
              <a:solidFill>
                <a:srgbClr val="365F91"/>
              </a:solidFill>
              <a:cs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3083274A-7D87-298C-6B68-EA8855468303}"/>
              </a:ext>
            </a:extLst>
          </p:cNvPr>
          <p:cNvSpPr>
            <a:spLocks noGrp="1"/>
          </p:cNvSpPr>
          <p:nvPr>
            <p:ph type="sldNum" sz="quarter" idx="12"/>
          </p:nvPr>
        </p:nvSpPr>
        <p:spPr/>
        <p:txBody>
          <a:bodyPr/>
          <a:lstStyle/>
          <a:p>
            <a:fld id="{9FE24C67-8048-436B-83C7-25940D90F159}" type="slidenum">
              <a:rPr lang="en-US" smtClean="0"/>
              <a:t>13</a:t>
            </a:fld>
            <a:endParaRPr lang="en-US"/>
          </a:p>
        </p:txBody>
      </p:sp>
    </p:spTree>
    <p:extLst>
      <p:ext uri="{BB962C8B-B14F-4D97-AF65-F5344CB8AC3E}">
        <p14:creationId xmlns:p14="http://schemas.microsoft.com/office/powerpoint/2010/main" val="30305068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E7E1-3EE3-572E-71B9-61EBA45A029D}"/>
              </a:ext>
            </a:extLst>
          </p:cNvPr>
          <p:cNvSpPr>
            <a:spLocks noGrp="1"/>
          </p:cNvSpPr>
          <p:nvPr>
            <p:ph type="title"/>
          </p:nvPr>
        </p:nvSpPr>
        <p:spPr/>
        <p:txBody>
          <a:bodyPr/>
          <a:lstStyle/>
          <a:p>
            <a:r>
              <a:rPr lang="fr-FR" dirty="0"/>
              <a:t>UN NQAF – </a:t>
            </a:r>
            <a:r>
              <a:rPr lang="fr-FR" dirty="0" err="1"/>
              <a:t>principles</a:t>
            </a:r>
            <a:r>
              <a:rPr lang="fr-FR" dirty="0"/>
              <a:t> on 4 </a:t>
            </a:r>
            <a:r>
              <a:rPr lang="fr-FR" dirty="0" err="1"/>
              <a:t>levels</a:t>
            </a:r>
            <a:endParaRPr lang="en-US" dirty="0"/>
          </a:p>
        </p:txBody>
      </p:sp>
      <p:sp>
        <p:nvSpPr>
          <p:cNvPr id="3" name="Content Placeholder 2">
            <a:extLst>
              <a:ext uri="{FF2B5EF4-FFF2-40B4-BE49-F238E27FC236}">
                <a16:creationId xmlns:a16="http://schemas.microsoft.com/office/drawing/2014/main" id="{3B12B1FF-CEAF-8C5D-8398-F525E6D64018}"/>
              </a:ext>
            </a:extLst>
          </p:cNvPr>
          <p:cNvSpPr>
            <a:spLocks noGrp="1"/>
          </p:cNvSpPr>
          <p:nvPr>
            <p:ph idx="1"/>
          </p:nvPr>
        </p:nvSpPr>
        <p:spPr/>
        <p:txBody>
          <a:bodyPr>
            <a:normAutofit lnSpcReduction="10000"/>
          </a:bodyPr>
          <a:lstStyle/>
          <a:p>
            <a:pPr marL="0" indent="0" algn="just">
              <a:buNone/>
              <a:tabLst>
                <a:tab pos="457200" algn="l"/>
              </a:tabLst>
            </a:pPr>
            <a:r>
              <a:rPr lang="en-US" sz="2800" b="1" dirty="0">
                <a:solidFill>
                  <a:srgbClr val="365F91"/>
                </a:solidFill>
                <a:cs typeface="Arial" panose="020B0604020202020204" pitchFamily="34" charset="0"/>
              </a:rPr>
              <a:t>Level B. Managing the institutional environment</a:t>
            </a:r>
          </a:p>
          <a:p>
            <a:pPr algn="just">
              <a:lnSpc>
                <a:spcPts val="2400"/>
              </a:lnSpc>
              <a:spcBef>
                <a:spcPts val="600"/>
              </a:spcBef>
            </a:pPr>
            <a:r>
              <a:rPr lang="en-US" sz="2000" dirty="0">
                <a:ea typeface="Candara" panose="020E0502030303020204" pitchFamily="34" charset="0"/>
                <a:cs typeface="Arial" panose="020B0604020202020204" pitchFamily="34" charset="0"/>
              </a:rPr>
              <a:t>The institutional environment is one of the prerequisites to ensure the quality of statistics. Principles to be assured are professional independence, impartiality and objectivity, transparency, statistical confidentiality, quality commitment and adequacy of resources.</a:t>
            </a:r>
          </a:p>
          <a:p>
            <a:pPr marL="342900" indent="-342900">
              <a:lnSpc>
                <a:spcPts val="2600"/>
              </a:lnSpc>
              <a:spcBef>
                <a:spcPts val="1200"/>
              </a:spcBef>
              <a:buFont typeface="Wingdings" panose="05000000000000000000" pitchFamily="2" charset="2"/>
              <a:buChar char="v"/>
            </a:pPr>
            <a:r>
              <a:rPr lang="en-US" sz="2400" b="1" kern="700" spc="20" dirty="0">
                <a:solidFill>
                  <a:srgbClr val="365F91"/>
                </a:solidFill>
                <a:ea typeface="SimSun" panose="02010600030101010101" pitchFamily="2" charset="-122"/>
              </a:rPr>
              <a:t>Principle 4: Assuring professional independence</a:t>
            </a:r>
          </a:p>
          <a:p>
            <a:pPr marL="342900" indent="-342900">
              <a:lnSpc>
                <a:spcPts val="2600"/>
              </a:lnSpc>
              <a:spcBef>
                <a:spcPts val="1200"/>
              </a:spcBef>
              <a:buFont typeface="Wingdings" panose="05000000000000000000" pitchFamily="2" charset="2"/>
              <a:buChar char="v"/>
            </a:pPr>
            <a:r>
              <a:rPr lang="en-US" sz="2400" b="1" kern="700" spc="20" dirty="0">
                <a:solidFill>
                  <a:srgbClr val="365F91"/>
                </a:solidFill>
                <a:ea typeface="SimSun" panose="02010600030101010101" pitchFamily="2" charset="-122"/>
              </a:rPr>
              <a:t>Principle 5: Assuring impartiality and objectivity</a:t>
            </a:r>
          </a:p>
          <a:p>
            <a:pPr marL="342900" indent="-342900">
              <a:lnSpc>
                <a:spcPts val="2600"/>
              </a:lnSpc>
              <a:spcBef>
                <a:spcPts val="1200"/>
              </a:spcBef>
              <a:buFont typeface="Wingdings" panose="05000000000000000000" pitchFamily="2" charset="2"/>
              <a:buChar char="v"/>
            </a:pPr>
            <a:r>
              <a:rPr lang="en-US" sz="2400" b="1" kern="700" spc="20" dirty="0">
                <a:solidFill>
                  <a:srgbClr val="365F91"/>
                </a:solidFill>
                <a:ea typeface="SimSun" panose="02010600030101010101" pitchFamily="2" charset="-122"/>
              </a:rPr>
              <a:t>Principle 6: Assuring transparency</a:t>
            </a:r>
          </a:p>
          <a:p>
            <a:pPr marL="342900" indent="-342900">
              <a:lnSpc>
                <a:spcPts val="2600"/>
              </a:lnSpc>
              <a:spcBef>
                <a:spcPts val="1200"/>
              </a:spcBef>
              <a:buFont typeface="Wingdings" panose="05000000000000000000" pitchFamily="2" charset="2"/>
              <a:buChar char="v"/>
            </a:pPr>
            <a:r>
              <a:rPr lang="en-US" sz="2400" b="1" kern="700" spc="20" dirty="0">
                <a:solidFill>
                  <a:srgbClr val="365F91"/>
                </a:solidFill>
                <a:ea typeface="SimSun" panose="02010600030101010101" pitchFamily="2" charset="-122"/>
              </a:rPr>
              <a:t>Principle 7: Assuring statistical confidentiality and data security</a:t>
            </a:r>
          </a:p>
          <a:p>
            <a:pPr marL="342900" indent="-342900">
              <a:lnSpc>
                <a:spcPts val="2600"/>
              </a:lnSpc>
              <a:spcBef>
                <a:spcPts val="1200"/>
              </a:spcBef>
              <a:buFont typeface="Wingdings" panose="05000000000000000000" pitchFamily="2" charset="2"/>
              <a:buChar char="v"/>
            </a:pPr>
            <a:r>
              <a:rPr lang="en-US" sz="2400" b="1" kern="700" spc="20" dirty="0">
                <a:solidFill>
                  <a:srgbClr val="365F91"/>
                </a:solidFill>
                <a:ea typeface="SimSun" panose="02010600030101010101" pitchFamily="2" charset="-122"/>
              </a:rPr>
              <a:t>Principle 8: Assuring the quality commitment</a:t>
            </a:r>
          </a:p>
          <a:p>
            <a:pPr marL="342900" indent="-342900">
              <a:lnSpc>
                <a:spcPts val="2600"/>
              </a:lnSpc>
              <a:spcBef>
                <a:spcPts val="1200"/>
              </a:spcBef>
              <a:buFont typeface="Wingdings" panose="05000000000000000000" pitchFamily="2" charset="2"/>
              <a:buChar char="v"/>
            </a:pPr>
            <a:r>
              <a:rPr lang="en-US" sz="2400" b="1" kern="700" spc="20" dirty="0">
                <a:solidFill>
                  <a:srgbClr val="365F91"/>
                </a:solidFill>
                <a:ea typeface="SimSun" panose="02010600030101010101" pitchFamily="2" charset="-122"/>
              </a:rPr>
              <a:t>Principle 9: Assuring adequacy of resources</a:t>
            </a:r>
          </a:p>
          <a:p>
            <a:endParaRPr lang="en-US" dirty="0"/>
          </a:p>
        </p:txBody>
      </p:sp>
      <p:sp>
        <p:nvSpPr>
          <p:cNvPr id="5" name="Slide Number Placeholder 4">
            <a:extLst>
              <a:ext uri="{FF2B5EF4-FFF2-40B4-BE49-F238E27FC236}">
                <a16:creationId xmlns:a16="http://schemas.microsoft.com/office/drawing/2014/main" id="{3083274A-7D87-298C-6B68-EA8855468303}"/>
              </a:ext>
            </a:extLst>
          </p:cNvPr>
          <p:cNvSpPr>
            <a:spLocks noGrp="1"/>
          </p:cNvSpPr>
          <p:nvPr>
            <p:ph type="sldNum" sz="quarter" idx="12"/>
          </p:nvPr>
        </p:nvSpPr>
        <p:spPr/>
        <p:txBody>
          <a:bodyPr/>
          <a:lstStyle/>
          <a:p>
            <a:fld id="{9FE24C67-8048-436B-83C7-25940D90F159}" type="slidenum">
              <a:rPr lang="en-US" smtClean="0"/>
              <a:t>14</a:t>
            </a:fld>
            <a:endParaRPr lang="en-US"/>
          </a:p>
        </p:txBody>
      </p:sp>
    </p:spTree>
    <p:extLst>
      <p:ext uri="{BB962C8B-B14F-4D97-AF65-F5344CB8AC3E}">
        <p14:creationId xmlns:p14="http://schemas.microsoft.com/office/powerpoint/2010/main" val="32783713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E7E1-3EE3-572E-71B9-61EBA45A029D}"/>
              </a:ext>
            </a:extLst>
          </p:cNvPr>
          <p:cNvSpPr>
            <a:spLocks noGrp="1"/>
          </p:cNvSpPr>
          <p:nvPr>
            <p:ph type="title"/>
          </p:nvPr>
        </p:nvSpPr>
        <p:spPr/>
        <p:txBody>
          <a:bodyPr/>
          <a:lstStyle/>
          <a:p>
            <a:r>
              <a:rPr lang="fr-FR" dirty="0"/>
              <a:t>UN NQAF – </a:t>
            </a:r>
            <a:r>
              <a:rPr lang="fr-FR" dirty="0" err="1"/>
              <a:t>principles</a:t>
            </a:r>
            <a:r>
              <a:rPr lang="fr-FR" dirty="0"/>
              <a:t> on 4 </a:t>
            </a:r>
            <a:r>
              <a:rPr lang="fr-FR" dirty="0" err="1"/>
              <a:t>levels</a:t>
            </a:r>
            <a:endParaRPr lang="en-US" dirty="0"/>
          </a:p>
        </p:txBody>
      </p:sp>
      <p:sp>
        <p:nvSpPr>
          <p:cNvPr id="3" name="Content Placeholder 2">
            <a:extLst>
              <a:ext uri="{FF2B5EF4-FFF2-40B4-BE49-F238E27FC236}">
                <a16:creationId xmlns:a16="http://schemas.microsoft.com/office/drawing/2014/main" id="{3B12B1FF-CEAF-8C5D-8398-F525E6D64018}"/>
              </a:ext>
            </a:extLst>
          </p:cNvPr>
          <p:cNvSpPr>
            <a:spLocks noGrp="1"/>
          </p:cNvSpPr>
          <p:nvPr>
            <p:ph idx="1"/>
          </p:nvPr>
        </p:nvSpPr>
        <p:spPr/>
        <p:txBody>
          <a:bodyPr>
            <a:normAutofit fontScale="92500" lnSpcReduction="10000"/>
          </a:bodyPr>
          <a:lstStyle/>
          <a:p>
            <a:pPr marL="0" indent="0" algn="just">
              <a:buNone/>
            </a:pPr>
            <a:r>
              <a:rPr lang="en-US" sz="3200" b="1" dirty="0">
                <a:solidFill>
                  <a:srgbClr val="365F91"/>
                </a:solidFill>
                <a:cs typeface="Arial" panose="020B0604020202020204" pitchFamily="34" charset="0"/>
              </a:rPr>
              <a:t>Level C. Managing statistical processes</a:t>
            </a:r>
          </a:p>
          <a:p>
            <a:pPr algn="just">
              <a:lnSpc>
                <a:spcPts val="2400"/>
              </a:lnSpc>
              <a:spcBef>
                <a:spcPts val="600"/>
              </a:spcBef>
            </a:pPr>
            <a:r>
              <a:rPr lang="en-US" sz="2400" dirty="0">
                <a:ea typeface="Candara" panose="020E0502030303020204" pitchFamily="34" charset="0"/>
                <a:cs typeface="Arial" panose="020B0604020202020204" pitchFamily="34" charset="0"/>
              </a:rPr>
              <a:t>International standards, guidelines and good practices are fully observed in the statistical processes used by the statistical agencies to develop, produce and disseminate official statistics, while constantly striving for innovation. The credibility of the statistics is enhanced by a reputation for good management and efficiency.</a:t>
            </a:r>
          </a:p>
          <a:p>
            <a:pPr marL="342900" indent="-342900">
              <a:lnSpc>
                <a:spcPts val="2600"/>
              </a:lnSpc>
              <a:spcBef>
                <a:spcPts val="1800"/>
              </a:spcBef>
              <a:buFont typeface="Wingdings" panose="05000000000000000000" pitchFamily="2" charset="2"/>
              <a:buChar char="v"/>
            </a:pPr>
            <a:r>
              <a:rPr lang="en-US" sz="2800" b="1" kern="700" spc="20" dirty="0">
                <a:solidFill>
                  <a:srgbClr val="365F91"/>
                </a:solidFill>
                <a:ea typeface="SimSun" panose="02010600030101010101" pitchFamily="2" charset="-122"/>
              </a:rPr>
              <a:t>Principle 10: Assuring methodological soundness</a:t>
            </a:r>
          </a:p>
          <a:p>
            <a:pPr marL="342900" indent="-342900">
              <a:lnSpc>
                <a:spcPts val="2600"/>
              </a:lnSpc>
              <a:spcBef>
                <a:spcPts val="1800"/>
              </a:spcBef>
              <a:buFont typeface="Wingdings" panose="05000000000000000000" pitchFamily="2" charset="2"/>
              <a:buChar char="v"/>
            </a:pPr>
            <a:r>
              <a:rPr lang="en-US" sz="2800" b="1" kern="700" spc="20" dirty="0">
                <a:solidFill>
                  <a:srgbClr val="365F91"/>
                </a:solidFill>
                <a:ea typeface="SimSun" panose="02010600030101010101" pitchFamily="2" charset="-122"/>
              </a:rPr>
              <a:t>Principle 11: Assuring cost-effectiveness</a:t>
            </a:r>
          </a:p>
          <a:p>
            <a:pPr marL="342900" indent="-342900">
              <a:lnSpc>
                <a:spcPts val="2600"/>
              </a:lnSpc>
              <a:spcBef>
                <a:spcPts val="1800"/>
              </a:spcBef>
              <a:buFont typeface="Wingdings" panose="05000000000000000000" pitchFamily="2" charset="2"/>
              <a:buChar char="v"/>
            </a:pPr>
            <a:r>
              <a:rPr lang="en-US" sz="2800" b="1" kern="700" spc="20" dirty="0">
                <a:solidFill>
                  <a:srgbClr val="365F91"/>
                </a:solidFill>
                <a:ea typeface="SimSun" panose="02010600030101010101" pitchFamily="2" charset="-122"/>
              </a:rPr>
              <a:t>Principle 12: Assuring appropriate statistical procedures</a:t>
            </a:r>
          </a:p>
          <a:p>
            <a:pPr marL="342900" indent="-342900">
              <a:lnSpc>
                <a:spcPts val="2600"/>
              </a:lnSpc>
              <a:spcBef>
                <a:spcPts val="1800"/>
              </a:spcBef>
              <a:buFont typeface="Wingdings" panose="05000000000000000000" pitchFamily="2" charset="2"/>
              <a:buChar char="v"/>
            </a:pPr>
            <a:r>
              <a:rPr lang="en-US" sz="2800" b="1" kern="700" spc="20" dirty="0">
                <a:solidFill>
                  <a:srgbClr val="365F91"/>
                </a:solidFill>
                <a:ea typeface="SimSun" panose="02010600030101010101" pitchFamily="2" charset="-122"/>
              </a:rPr>
              <a:t>Principle 13: Managing the respondent burden</a:t>
            </a:r>
          </a:p>
          <a:p>
            <a:pPr algn="just"/>
            <a:r>
              <a:rPr lang="en-US" sz="1800" kern="700" spc="20" dirty="0">
                <a:ea typeface="Times New Roman" panose="02020603050405020304" pitchFamily="18" charset="0"/>
              </a:rPr>
              <a:t> </a:t>
            </a:r>
          </a:p>
          <a:p>
            <a:endParaRPr lang="en-US" dirty="0"/>
          </a:p>
        </p:txBody>
      </p:sp>
      <p:sp>
        <p:nvSpPr>
          <p:cNvPr id="5" name="Slide Number Placeholder 4">
            <a:extLst>
              <a:ext uri="{FF2B5EF4-FFF2-40B4-BE49-F238E27FC236}">
                <a16:creationId xmlns:a16="http://schemas.microsoft.com/office/drawing/2014/main" id="{3083274A-7D87-298C-6B68-EA8855468303}"/>
              </a:ext>
            </a:extLst>
          </p:cNvPr>
          <p:cNvSpPr>
            <a:spLocks noGrp="1"/>
          </p:cNvSpPr>
          <p:nvPr>
            <p:ph type="sldNum" sz="quarter" idx="12"/>
          </p:nvPr>
        </p:nvSpPr>
        <p:spPr/>
        <p:txBody>
          <a:bodyPr/>
          <a:lstStyle/>
          <a:p>
            <a:fld id="{9FE24C67-8048-436B-83C7-25940D90F159}" type="slidenum">
              <a:rPr lang="en-US" smtClean="0"/>
              <a:t>15</a:t>
            </a:fld>
            <a:endParaRPr lang="en-US"/>
          </a:p>
        </p:txBody>
      </p:sp>
    </p:spTree>
    <p:extLst>
      <p:ext uri="{BB962C8B-B14F-4D97-AF65-F5344CB8AC3E}">
        <p14:creationId xmlns:p14="http://schemas.microsoft.com/office/powerpoint/2010/main" val="29221025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E7E1-3EE3-572E-71B9-61EBA45A029D}"/>
              </a:ext>
            </a:extLst>
          </p:cNvPr>
          <p:cNvSpPr>
            <a:spLocks noGrp="1"/>
          </p:cNvSpPr>
          <p:nvPr>
            <p:ph type="title"/>
          </p:nvPr>
        </p:nvSpPr>
        <p:spPr>
          <a:xfrm>
            <a:off x="838200" y="408872"/>
            <a:ext cx="10515600" cy="1325563"/>
          </a:xfrm>
        </p:spPr>
        <p:txBody>
          <a:bodyPr/>
          <a:lstStyle/>
          <a:p>
            <a:r>
              <a:rPr lang="fr-FR" dirty="0"/>
              <a:t>UN NQAF – </a:t>
            </a:r>
            <a:r>
              <a:rPr lang="fr-FR" dirty="0" err="1"/>
              <a:t>principles</a:t>
            </a:r>
            <a:r>
              <a:rPr lang="fr-FR" dirty="0"/>
              <a:t> on 4 </a:t>
            </a:r>
            <a:r>
              <a:rPr lang="fr-FR" dirty="0" err="1"/>
              <a:t>levels</a:t>
            </a:r>
            <a:endParaRPr lang="en-US" dirty="0"/>
          </a:p>
        </p:txBody>
      </p:sp>
      <p:sp>
        <p:nvSpPr>
          <p:cNvPr id="3" name="Content Placeholder 2">
            <a:extLst>
              <a:ext uri="{FF2B5EF4-FFF2-40B4-BE49-F238E27FC236}">
                <a16:creationId xmlns:a16="http://schemas.microsoft.com/office/drawing/2014/main" id="{3B12B1FF-CEAF-8C5D-8398-F525E6D64018}"/>
              </a:ext>
            </a:extLst>
          </p:cNvPr>
          <p:cNvSpPr>
            <a:spLocks noGrp="1"/>
          </p:cNvSpPr>
          <p:nvPr>
            <p:ph idx="1"/>
          </p:nvPr>
        </p:nvSpPr>
        <p:spPr>
          <a:xfrm>
            <a:off x="838200" y="1435008"/>
            <a:ext cx="10515600" cy="4351338"/>
          </a:xfrm>
        </p:spPr>
        <p:txBody>
          <a:bodyPr>
            <a:normAutofit lnSpcReduction="10000"/>
          </a:bodyPr>
          <a:lstStyle/>
          <a:p>
            <a:pPr marL="0" indent="0" algn="just">
              <a:buNone/>
            </a:pPr>
            <a:r>
              <a:rPr lang="en-US" sz="2800" b="1" dirty="0">
                <a:solidFill>
                  <a:srgbClr val="365F91"/>
                </a:solidFill>
                <a:cs typeface="Arial" panose="020B0604020202020204" pitchFamily="34" charset="0"/>
              </a:rPr>
              <a:t>Level D. Managing statistical outputs</a:t>
            </a:r>
          </a:p>
          <a:p>
            <a:pPr algn="just">
              <a:lnSpc>
                <a:spcPts val="2400"/>
              </a:lnSpc>
              <a:spcBef>
                <a:spcPts val="600"/>
              </a:spcBef>
            </a:pPr>
            <a:r>
              <a:rPr lang="en-US" sz="2000" dirty="0">
                <a:ea typeface="Candara" panose="020E0502030303020204" pitchFamily="34" charset="0"/>
                <a:cs typeface="Arial" panose="020B0604020202020204" pitchFamily="34" charset="0"/>
              </a:rPr>
              <a:t>Output quality is measured by the extent to which the statistics are relevant, accurate and reliable, timely and punctual, readily accessible and clear for the users, and coherent and comparable across geographical regions and over time.</a:t>
            </a:r>
          </a:p>
          <a:p>
            <a:pPr marL="342900" indent="-342900">
              <a:lnSpc>
                <a:spcPts val="2600"/>
              </a:lnSpc>
              <a:spcBef>
                <a:spcPts val="1200"/>
              </a:spcBef>
              <a:buFont typeface="Wingdings" panose="05000000000000000000" pitchFamily="2" charset="2"/>
              <a:buChar char="v"/>
            </a:pPr>
            <a:r>
              <a:rPr lang="en-US" sz="2400" b="1" kern="700" spc="20" dirty="0">
                <a:solidFill>
                  <a:srgbClr val="365F91"/>
                </a:solidFill>
                <a:ea typeface="SimSun" panose="02010600030101010101" pitchFamily="2" charset="-122"/>
              </a:rPr>
              <a:t>Principle 14: Assuring relevance</a:t>
            </a:r>
          </a:p>
          <a:p>
            <a:pPr marL="342900" indent="-342900">
              <a:lnSpc>
                <a:spcPts val="2600"/>
              </a:lnSpc>
              <a:spcBef>
                <a:spcPts val="1200"/>
              </a:spcBef>
              <a:buFont typeface="Wingdings" panose="05000000000000000000" pitchFamily="2" charset="2"/>
              <a:buChar char="v"/>
            </a:pPr>
            <a:r>
              <a:rPr lang="en-US" sz="2400" b="1" kern="700" spc="20" dirty="0">
                <a:solidFill>
                  <a:srgbClr val="365F91"/>
                </a:solidFill>
                <a:ea typeface="SimSun" panose="02010600030101010101" pitchFamily="2" charset="-122"/>
              </a:rPr>
              <a:t>Principle 15: Assuring accuracy and reliability</a:t>
            </a:r>
          </a:p>
          <a:p>
            <a:pPr marL="342900" indent="-342900">
              <a:lnSpc>
                <a:spcPts val="2600"/>
              </a:lnSpc>
              <a:spcBef>
                <a:spcPts val="1200"/>
              </a:spcBef>
              <a:buFont typeface="Wingdings" panose="05000000000000000000" pitchFamily="2" charset="2"/>
              <a:buChar char="v"/>
            </a:pPr>
            <a:r>
              <a:rPr lang="en-US" sz="2400" b="1" kern="700" spc="20" dirty="0">
                <a:solidFill>
                  <a:srgbClr val="365F91"/>
                </a:solidFill>
                <a:ea typeface="SimSun" panose="02010600030101010101" pitchFamily="2" charset="-122"/>
              </a:rPr>
              <a:t>Principle 16: Assuring timeliness and punctuality</a:t>
            </a:r>
          </a:p>
          <a:p>
            <a:pPr marL="342900" indent="-342900">
              <a:lnSpc>
                <a:spcPts val="2600"/>
              </a:lnSpc>
              <a:spcBef>
                <a:spcPts val="1200"/>
              </a:spcBef>
              <a:buFont typeface="Wingdings" panose="05000000000000000000" pitchFamily="2" charset="2"/>
              <a:buChar char="v"/>
            </a:pPr>
            <a:r>
              <a:rPr lang="en-US" sz="2400" b="1" kern="700" spc="20" dirty="0">
                <a:solidFill>
                  <a:srgbClr val="365F91"/>
                </a:solidFill>
                <a:ea typeface="SimSun" panose="02010600030101010101" pitchFamily="2" charset="-122"/>
              </a:rPr>
              <a:t>Principle 17: Assuring accessibility and clarity</a:t>
            </a:r>
          </a:p>
          <a:p>
            <a:pPr marL="342900" indent="-342900">
              <a:lnSpc>
                <a:spcPts val="2600"/>
              </a:lnSpc>
              <a:spcBef>
                <a:spcPts val="1200"/>
              </a:spcBef>
              <a:buFont typeface="Wingdings" panose="05000000000000000000" pitchFamily="2" charset="2"/>
              <a:buChar char="v"/>
            </a:pPr>
            <a:r>
              <a:rPr lang="en-US" sz="2400" b="1" kern="700" spc="20" dirty="0">
                <a:solidFill>
                  <a:srgbClr val="365F91"/>
                </a:solidFill>
                <a:ea typeface="SimSun" panose="02010600030101010101" pitchFamily="2" charset="-122"/>
              </a:rPr>
              <a:t>Principle 18: Assuring coherence and comparability</a:t>
            </a:r>
          </a:p>
          <a:p>
            <a:pPr marL="342900" indent="-342900">
              <a:lnSpc>
                <a:spcPts val="2600"/>
              </a:lnSpc>
              <a:spcBef>
                <a:spcPts val="1200"/>
              </a:spcBef>
              <a:buFont typeface="Wingdings" panose="05000000000000000000" pitchFamily="2" charset="2"/>
              <a:buChar char="v"/>
            </a:pPr>
            <a:r>
              <a:rPr lang="en-US" sz="2400" b="1" kern="700" spc="20" dirty="0">
                <a:solidFill>
                  <a:srgbClr val="365F91"/>
                </a:solidFill>
                <a:ea typeface="SimSun" panose="02010600030101010101" pitchFamily="2" charset="-122"/>
              </a:rPr>
              <a:t>Principle 19: Managing metadata</a:t>
            </a:r>
          </a:p>
          <a:p>
            <a:pPr marL="0" indent="0">
              <a:buNone/>
            </a:pPr>
            <a:endParaRPr lang="en-US" dirty="0"/>
          </a:p>
        </p:txBody>
      </p:sp>
      <p:sp>
        <p:nvSpPr>
          <p:cNvPr id="5" name="Slide Number Placeholder 4">
            <a:extLst>
              <a:ext uri="{FF2B5EF4-FFF2-40B4-BE49-F238E27FC236}">
                <a16:creationId xmlns:a16="http://schemas.microsoft.com/office/drawing/2014/main" id="{3083274A-7D87-298C-6B68-EA8855468303}"/>
              </a:ext>
            </a:extLst>
          </p:cNvPr>
          <p:cNvSpPr>
            <a:spLocks noGrp="1"/>
          </p:cNvSpPr>
          <p:nvPr>
            <p:ph type="sldNum" sz="quarter" idx="12"/>
          </p:nvPr>
        </p:nvSpPr>
        <p:spPr/>
        <p:txBody>
          <a:bodyPr/>
          <a:lstStyle/>
          <a:p>
            <a:fld id="{9FE24C67-8048-436B-83C7-25940D90F159}" type="slidenum">
              <a:rPr lang="en-US" smtClean="0"/>
              <a:t>16</a:t>
            </a:fld>
            <a:endParaRPr lang="en-US"/>
          </a:p>
        </p:txBody>
      </p:sp>
    </p:spTree>
    <p:extLst>
      <p:ext uri="{BB962C8B-B14F-4D97-AF65-F5344CB8AC3E}">
        <p14:creationId xmlns:p14="http://schemas.microsoft.com/office/powerpoint/2010/main" val="36762359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DBF53-F4CD-E9F0-C0C0-C90C5295A0D1}"/>
              </a:ext>
            </a:extLst>
          </p:cNvPr>
          <p:cNvSpPr>
            <a:spLocks noGrp="1"/>
          </p:cNvSpPr>
          <p:nvPr>
            <p:ph type="title"/>
          </p:nvPr>
        </p:nvSpPr>
        <p:spPr>
          <a:xfrm>
            <a:off x="630314" y="185461"/>
            <a:ext cx="8598763" cy="815605"/>
          </a:xfrm>
          <a:solidFill>
            <a:schemeClr val="tx2">
              <a:lumMod val="40000"/>
              <a:lumOff val="60000"/>
            </a:schemeClr>
          </a:solidFill>
        </p:spPr>
        <p:txBody>
          <a:bodyPr/>
          <a:lstStyle/>
          <a:p>
            <a:r>
              <a:rPr lang="en-GB" dirty="0"/>
              <a:t>UN NQAF Implementation guidance and tools</a:t>
            </a:r>
            <a:endParaRPr lang="en-US" dirty="0"/>
          </a:p>
        </p:txBody>
      </p:sp>
      <p:sp>
        <p:nvSpPr>
          <p:cNvPr id="3" name="Content Placeholder 2">
            <a:extLst>
              <a:ext uri="{FF2B5EF4-FFF2-40B4-BE49-F238E27FC236}">
                <a16:creationId xmlns:a16="http://schemas.microsoft.com/office/drawing/2014/main" id="{070C3C64-5248-29FB-189E-F0479C9624BC}"/>
              </a:ext>
            </a:extLst>
          </p:cNvPr>
          <p:cNvSpPr>
            <a:spLocks noGrp="1"/>
          </p:cNvSpPr>
          <p:nvPr>
            <p:ph idx="1"/>
          </p:nvPr>
        </p:nvSpPr>
        <p:spPr>
          <a:xfrm>
            <a:off x="2590800" y="1253330"/>
            <a:ext cx="8763000" cy="4961039"/>
          </a:xfrm>
          <a:ln>
            <a:solidFill>
              <a:schemeClr val="accent1"/>
            </a:solidFill>
          </a:ln>
        </p:spPr>
        <p:txBody>
          <a:bodyPr>
            <a:normAutofit fontScale="92500" lnSpcReduction="20000"/>
          </a:bodyPr>
          <a:lstStyle/>
          <a:p>
            <a:pPr>
              <a:spcAft>
                <a:spcPts val="600"/>
              </a:spcAft>
              <a:buFont typeface="Wingdings" panose="05000000000000000000" pitchFamily="2" charset="2"/>
              <a:buChar char="q"/>
            </a:pPr>
            <a:r>
              <a:rPr lang="en-US" dirty="0"/>
              <a:t>The </a:t>
            </a:r>
            <a:r>
              <a:rPr lang="en-US" i="1" dirty="0"/>
              <a:t>Manual</a:t>
            </a:r>
            <a:r>
              <a:rPr lang="en-US" dirty="0"/>
              <a:t> (2019)</a:t>
            </a:r>
          </a:p>
          <a:p>
            <a:pPr>
              <a:spcAft>
                <a:spcPts val="600"/>
              </a:spcAft>
              <a:buFont typeface="Wingdings" panose="05000000000000000000" pitchFamily="2" charset="2"/>
              <a:buChar char="q"/>
            </a:pPr>
            <a:r>
              <a:rPr lang="en-US" dirty="0"/>
              <a:t>The UN NQAF self-assessment checklist (2019)</a:t>
            </a:r>
          </a:p>
          <a:p>
            <a:pPr>
              <a:spcAft>
                <a:spcPts val="600"/>
              </a:spcAft>
              <a:buFont typeface="Wingdings" panose="05000000000000000000" pitchFamily="2" charset="2"/>
              <a:buChar char="q"/>
            </a:pPr>
            <a:r>
              <a:rPr lang="en-US" dirty="0"/>
              <a:t>The Roadmap for NQAF development and implementation (2023)</a:t>
            </a:r>
          </a:p>
          <a:p>
            <a:pPr>
              <a:spcAft>
                <a:spcPts val="600"/>
              </a:spcAft>
              <a:buFont typeface="Wingdings" panose="05000000000000000000" pitchFamily="2" charset="2"/>
              <a:buChar char="q"/>
            </a:pPr>
            <a:r>
              <a:rPr lang="en-US" dirty="0"/>
              <a:t> Module for Quality Assurance when using Administrative and Other Data Sources to produce Official Statistics (2025)</a:t>
            </a:r>
          </a:p>
          <a:p>
            <a:pPr>
              <a:spcAft>
                <a:spcPts val="600"/>
              </a:spcAft>
              <a:buFont typeface="Wingdings" panose="05000000000000000000" pitchFamily="2" charset="2"/>
              <a:buChar char="q"/>
            </a:pPr>
            <a:r>
              <a:rPr lang="en-US" dirty="0"/>
              <a:t> Maturity Model on Quality Culture in Official Statistics (2025)</a:t>
            </a:r>
          </a:p>
          <a:p>
            <a:pPr marL="0" indent="0">
              <a:spcAft>
                <a:spcPts val="600"/>
              </a:spcAft>
              <a:buNone/>
            </a:pPr>
            <a:r>
              <a:rPr lang="en-US" b="1" dirty="0"/>
              <a:t>Other tools and next steps </a:t>
            </a:r>
            <a:r>
              <a:rPr lang="en-US" b="1" dirty="0">
                <a:solidFill>
                  <a:srgbClr val="FF0000"/>
                </a:solidFill>
                <a:highlight>
                  <a:srgbClr val="FFFF00"/>
                </a:highlight>
                <a:sym typeface="Wingdings" panose="05000000000000000000" pitchFamily="2" charset="2"/>
              </a:rPr>
              <a:t></a:t>
            </a:r>
            <a:endParaRPr lang="en-US" b="1" dirty="0">
              <a:solidFill>
                <a:srgbClr val="FF0000"/>
              </a:solidFill>
              <a:highlight>
                <a:srgbClr val="FFFF00"/>
              </a:highlight>
            </a:endParaRPr>
          </a:p>
          <a:p>
            <a:pPr>
              <a:spcAft>
                <a:spcPts val="600"/>
              </a:spcAft>
              <a:buFont typeface="Wingdings" panose="05000000000000000000" pitchFamily="2" charset="2"/>
              <a:buChar char="q"/>
            </a:pPr>
            <a:r>
              <a:rPr lang="en-US" dirty="0"/>
              <a:t> Generic Statistical Business Process Model (GSBPM)</a:t>
            </a:r>
          </a:p>
          <a:p>
            <a:pPr>
              <a:spcAft>
                <a:spcPts val="600"/>
              </a:spcAft>
              <a:buFont typeface="Wingdings" panose="05000000000000000000" pitchFamily="2" charset="2"/>
              <a:buChar char="q"/>
            </a:pPr>
            <a:r>
              <a:rPr lang="en-US" dirty="0"/>
              <a:t> Quality indicators, Quality reports, Metadata standards, Assessments and audits</a:t>
            </a:r>
          </a:p>
          <a:p>
            <a:pPr marL="0" indent="0">
              <a:spcAft>
                <a:spcPts val="600"/>
              </a:spcAft>
              <a:buNone/>
            </a:pPr>
            <a:r>
              <a:rPr lang="en-US" dirty="0">
                <a:solidFill>
                  <a:srgbClr val="FF0000"/>
                </a:solidFill>
                <a:highlight>
                  <a:srgbClr val="FFFF00"/>
                </a:highlight>
                <a:sym typeface="Wingdings" panose="05000000000000000000" pitchFamily="2" charset="2"/>
              </a:rPr>
              <a:t></a:t>
            </a:r>
            <a:r>
              <a:rPr lang="en-US" dirty="0">
                <a:solidFill>
                  <a:srgbClr val="FF0000"/>
                </a:solidFill>
                <a:sym typeface="Wingdings" panose="05000000000000000000" pitchFamily="2" charset="2"/>
              </a:rPr>
              <a:t> </a:t>
            </a:r>
            <a:r>
              <a:rPr lang="en-US" dirty="0">
                <a:sym typeface="Wingdings" panose="05000000000000000000" pitchFamily="2" charset="2"/>
              </a:rPr>
              <a:t>Define GSBPM overarching process of quality management + Integrate tools </a:t>
            </a:r>
            <a:endParaRPr lang="en-US" dirty="0"/>
          </a:p>
          <a:p>
            <a:pPr>
              <a:spcAft>
                <a:spcPts val="600"/>
              </a:spcAft>
              <a:buFont typeface="Wingdings" panose="05000000000000000000" pitchFamily="2" charset="2"/>
              <a:buChar char="q"/>
            </a:pPr>
            <a:endParaRPr lang="en-US" sz="5100" dirty="0"/>
          </a:p>
          <a:p>
            <a:pPr>
              <a:spcAft>
                <a:spcPts val="600"/>
              </a:spcAft>
              <a:buFont typeface="Wingdings" panose="05000000000000000000" pitchFamily="2" charset="2"/>
              <a:buChar char="q"/>
            </a:pPr>
            <a:endParaRPr lang="en-US" dirty="0"/>
          </a:p>
        </p:txBody>
      </p:sp>
      <p:sp>
        <p:nvSpPr>
          <p:cNvPr id="5" name="Slide Number Placeholder 4">
            <a:extLst>
              <a:ext uri="{FF2B5EF4-FFF2-40B4-BE49-F238E27FC236}">
                <a16:creationId xmlns:a16="http://schemas.microsoft.com/office/drawing/2014/main" id="{BD65C099-D1EA-3A68-9BC1-50F8A517A8EF}"/>
              </a:ext>
            </a:extLst>
          </p:cNvPr>
          <p:cNvSpPr>
            <a:spLocks noGrp="1"/>
          </p:cNvSpPr>
          <p:nvPr>
            <p:ph type="sldNum" sz="quarter" idx="12"/>
          </p:nvPr>
        </p:nvSpPr>
        <p:spPr/>
        <p:txBody>
          <a:bodyPr/>
          <a:lstStyle/>
          <a:p>
            <a:fld id="{9FE24C67-8048-436B-83C7-25940D90F159}" type="slidenum">
              <a:rPr lang="en-US" smtClean="0"/>
              <a:t>17</a:t>
            </a:fld>
            <a:endParaRPr lang="en-US"/>
          </a:p>
        </p:txBody>
      </p:sp>
      <p:sp>
        <p:nvSpPr>
          <p:cNvPr id="6" name="Arrow: Right 5">
            <a:extLst>
              <a:ext uri="{FF2B5EF4-FFF2-40B4-BE49-F238E27FC236}">
                <a16:creationId xmlns:a16="http://schemas.microsoft.com/office/drawing/2014/main" id="{EA86A2A3-CBA0-CB5E-9AFB-DEF8DE9DA509}"/>
              </a:ext>
            </a:extLst>
          </p:cNvPr>
          <p:cNvSpPr/>
          <p:nvPr/>
        </p:nvSpPr>
        <p:spPr>
          <a:xfrm>
            <a:off x="1583924" y="4028448"/>
            <a:ext cx="745724" cy="355107"/>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1C12AA26-DD5D-840A-CB11-2B8F5214599E}"/>
              </a:ext>
            </a:extLst>
          </p:cNvPr>
          <p:cNvSpPr/>
          <p:nvPr/>
        </p:nvSpPr>
        <p:spPr>
          <a:xfrm>
            <a:off x="1583924" y="2609497"/>
            <a:ext cx="745724" cy="355107"/>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3CBE4BD2-6824-3F38-FD29-C84523018136}"/>
              </a:ext>
            </a:extLst>
          </p:cNvPr>
          <p:cNvSpPr/>
          <p:nvPr/>
        </p:nvSpPr>
        <p:spPr>
          <a:xfrm>
            <a:off x="1583924" y="4573036"/>
            <a:ext cx="745724" cy="355107"/>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A8044A5-B302-0EE1-8199-6CC227A9FF66}"/>
              </a:ext>
            </a:extLst>
          </p:cNvPr>
          <p:cNvSpPr txBox="1"/>
          <p:nvPr/>
        </p:nvSpPr>
        <p:spPr>
          <a:xfrm>
            <a:off x="186985" y="2681374"/>
            <a:ext cx="1055219" cy="2246769"/>
          </a:xfrm>
          <a:prstGeom prst="rect">
            <a:avLst/>
          </a:prstGeom>
          <a:solidFill>
            <a:schemeClr val="accent2"/>
          </a:solidFill>
        </p:spPr>
        <p:txBody>
          <a:bodyPr wrap="square" rtlCol="0">
            <a:spAutoFit/>
          </a:bodyPr>
          <a:lstStyle/>
          <a:p>
            <a:endParaRPr lang="en-US" sz="2000" b="1" dirty="0"/>
          </a:p>
          <a:p>
            <a:r>
              <a:rPr lang="en-US" sz="2000" b="1" dirty="0"/>
              <a:t>At level of individual outputs</a:t>
            </a:r>
          </a:p>
          <a:p>
            <a:endParaRPr lang="en-US" sz="2000" b="1" dirty="0"/>
          </a:p>
        </p:txBody>
      </p:sp>
      <p:pic>
        <p:nvPicPr>
          <p:cNvPr id="9" name="Picture 8">
            <a:extLst>
              <a:ext uri="{FF2B5EF4-FFF2-40B4-BE49-F238E27FC236}">
                <a16:creationId xmlns:a16="http://schemas.microsoft.com/office/drawing/2014/main" id="{D1867FF9-F461-A501-A8E1-D5AAE85DBC8C}"/>
              </a:ext>
            </a:extLst>
          </p:cNvPr>
          <p:cNvPicPr>
            <a:picLocks noChangeAspect="1"/>
          </p:cNvPicPr>
          <p:nvPr/>
        </p:nvPicPr>
        <p:blipFill>
          <a:blip r:embed="rId2"/>
          <a:stretch>
            <a:fillRect/>
          </a:stretch>
        </p:blipFill>
        <p:spPr>
          <a:xfrm>
            <a:off x="1583924" y="5252310"/>
            <a:ext cx="762066" cy="390178"/>
          </a:xfrm>
          <a:prstGeom prst="rect">
            <a:avLst/>
          </a:prstGeom>
          <a:solidFill>
            <a:srgbClr val="FFFF00"/>
          </a:solidFill>
        </p:spPr>
      </p:pic>
    </p:spTree>
    <p:extLst>
      <p:ext uri="{BB962C8B-B14F-4D97-AF65-F5344CB8AC3E}">
        <p14:creationId xmlns:p14="http://schemas.microsoft.com/office/powerpoint/2010/main" val="20571053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DBF53-F4CD-E9F0-C0C0-C90C5295A0D1}"/>
              </a:ext>
            </a:extLst>
          </p:cNvPr>
          <p:cNvSpPr>
            <a:spLocks noGrp="1"/>
          </p:cNvSpPr>
          <p:nvPr>
            <p:ph type="title"/>
          </p:nvPr>
        </p:nvSpPr>
        <p:spPr>
          <a:xfrm>
            <a:off x="331729" y="41275"/>
            <a:ext cx="10515600" cy="1325563"/>
          </a:xfrm>
        </p:spPr>
        <p:txBody>
          <a:bodyPr/>
          <a:lstStyle/>
          <a:p>
            <a:r>
              <a:rPr lang="en-US" sz="3600" b="1" dirty="0"/>
              <a:t>The </a:t>
            </a:r>
            <a:r>
              <a:rPr lang="en-US" sz="3600" b="1" i="1" dirty="0"/>
              <a:t>Manual</a:t>
            </a:r>
            <a:r>
              <a:rPr lang="en-US" sz="3600" b="1" dirty="0"/>
              <a:t> aims to support countries in..</a:t>
            </a:r>
            <a:endParaRPr lang="en-US" dirty="0"/>
          </a:p>
        </p:txBody>
      </p:sp>
      <p:sp>
        <p:nvSpPr>
          <p:cNvPr id="5" name="Slide Number Placeholder 4">
            <a:extLst>
              <a:ext uri="{FF2B5EF4-FFF2-40B4-BE49-F238E27FC236}">
                <a16:creationId xmlns:a16="http://schemas.microsoft.com/office/drawing/2014/main" id="{BD65C099-D1EA-3A68-9BC1-50F8A517A8EF}"/>
              </a:ext>
            </a:extLst>
          </p:cNvPr>
          <p:cNvSpPr>
            <a:spLocks noGrp="1"/>
          </p:cNvSpPr>
          <p:nvPr>
            <p:ph type="sldNum" sz="quarter" idx="12"/>
          </p:nvPr>
        </p:nvSpPr>
        <p:spPr/>
        <p:txBody>
          <a:bodyPr/>
          <a:lstStyle/>
          <a:p>
            <a:fld id="{9FE24C67-8048-436B-83C7-25940D90F159}" type="slidenum">
              <a:rPr lang="en-US" smtClean="0"/>
              <a:t>18</a:t>
            </a:fld>
            <a:endParaRPr lang="en-US"/>
          </a:p>
        </p:txBody>
      </p:sp>
      <p:graphicFrame>
        <p:nvGraphicFramePr>
          <p:cNvPr id="6" name="Diagram 5">
            <a:extLst>
              <a:ext uri="{FF2B5EF4-FFF2-40B4-BE49-F238E27FC236}">
                <a16:creationId xmlns:a16="http://schemas.microsoft.com/office/drawing/2014/main" id="{4676F375-E4DD-CB23-31E8-C6C3FEEBC97E}"/>
              </a:ext>
            </a:extLst>
          </p:cNvPr>
          <p:cNvGraphicFramePr/>
          <p:nvPr/>
        </p:nvGraphicFramePr>
        <p:xfrm>
          <a:off x="1123949" y="1076325"/>
          <a:ext cx="8867776" cy="4953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4">
            <a:extLst>
              <a:ext uri="{FF2B5EF4-FFF2-40B4-BE49-F238E27FC236}">
                <a16:creationId xmlns:a16="http://schemas.microsoft.com/office/drawing/2014/main" id="{C2CBFC7F-D701-2216-648D-51D34434D7C0}"/>
              </a:ext>
            </a:extLst>
          </p:cNvPr>
          <p:cNvSpPr txBox="1">
            <a:spLocks/>
          </p:cNvSpPr>
          <p:nvPr/>
        </p:nvSpPr>
        <p:spPr>
          <a:xfrm>
            <a:off x="5305425" y="4554170"/>
            <a:ext cx="4470240" cy="1569660"/>
          </a:xfrm>
          <a:prstGeom prst="rect">
            <a:avLst/>
          </a:prstGeom>
          <a:ln w="19050">
            <a:solidFill>
              <a:srgbClr val="00295B"/>
            </a:solidFill>
          </a:ln>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lnSpc>
                <a:spcPct val="100000"/>
              </a:lnSpc>
            </a:pPr>
            <a:r>
              <a:rPr lang="en-US" sz="2400" b="1" dirty="0">
                <a:solidFill>
                  <a:srgbClr val="00295B"/>
                </a:solidFill>
                <a:latin typeface="+mn-lt"/>
              </a:rPr>
              <a:t>..through</a:t>
            </a:r>
            <a:endParaRPr lang="pl-PL" sz="2400" b="1" dirty="0">
              <a:solidFill>
                <a:srgbClr val="00295B"/>
              </a:solidFill>
              <a:latin typeface="+mn-lt"/>
            </a:endParaRPr>
          </a:p>
          <a:p>
            <a:pPr marL="342900" indent="-342900" algn="l">
              <a:lnSpc>
                <a:spcPct val="100000"/>
              </a:lnSpc>
              <a:buFont typeface="Symbol" panose="05050102010706020507" pitchFamily="18" charset="2"/>
              <a:buChar char=""/>
            </a:pPr>
            <a:r>
              <a:rPr lang="pl-PL" sz="2400" b="1" dirty="0">
                <a:solidFill>
                  <a:srgbClr val="00295B"/>
                </a:solidFill>
                <a:latin typeface="+mn-lt"/>
              </a:rPr>
              <a:t>Recommendations</a:t>
            </a:r>
          </a:p>
          <a:p>
            <a:pPr marL="342900" indent="-342900" algn="l">
              <a:lnSpc>
                <a:spcPct val="100000"/>
              </a:lnSpc>
              <a:buFont typeface="Symbol" panose="05050102010706020507" pitchFamily="18" charset="2"/>
              <a:buChar char=""/>
            </a:pPr>
            <a:r>
              <a:rPr lang="pl-PL" sz="2400" b="1" dirty="0">
                <a:solidFill>
                  <a:srgbClr val="00295B"/>
                </a:solidFill>
                <a:latin typeface="+mn-lt"/>
              </a:rPr>
              <a:t>UN NQAF</a:t>
            </a:r>
          </a:p>
          <a:p>
            <a:pPr marL="342900" indent="-342900" algn="l">
              <a:lnSpc>
                <a:spcPct val="100000"/>
              </a:lnSpc>
              <a:buFont typeface="Symbol" panose="05050102010706020507" pitchFamily="18" charset="2"/>
              <a:buChar char=""/>
            </a:pPr>
            <a:r>
              <a:rPr lang="pl-PL" sz="2400" b="1" dirty="0">
                <a:solidFill>
                  <a:srgbClr val="00295B"/>
                </a:solidFill>
                <a:latin typeface="+mn-lt"/>
              </a:rPr>
              <a:t>Implementation guidance</a:t>
            </a:r>
            <a:endParaRPr lang="en-US" sz="2800" b="1" dirty="0">
              <a:solidFill>
                <a:srgbClr val="00295B"/>
              </a:solidFill>
              <a:latin typeface="+mn-lt"/>
            </a:endParaRPr>
          </a:p>
        </p:txBody>
      </p:sp>
      <p:sp>
        <p:nvSpPr>
          <p:cNvPr id="3" name="TextBox 2">
            <a:extLst>
              <a:ext uri="{FF2B5EF4-FFF2-40B4-BE49-F238E27FC236}">
                <a16:creationId xmlns:a16="http://schemas.microsoft.com/office/drawing/2014/main" id="{2214F9C0-C14F-B904-9F08-615509C54F62}"/>
              </a:ext>
            </a:extLst>
          </p:cNvPr>
          <p:cNvSpPr txBox="1"/>
          <p:nvPr/>
        </p:nvSpPr>
        <p:spPr>
          <a:xfrm>
            <a:off x="4935984" y="6445188"/>
            <a:ext cx="2716567" cy="284086"/>
          </a:xfrm>
          <a:prstGeom prst="rect">
            <a:avLst/>
          </a:prstGeom>
          <a:noFill/>
        </p:spPr>
        <p:txBody>
          <a:bodyPr wrap="square" rtlCol="0">
            <a:spAutoFit/>
          </a:bodyPr>
          <a:lstStyle/>
          <a:p>
            <a:r>
              <a:rPr lang="en-US" sz="1200" dirty="0"/>
              <a:t>Ulaanbaatar, Mongolia, 23-25 Sep. 2024</a:t>
            </a:r>
          </a:p>
        </p:txBody>
      </p:sp>
    </p:spTree>
    <p:extLst>
      <p:ext uri="{BB962C8B-B14F-4D97-AF65-F5344CB8AC3E}">
        <p14:creationId xmlns:p14="http://schemas.microsoft.com/office/powerpoint/2010/main" val="74701197"/>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DBF53-F4CD-E9F0-C0C0-C90C5295A0D1}"/>
              </a:ext>
            </a:extLst>
          </p:cNvPr>
          <p:cNvSpPr>
            <a:spLocks noGrp="1"/>
          </p:cNvSpPr>
          <p:nvPr>
            <p:ph type="title"/>
          </p:nvPr>
        </p:nvSpPr>
        <p:spPr/>
        <p:txBody>
          <a:bodyPr/>
          <a:lstStyle/>
          <a:p>
            <a:r>
              <a:rPr lang="en-US" dirty="0"/>
              <a:t>Some important terms to be noted…</a:t>
            </a:r>
          </a:p>
        </p:txBody>
      </p:sp>
      <p:sp>
        <p:nvSpPr>
          <p:cNvPr id="3" name="Content Placeholder 2">
            <a:extLst>
              <a:ext uri="{FF2B5EF4-FFF2-40B4-BE49-F238E27FC236}">
                <a16:creationId xmlns:a16="http://schemas.microsoft.com/office/drawing/2014/main" id="{070C3C64-5248-29FB-189E-F0479C9624BC}"/>
              </a:ext>
            </a:extLst>
          </p:cNvPr>
          <p:cNvSpPr>
            <a:spLocks noGrp="1"/>
          </p:cNvSpPr>
          <p:nvPr>
            <p:ph idx="1"/>
          </p:nvPr>
        </p:nvSpPr>
        <p:spPr/>
        <p:txBody>
          <a:bodyPr/>
          <a:lstStyle/>
          <a:p>
            <a:pPr marL="285750" indent="-285750">
              <a:spcAft>
                <a:spcPts val="1200"/>
              </a:spcAft>
              <a:buFont typeface="Wingdings" panose="05000000000000000000" pitchFamily="2" charset="2"/>
              <a:buChar char="§"/>
            </a:pPr>
            <a:r>
              <a:rPr lang="en-US" sz="2200" b="1" dirty="0"/>
              <a:t>Data and statistics</a:t>
            </a:r>
          </a:p>
          <a:p>
            <a:pPr marL="285750" indent="-285750">
              <a:spcAft>
                <a:spcPts val="1200"/>
              </a:spcAft>
              <a:buFont typeface="Wingdings" panose="05000000000000000000" pitchFamily="2" charset="2"/>
              <a:buChar char="§"/>
            </a:pPr>
            <a:r>
              <a:rPr lang="en-US" sz="2200" b="1" dirty="0"/>
              <a:t>Data providers </a:t>
            </a:r>
            <a:r>
              <a:rPr lang="en-US" sz="2200" dirty="0"/>
              <a:t>and </a:t>
            </a:r>
            <a:r>
              <a:rPr lang="en-US" sz="2200" b="1" dirty="0"/>
              <a:t>statistics producers</a:t>
            </a:r>
          </a:p>
          <a:p>
            <a:pPr marL="285750" indent="-285750">
              <a:spcAft>
                <a:spcPts val="1200"/>
              </a:spcAft>
              <a:buFont typeface="Wingdings" panose="05000000000000000000" pitchFamily="2" charset="2"/>
              <a:buChar char="§"/>
            </a:pPr>
            <a:r>
              <a:rPr lang="en-US" sz="2200" b="1" dirty="0"/>
              <a:t>National statistical system </a:t>
            </a:r>
            <a:r>
              <a:rPr lang="en-US" sz="2200" dirty="0"/>
              <a:t>– responsible for official statistics</a:t>
            </a:r>
          </a:p>
          <a:p>
            <a:pPr marL="742950" lvl="1" indent="-285750">
              <a:spcAft>
                <a:spcPts val="1200"/>
              </a:spcAft>
              <a:buFont typeface="Wingdings" panose="05000000000000000000" pitchFamily="2" charset="2"/>
              <a:buChar char="§"/>
            </a:pPr>
            <a:r>
              <a:rPr lang="en-US" sz="2200" dirty="0"/>
              <a:t>NSS = </a:t>
            </a:r>
            <a:r>
              <a:rPr lang="en-US" sz="2200" b="1" dirty="0"/>
              <a:t>National statistical office </a:t>
            </a:r>
            <a:r>
              <a:rPr lang="en-US" sz="2200" dirty="0"/>
              <a:t>(NSO) + </a:t>
            </a:r>
            <a:r>
              <a:rPr lang="en-US" sz="2200" b="1" dirty="0"/>
              <a:t>Other producers of official statistics </a:t>
            </a:r>
            <a:r>
              <a:rPr lang="en-US" sz="2200" dirty="0"/>
              <a:t>( = statistical agencies)</a:t>
            </a:r>
            <a:endParaRPr lang="en-US" sz="2200" b="1" dirty="0"/>
          </a:p>
          <a:p>
            <a:pPr marL="742950" lvl="1" indent="-285750">
              <a:spcAft>
                <a:spcPts val="1200"/>
              </a:spcAft>
              <a:buFont typeface="Wingdings" panose="05000000000000000000" pitchFamily="2" charset="2"/>
              <a:buChar char="§"/>
            </a:pPr>
            <a:r>
              <a:rPr lang="en-US" sz="2200" b="1" dirty="0"/>
              <a:t>Other statistics producers</a:t>
            </a:r>
            <a:r>
              <a:rPr lang="en-US" sz="2200" dirty="0"/>
              <a:t> are not part of NSS</a:t>
            </a:r>
          </a:p>
          <a:p>
            <a:pPr marL="285750" lvl="1" indent="-285750">
              <a:spcAft>
                <a:spcPts val="1200"/>
              </a:spcAft>
              <a:buFont typeface="Wingdings" panose="05000000000000000000" pitchFamily="2" charset="2"/>
              <a:buChar char="§"/>
            </a:pPr>
            <a:r>
              <a:rPr lang="en-US" sz="2200" b="1" dirty="0"/>
              <a:t>Data ecosystem</a:t>
            </a:r>
            <a:r>
              <a:rPr lang="en-US" sz="2200" dirty="0"/>
              <a:t>, </a:t>
            </a:r>
            <a:r>
              <a:rPr lang="en-US" sz="2200" b="1" dirty="0"/>
              <a:t>Official statistics</a:t>
            </a:r>
            <a:r>
              <a:rPr lang="en-US" sz="2200" dirty="0"/>
              <a:t>, </a:t>
            </a:r>
            <a:r>
              <a:rPr lang="en-US" sz="2200" b="1" dirty="0"/>
              <a:t>Open data </a:t>
            </a:r>
            <a:r>
              <a:rPr lang="en-US" sz="2200" dirty="0"/>
              <a:t>etc. </a:t>
            </a:r>
          </a:p>
          <a:p>
            <a:endParaRPr lang="en-US" dirty="0"/>
          </a:p>
        </p:txBody>
      </p:sp>
      <p:sp>
        <p:nvSpPr>
          <p:cNvPr id="5" name="Slide Number Placeholder 4">
            <a:extLst>
              <a:ext uri="{FF2B5EF4-FFF2-40B4-BE49-F238E27FC236}">
                <a16:creationId xmlns:a16="http://schemas.microsoft.com/office/drawing/2014/main" id="{BD65C099-D1EA-3A68-9BC1-50F8A517A8EF}"/>
              </a:ext>
            </a:extLst>
          </p:cNvPr>
          <p:cNvSpPr>
            <a:spLocks noGrp="1"/>
          </p:cNvSpPr>
          <p:nvPr>
            <p:ph type="sldNum" sz="quarter" idx="12"/>
          </p:nvPr>
        </p:nvSpPr>
        <p:spPr/>
        <p:txBody>
          <a:bodyPr/>
          <a:lstStyle/>
          <a:p>
            <a:fld id="{9FE24C67-8048-436B-83C7-25940D90F159}" type="slidenum">
              <a:rPr lang="en-US" smtClean="0"/>
              <a:t>19</a:t>
            </a:fld>
            <a:endParaRPr lang="en-US"/>
          </a:p>
        </p:txBody>
      </p:sp>
    </p:spTree>
    <p:extLst>
      <p:ext uri="{BB962C8B-B14F-4D97-AF65-F5344CB8AC3E}">
        <p14:creationId xmlns:p14="http://schemas.microsoft.com/office/powerpoint/2010/main" val="35592216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DBF53-F4CD-E9F0-C0C0-C90C5295A0D1}"/>
              </a:ext>
            </a:extLst>
          </p:cNvPr>
          <p:cNvSpPr>
            <a:spLocks noGrp="1"/>
          </p:cNvSpPr>
          <p:nvPr>
            <p:ph type="title"/>
          </p:nvPr>
        </p:nvSpPr>
        <p:spPr/>
        <p:txBody>
          <a:bodyPr/>
          <a:lstStyle/>
          <a:p>
            <a:r>
              <a:rPr lang="en-US" dirty="0"/>
              <a:t>What is quality in Statistics (Definition)</a:t>
            </a:r>
          </a:p>
        </p:txBody>
      </p:sp>
      <p:sp>
        <p:nvSpPr>
          <p:cNvPr id="3" name="Content Placeholder 2">
            <a:extLst>
              <a:ext uri="{FF2B5EF4-FFF2-40B4-BE49-F238E27FC236}">
                <a16:creationId xmlns:a16="http://schemas.microsoft.com/office/drawing/2014/main" id="{070C3C64-5248-29FB-189E-F0479C9624BC}"/>
              </a:ext>
            </a:extLst>
          </p:cNvPr>
          <p:cNvSpPr>
            <a:spLocks noGrp="1"/>
          </p:cNvSpPr>
          <p:nvPr>
            <p:ph idx="1"/>
          </p:nvPr>
        </p:nvSpPr>
        <p:spPr/>
        <p:txBody>
          <a:bodyPr/>
          <a:lstStyle/>
          <a:p>
            <a:pPr marL="0" indent="0">
              <a:spcAft>
                <a:spcPts val="600"/>
              </a:spcAft>
              <a:buNone/>
            </a:pPr>
            <a:r>
              <a:rPr lang="en-US" dirty="0"/>
              <a:t>Quality is the degree to which a set of inherent characteristics of an object fulfils requirements (see International Standards Organization, ISO 9000:2015). </a:t>
            </a:r>
          </a:p>
          <a:p>
            <a:pPr marL="0" indent="0">
              <a:spcAft>
                <a:spcPts val="600"/>
              </a:spcAft>
              <a:buNone/>
            </a:pPr>
            <a:r>
              <a:rPr lang="en-US" dirty="0"/>
              <a:t>In the context of statistical organizations, the object is the statistical output or product, the process, the institutional environment or the whole statistical system</a:t>
            </a:r>
            <a:endParaRPr lang="en-GB" dirty="0"/>
          </a:p>
          <a:p>
            <a:pPr marL="0" indent="0">
              <a:spcAft>
                <a:spcPts val="600"/>
              </a:spcAft>
              <a:buNone/>
            </a:pPr>
            <a:r>
              <a:rPr lang="en-US" b="1" dirty="0"/>
              <a:t>A simple definition of quality is </a:t>
            </a:r>
            <a:r>
              <a:rPr lang="en-US" b="1" dirty="0">
                <a:solidFill>
                  <a:srgbClr val="FF0000"/>
                </a:solidFill>
              </a:rPr>
              <a:t>"fit for use"</a:t>
            </a:r>
            <a:r>
              <a:rPr lang="en-US" b="1" dirty="0"/>
              <a:t> or </a:t>
            </a:r>
            <a:r>
              <a:rPr lang="en-US" b="1" dirty="0">
                <a:solidFill>
                  <a:srgbClr val="FF0000"/>
                </a:solidFill>
              </a:rPr>
              <a:t>“fit for purpose”. </a:t>
            </a:r>
            <a:endParaRPr lang="en-GB" b="1" dirty="0">
              <a:solidFill>
                <a:srgbClr val="FF0000"/>
              </a:solidFill>
            </a:endParaRPr>
          </a:p>
          <a:p>
            <a:endParaRPr lang="en-US" dirty="0"/>
          </a:p>
        </p:txBody>
      </p:sp>
      <p:sp>
        <p:nvSpPr>
          <p:cNvPr id="5" name="Slide Number Placeholder 4">
            <a:extLst>
              <a:ext uri="{FF2B5EF4-FFF2-40B4-BE49-F238E27FC236}">
                <a16:creationId xmlns:a16="http://schemas.microsoft.com/office/drawing/2014/main" id="{BD65C099-D1EA-3A68-9BC1-50F8A517A8EF}"/>
              </a:ext>
            </a:extLst>
          </p:cNvPr>
          <p:cNvSpPr>
            <a:spLocks noGrp="1"/>
          </p:cNvSpPr>
          <p:nvPr>
            <p:ph type="sldNum" sz="quarter" idx="12"/>
          </p:nvPr>
        </p:nvSpPr>
        <p:spPr/>
        <p:txBody>
          <a:bodyPr/>
          <a:lstStyle/>
          <a:p>
            <a:fld id="{9FE24C67-8048-436B-83C7-25940D90F159}" type="slidenum">
              <a:rPr lang="en-US" smtClean="0"/>
              <a:t>2</a:t>
            </a:fld>
            <a:endParaRPr lang="en-US"/>
          </a:p>
        </p:txBody>
      </p:sp>
    </p:spTree>
    <p:extLst>
      <p:ext uri="{BB962C8B-B14F-4D97-AF65-F5344CB8AC3E}">
        <p14:creationId xmlns:p14="http://schemas.microsoft.com/office/powerpoint/2010/main" val="35471048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8DA8A9-9995-47F3-8A85-5435D246D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1503"/>
            <a:ext cx="12192000" cy="5480727"/>
          </a:xfrm>
          <a:prstGeom prst="rect">
            <a:avLst/>
          </a:prstGeom>
        </p:spPr>
      </p:pic>
      <p:sp>
        <p:nvSpPr>
          <p:cNvPr id="3" name="TextBox 2">
            <a:extLst>
              <a:ext uri="{FF2B5EF4-FFF2-40B4-BE49-F238E27FC236}">
                <a16:creationId xmlns:a16="http://schemas.microsoft.com/office/drawing/2014/main" id="{F46A2C3C-D56C-4389-B462-2AF3A1E270CA}"/>
              </a:ext>
            </a:extLst>
          </p:cNvPr>
          <p:cNvSpPr txBox="1"/>
          <p:nvPr/>
        </p:nvSpPr>
        <p:spPr>
          <a:xfrm>
            <a:off x="1534884" y="4076417"/>
            <a:ext cx="5936343" cy="1477328"/>
          </a:xfrm>
          <a:prstGeom prst="rect">
            <a:avLst/>
          </a:prstGeom>
          <a:noFill/>
        </p:spPr>
        <p:txBody>
          <a:bodyPr wrap="square" rtlCol="0">
            <a:spAutoFit/>
          </a:bodyPr>
          <a:lstStyle/>
          <a:p>
            <a:r>
              <a:rPr lang="en-US" sz="7200" b="1" dirty="0">
                <a:solidFill>
                  <a:schemeClr val="bg1"/>
                </a:solidFill>
                <a:latin typeface="Montserrat" panose="00000500000000000000"/>
                <a:ea typeface="Roboto" panose="02000000000000000000" pitchFamily="2" charset="0"/>
                <a:cs typeface="Raavi" panose="020B0502040204020203" pitchFamily="34" charset="0"/>
              </a:rPr>
              <a:t>Thank you.</a:t>
            </a:r>
          </a:p>
          <a:p>
            <a:endParaRPr lang="en-US" dirty="0"/>
          </a:p>
        </p:txBody>
      </p:sp>
      <p:sp>
        <p:nvSpPr>
          <p:cNvPr id="4" name="Slide Number Placeholder 3">
            <a:extLst>
              <a:ext uri="{FF2B5EF4-FFF2-40B4-BE49-F238E27FC236}">
                <a16:creationId xmlns:a16="http://schemas.microsoft.com/office/drawing/2014/main" id="{042ECEA9-DCE4-8CD8-FD25-12447EB9A149}"/>
              </a:ext>
            </a:extLst>
          </p:cNvPr>
          <p:cNvSpPr>
            <a:spLocks noGrp="1"/>
          </p:cNvSpPr>
          <p:nvPr>
            <p:ph type="sldNum" sz="quarter" idx="12"/>
          </p:nvPr>
        </p:nvSpPr>
        <p:spPr/>
        <p:txBody>
          <a:bodyPr/>
          <a:lstStyle/>
          <a:p>
            <a:fld id="{9FE24C67-8048-436B-83C7-25940D90F159}" type="slidenum">
              <a:rPr lang="en-US" smtClean="0"/>
              <a:t>20</a:t>
            </a:fld>
            <a:endParaRPr lang="en-US"/>
          </a:p>
        </p:txBody>
      </p:sp>
    </p:spTree>
    <p:extLst>
      <p:ext uri="{BB962C8B-B14F-4D97-AF65-F5344CB8AC3E}">
        <p14:creationId xmlns:p14="http://schemas.microsoft.com/office/powerpoint/2010/main" val="489395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41CC92E0-48D3-4FC8-AC26-5E262EDBE42D}"/>
              </a:ext>
            </a:extLst>
          </p:cNvPr>
          <p:cNvSpPr>
            <a:spLocks noGrp="1"/>
          </p:cNvSpPr>
          <p:nvPr>
            <p:ph idx="1"/>
          </p:nvPr>
        </p:nvSpPr>
        <p:spPr>
          <a:xfrm>
            <a:off x="831142" y="510625"/>
            <a:ext cx="10515600" cy="894817"/>
          </a:xfrm>
        </p:spPr>
        <p:txBody>
          <a:bodyPr>
            <a:normAutofit/>
          </a:bodyPr>
          <a:lstStyle/>
          <a:p>
            <a:pPr marL="0" indent="0">
              <a:buNone/>
            </a:pPr>
            <a:r>
              <a:rPr lang="en-US" sz="2000" dirty="0"/>
              <a:t>UN NQAF covers factors contributing to the </a:t>
            </a:r>
            <a:r>
              <a:rPr lang="en-US" sz="2000" b="1" dirty="0"/>
              <a:t>quality of produced statistics</a:t>
            </a:r>
            <a:r>
              <a:rPr lang="en-US" sz="2000" dirty="0"/>
              <a:t>, including practices on handling source or input data</a:t>
            </a:r>
          </a:p>
        </p:txBody>
      </p:sp>
      <p:sp>
        <p:nvSpPr>
          <p:cNvPr id="2" name="Tittel 1">
            <a:extLst>
              <a:ext uri="{FF2B5EF4-FFF2-40B4-BE49-F238E27FC236}">
                <a16:creationId xmlns:a16="http://schemas.microsoft.com/office/drawing/2014/main" id="{DD2DB713-C7B3-4291-8A13-9F0B1EA7DE1C}"/>
              </a:ext>
            </a:extLst>
          </p:cNvPr>
          <p:cNvSpPr>
            <a:spLocks noGrp="1"/>
          </p:cNvSpPr>
          <p:nvPr>
            <p:ph type="title"/>
          </p:nvPr>
        </p:nvSpPr>
        <p:spPr>
          <a:xfrm>
            <a:off x="838200" y="25623"/>
            <a:ext cx="10515600" cy="568719"/>
          </a:xfrm>
        </p:spPr>
        <p:txBody>
          <a:bodyPr>
            <a:normAutofit fontScale="90000"/>
          </a:bodyPr>
          <a:lstStyle/>
          <a:p>
            <a:r>
              <a:rPr lang="en-US" sz="3600" b="1" dirty="0">
                <a:solidFill>
                  <a:schemeClr val="tx2"/>
                </a:solidFill>
                <a:latin typeface="Aptos Display" panose="020B0004020202020204" pitchFamily="34" charset="0"/>
              </a:rPr>
              <a:t>UN National Quality Assurance Framework (NQAF)</a:t>
            </a:r>
          </a:p>
        </p:txBody>
      </p:sp>
      <p:sp>
        <p:nvSpPr>
          <p:cNvPr id="7" name="Rectangle 3">
            <a:extLst>
              <a:ext uri="{FF2B5EF4-FFF2-40B4-BE49-F238E27FC236}">
                <a16:creationId xmlns:a16="http://schemas.microsoft.com/office/drawing/2014/main" id="{7E7000ED-9E07-4FC2-A3F5-A25F8B25C5D9}"/>
              </a:ext>
            </a:extLst>
          </p:cNvPr>
          <p:cNvSpPr>
            <a:spLocks noChangeArrowheads="1"/>
          </p:cNvSpPr>
          <p:nvPr/>
        </p:nvSpPr>
        <p:spPr bwMode="auto">
          <a:xfrm>
            <a:off x="2822615" y="2098541"/>
            <a:ext cx="4253210" cy="80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342900" marR="0" lvl="2" indent="-171450" algn="just" defTabSz="171450" rtl="0" eaLnBrk="1" fontAlgn="auto" latinLnBrk="0" hangingPunct="1">
              <a:lnSpc>
                <a:spcPct val="100000"/>
              </a:lnSpc>
              <a:spcBef>
                <a:spcPct val="8000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Verdana" pitchFamily="34" charset="0"/>
              <a:ea typeface="+mn-ea"/>
              <a:cs typeface="+mn-cs"/>
            </a:endParaRPr>
          </a:p>
        </p:txBody>
      </p:sp>
      <p:sp>
        <p:nvSpPr>
          <p:cNvPr id="8" name="Rectangle 4">
            <a:extLst>
              <a:ext uri="{FF2B5EF4-FFF2-40B4-BE49-F238E27FC236}">
                <a16:creationId xmlns:a16="http://schemas.microsoft.com/office/drawing/2014/main" id="{0B4261CB-6C64-452A-B2F5-38B71D313193}"/>
              </a:ext>
            </a:extLst>
          </p:cNvPr>
          <p:cNvSpPr>
            <a:spLocks noChangeArrowheads="1"/>
          </p:cNvSpPr>
          <p:nvPr/>
        </p:nvSpPr>
        <p:spPr bwMode="auto">
          <a:xfrm>
            <a:off x="1905716" y="1238711"/>
            <a:ext cx="1433432" cy="916932"/>
          </a:xfrm>
          <a:prstGeom prst="rect">
            <a:avLst/>
          </a:prstGeom>
          <a:solidFill>
            <a:schemeClr val="accent1">
              <a:lumMod val="20000"/>
              <a:lumOff val="80000"/>
            </a:schemeClr>
          </a:solidFill>
          <a:ln w="12700">
            <a:solidFill>
              <a:sysClr val="windowText" lastClr="000000"/>
            </a:solidFill>
            <a:miter lim="800000"/>
            <a:headEnd/>
            <a:tailEnd/>
          </a:ln>
        </p:spPr>
        <p:txBody>
          <a:bodyPr wrap="none" anchor="ctr"/>
          <a:lstStyle/>
          <a:p>
            <a:pPr marL="0" marR="0" lvl="0" indent="0" algn="ctr" defTabSz="171450" rtl="0" eaLnBrk="1" fontAlgn="auto" latinLnBrk="0" hangingPunct="1">
              <a:lnSpc>
                <a:spcPct val="100000"/>
              </a:lnSpc>
              <a:spcBef>
                <a:spcPts val="0"/>
              </a:spcBef>
              <a:spcAft>
                <a:spcPts val="0"/>
              </a:spcAft>
              <a:buClrTx/>
              <a:buSzTx/>
              <a:buFontTx/>
              <a:buNone/>
              <a:tabLst/>
              <a:defRPr/>
            </a:pPr>
            <a:endParaRPr kumimoji="0" lang="nb-NO" sz="1050" b="0" i="0" u="none" strike="noStrike" kern="0" cap="none" spc="0" normalizeH="0" baseline="0" noProof="0" dirty="0">
              <a:ln>
                <a:noFill/>
              </a:ln>
              <a:solidFill>
                <a:prstClr val="black"/>
              </a:solidFill>
              <a:effectLst/>
              <a:uLnTx/>
              <a:uFillTx/>
              <a:latin typeface="Open Sans"/>
              <a:ea typeface="+mn-ea"/>
              <a:cs typeface="+mn-cs"/>
            </a:endParaRPr>
          </a:p>
          <a:p>
            <a:pPr marL="0" marR="0" lvl="0" indent="0" algn="ctr" defTabSz="171450" rtl="0" eaLnBrk="1" fontAlgn="auto" latinLnBrk="0" hangingPunct="1">
              <a:lnSpc>
                <a:spcPct val="100000"/>
              </a:lnSpc>
              <a:spcBef>
                <a:spcPts val="0"/>
              </a:spcBef>
              <a:spcAft>
                <a:spcPts val="0"/>
              </a:spcAft>
              <a:buClrTx/>
              <a:buSzTx/>
              <a:buFontTx/>
              <a:buNone/>
              <a:tabLst/>
              <a:defRPr/>
            </a:pPr>
            <a:endParaRPr kumimoji="0" lang="nb-NO" sz="1050" b="0" i="0" u="none" strike="noStrike" kern="0" cap="none" spc="0" normalizeH="0" baseline="0" noProof="0" dirty="0">
              <a:ln>
                <a:noFill/>
              </a:ln>
              <a:solidFill>
                <a:prstClr val="black"/>
              </a:solidFill>
              <a:effectLst/>
              <a:uLnTx/>
              <a:uFillTx/>
              <a:latin typeface="Open Sans"/>
              <a:ea typeface="+mn-ea"/>
              <a:cs typeface="+mn-cs"/>
            </a:endParaRPr>
          </a:p>
          <a:p>
            <a:pPr marL="0" marR="0" lvl="0" indent="0" algn="ctr" defTabSz="17145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Open Sans"/>
                <a:ea typeface="+mn-ea"/>
                <a:cs typeface="+mn-cs"/>
              </a:rPr>
              <a:t>Statistical system</a:t>
            </a:r>
          </a:p>
          <a:p>
            <a:pPr marL="0" marR="0" lvl="0" indent="0" algn="ctr" defTabSz="17145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Open Sans"/>
                <a:ea typeface="+mn-ea"/>
                <a:cs typeface="+mn-cs"/>
              </a:rPr>
              <a:t>and Institutional </a:t>
            </a:r>
          </a:p>
          <a:p>
            <a:pPr marL="0" marR="0" lvl="0" indent="0" algn="ctr" defTabSz="17145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Open Sans"/>
                <a:ea typeface="+mn-ea"/>
                <a:cs typeface="+mn-cs"/>
              </a:rPr>
              <a:t>environment</a:t>
            </a:r>
          </a:p>
          <a:p>
            <a:pPr marL="0" marR="0" lvl="0" indent="0" algn="ctr" defTabSz="171450" rtl="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prstClr val="black"/>
              </a:solidFill>
              <a:effectLst/>
              <a:uLnTx/>
              <a:uFillTx/>
              <a:latin typeface="Open Sans"/>
              <a:ea typeface="+mn-ea"/>
              <a:cs typeface="+mn-cs"/>
            </a:endParaRPr>
          </a:p>
          <a:p>
            <a:pPr marL="0" marR="0" lvl="0" indent="0" algn="ctr" defTabSz="171450" rtl="0" eaLnBrk="1" fontAlgn="auto" latinLnBrk="0" hangingPunct="1">
              <a:lnSpc>
                <a:spcPct val="100000"/>
              </a:lnSpc>
              <a:spcBef>
                <a:spcPts val="0"/>
              </a:spcBef>
              <a:spcAft>
                <a:spcPts val="0"/>
              </a:spcAft>
              <a:buClrTx/>
              <a:buSzTx/>
              <a:buFontTx/>
              <a:buNone/>
              <a:tabLst/>
              <a:defRPr/>
            </a:pPr>
            <a:endParaRPr kumimoji="0" lang="nb-NO" sz="1050" b="0" i="0" u="none" strike="noStrike" kern="0" cap="none" spc="0" normalizeH="0" baseline="0" noProof="0" dirty="0">
              <a:ln>
                <a:noFill/>
              </a:ln>
              <a:solidFill>
                <a:prstClr val="black"/>
              </a:solidFill>
              <a:effectLst/>
              <a:uLnTx/>
              <a:uFillTx/>
              <a:latin typeface="Open Sans"/>
              <a:ea typeface="+mn-ea"/>
              <a:cs typeface="+mn-cs"/>
            </a:endParaRPr>
          </a:p>
        </p:txBody>
      </p:sp>
      <p:sp>
        <p:nvSpPr>
          <p:cNvPr id="9" name="Rectangle 5">
            <a:extLst>
              <a:ext uri="{FF2B5EF4-FFF2-40B4-BE49-F238E27FC236}">
                <a16:creationId xmlns:a16="http://schemas.microsoft.com/office/drawing/2014/main" id="{11E2A14B-AA6E-484D-B076-7B2E9EA12267}"/>
              </a:ext>
            </a:extLst>
          </p:cNvPr>
          <p:cNvSpPr>
            <a:spLocks noChangeArrowheads="1"/>
          </p:cNvSpPr>
          <p:nvPr/>
        </p:nvSpPr>
        <p:spPr bwMode="auto">
          <a:xfrm>
            <a:off x="3692533" y="1224944"/>
            <a:ext cx="1432780" cy="916932"/>
          </a:xfrm>
          <a:prstGeom prst="rect">
            <a:avLst/>
          </a:prstGeom>
          <a:solidFill>
            <a:schemeClr val="accent1">
              <a:lumMod val="20000"/>
              <a:lumOff val="80000"/>
            </a:schemeClr>
          </a:solidFill>
          <a:ln w="12700">
            <a:solidFill>
              <a:sysClr val="windowText" lastClr="000000"/>
            </a:solidFill>
            <a:miter lim="800000"/>
            <a:headEnd/>
            <a:tailEnd/>
          </a:ln>
        </p:spPr>
        <p:txBody>
          <a:bodyPr wrap="none" tIns="141750" anchor="ctr"/>
          <a:lstStyle/>
          <a:p>
            <a:pPr marL="0" marR="0" lvl="0" indent="0" algn="ctr" defTabSz="17145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Open Sans"/>
                <a:ea typeface="+mn-ea"/>
                <a:cs typeface="+mn-cs"/>
              </a:rPr>
              <a:t>Statistical</a:t>
            </a:r>
          </a:p>
          <a:p>
            <a:pPr marL="0" marR="0" lvl="0" indent="0" algn="ctr" defTabSz="17145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Open Sans"/>
                <a:ea typeface="+mn-ea"/>
                <a:cs typeface="+mn-cs"/>
              </a:rPr>
              <a:t>processes</a:t>
            </a:r>
          </a:p>
          <a:p>
            <a:pPr marL="0" marR="0" lvl="0" indent="0" algn="ctr" defTabSz="171450" rtl="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prstClr val="black"/>
              </a:solidFill>
              <a:effectLst/>
              <a:uLnTx/>
              <a:uFillTx/>
              <a:latin typeface="Open Sans"/>
              <a:ea typeface="+mn-ea"/>
              <a:cs typeface="+mn-cs"/>
            </a:endParaRPr>
          </a:p>
        </p:txBody>
      </p:sp>
      <p:sp>
        <p:nvSpPr>
          <p:cNvPr id="10" name="Rectangle 6">
            <a:extLst>
              <a:ext uri="{FF2B5EF4-FFF2-40B4-BE49-F238E27FC236}">
                <a16:creationId xmlns:a16="http://schemas.microsoft.com/office/drawing/2014/main" id="{B835F4DB-DE41-42F2-B31B-095B8DA4BD53}"/>
              </a:ext>
            </a:extLst>
          </p:cNvPr>
          <p:cNvSpPr>
            <a:spLocks noChangeArrowheads="1"/>
          </p:cNvSpPr>
          <p:nvPr/>
        </p:nvSpPr>
        <p:spPr bwMode="auto">
          <a:xfrm>
            <a:off x="5515279" y="1224944"/>
            <a:ext cx="1432780" cy="916932"/>
          </a:xfrm>
          <a:prstGeom prst="rect">
            <a:avLst/>
          </a:prstGeom>
          <a:solidFill>
            <a:schemeClr val="accent1">
              <a:lumMod val="20000"/>
              <a:lumOff val="80000"/>
            </a:schemeClr>
          </a:solidFill>
          <a:ln w="12700">
            <a:solidFill>
              <a:sysClr val="windowText" lastClr="000000"/>
            </a:solidFill>
            <a:miter lim="800000"/>
            <a:headEnd/>
            <a:tailEnd/>
          </a:ln>
        </p:spPr>
        <p:txBody>
          <a:bodyPr wrap="none" anchor="ctr"/>
          <a:lstStyle/>
          <a:p>
            <a:pPr marL="0" marR="0" lvl="0" indent="0" algn="ctr" defTabSz="171450" rtl="0" eaLnBrk="1" fontAlgn="auto" latinLnBrk="0" hangingPunct="1">
              <a:lnSpc>
                <a:spcPct val="100000"/>
              </a:lnSpc>
              <a:spcBef>
                <a:spcPts val="0"/>
              </a:spcBef>
              <a:spcAft>
                <a:spcPts val="0"/>
              </a:spcAft>
              <a:buClrTx/>
              <a:buSzTx/>
              <a:buFontTx/>
              <a:buNone/>
              <a:tabLst/>
              <a:defRPr/>
            </a:pPr>
            <a:endParaRPr kumimoji="0" lang="nb-NO" sz="1050" b="0" i="0" u="none" strike="noStrike" kern="0" cap="none" spc="0" normalizeH="0" baseline="0" noProof="0" dirty="0">
              <a:ln>
                <a:noFill/>
              </a:ln>
              <a:solidFill>
                <a:prstClr val="black"/>
              </a:solidFill>
              <a:effectLst/>
              <a:uLnTx/>
              <a:uFillTx/>
              <a:latin typeface="Open Sans"/>
              <a:ea typeface="+mn-ea"/>
              <a:cs typeface="+mn-cs"/>
            </a:endParaRPr>
          </a:p>
          <a:p>
            <a:pPr marL="0" marR="0" lvl="0" indent="0" algn="ctr" defTabSz="171450" rtl="0" eaLnBrk="1" fontAlgn="auto" latinLnBrk="0" hangingPunct="1">
              <a:lnSpc>
                <a:spcPct val="100000"/>
              </a:lnSpc>
              <a:spcBef>
                <a:spcPts val="0"/>
              </a:spcBef>
              <a:spcAft>
                <a:spcPts val="0"/>
              </a:spcAft>
              <a:buClrTx/>
              <a:buSzTx/>
              <a:buFontTx/>
              <a:buNone/>
              <a:tabLst/>
              <a:defRPr/>
            </a:pPr>
            <a:endParaRPr kumimoji="0" lang="nb-NO" sz="1050" b="0" i="0" u="none" strike="noStrike" kern="0" cap="none" spc="0" normalizeH="0" baseline="0" noProof="0" dirty="0">
              <a:ln>
                <a:noFill/>
              </a:ln>
              <a:solidFill>
                <a:prstClr val="black"/>
              </a:solidFill>
              <a:effectLst/>
              <a:uLnTx/>
              <a:uFillTx/>
              <a:latin typeface="Open Sans"/>
              <a:ea typeface="+mn-ea"/>
              <a:cs typeface="+mn-cs"/>
            </a:endParaRPr>
          </a:p>
          <a:p>
            <a:pPr marL="0" marR="0" lvl="0" indent="0" algn="ctr" defTabSz="17145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Open Sans"/>
                <a:ea typeface="+mn-ea"/>
                <a:cs typeface="+mn-cs"/>
              </a:rPr>
              <a:t>Statistical </a:t>
            </a:r>
          </a:p>
          <a:p>
            <a:pPr marL="0" marR="0" lvl="0" indent="0" algn="ctr" defTabSz="17145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Open Sans"/>
                <a:ea typeface="+mn-ea"/>
                <a:cs typeface="+mn-cs"/>
              </a:rPr>
              <a:t>output</a:t>
            </a:r>
          </a:p>
          <a:p>
            <a:pPr marL="0" marR="0" lvl="0" indent="0" algn="ctr" defTabSz="171450" rtl="0" eaLnBrk="1" fontAlgn="auto" latinLnBrk="0" hangingPunct="1">
              <a:lnSpc>
                <a:spcPct val="100000"/>
              </a:lnSpc>
              <a:spcBef>
                <a:spcPts val="0"/>
              </a:spcBef>
              <a:spcAft>
                <a:spcPts val="0"/>
              </a:spcAft>
              <a:buClrTx/>
              <a:buSzTx/>
              <a:buFontTx/>
              <a:buNone/>
              <a:tabLst/>
              <a:defRPr/>
            </a:pPr>
            <a:endParaRPr kumimoji="0" lang="nb-NO" sz="1050" b="0" i="0" u="none" strike="noStrike" kern="0" cap="none" spc="0" normalizeH="0" baseline="0" noProof="0" dirty="0">
              <a:ln>
                <a:noFill/>
              </a:ln>
              <a:solidFill>
                <a:prstClr val="black"/>
              </a:solidFill>
              <a:effectLst/>
              <a:uLnTx/>
              <a:uFillTx/>
              <a:latin typeface="Open Sans"/>
              <a:ea typeface="+mn-ea"/>
              <a:cs typeface="+mn-cs"/>
            </a:endParaRPr>
          </a:p>
          <a:p>
            <a:pPr marL="0" marR="0" lvl="0" indent="0" algn="ctr" defTabSz="171450" rtl="0" eaLnBrk="1" fontAlgn="auto" latinLnBrk="0" hangingPunct="1">
              <a:lnSpc>
                <a:spcPct val="100000"/>
              </a:lnSpc>
              <a:spcBef>
                <a:spcPts val="0"/>
              </a:spcBef>
              <a:spcAft>
                <a:spcPts val="0"/>
              </a:spcAft>
              <a:buClrTx/>
              <a:buSzTx/>
              <a:buFontTx/>
              <a:buNone/>
              <a:tabLst/>
              <a:defRPr/>
            </a:pPr>
            <a:endParaRPr kumimoji="0" lang="nb-NO" sz="1050" b="0" i="0" u="none" strike="noStrike" kern="0" cap="none" spc="0" normalizeH="0" baseline="0" noProof="0" dirty="0">
              <a:ln>
                <a:noFill/>
              </a:ln>
              <a:solidFill>
                <a:prstClr val="black"/>
              </a:solidFill>
              <a:effectLst/>
              <a:uLnTx/>
              <a:uFillTx/>
              <a:latin typeface="Open Sans"/>
              <a:ea typeface="+mn-ea"/>
              <a:cs typeface="+mn-cs"/>
            </a:endParaRPr>
          </a:p>
        </p:txBody>
      </p:sp>
      <p:sp>
        <p:nvSpPr>
          <p:cNvPr id="11" name="Line 7">
            <a:extLst>
              <a:ext uri="{FF2B5EF4-FFF2-40B4-BE49-F238E27FC236}">
                <a16:creationId xmlns:a16="http://schemas.microsoft.com/office/drawing/2014/main" id="{60E98AB1-08A9-48A7-B155-82F24B54B349}"/>
              </a:ext>
            </a:extLst>
          </p:cNvPr>
          <p:cNvSpPr>
            <a:spLocks noChangeShapeType="1"/>
          </p:cNvSpPr>
          <p:nvPr/>
        </p:nvSpPr>
        <p:spPr bwMode="auto">
          <a:xfrm>
            <a:off x="3315781" y="1697181"/>
            <a:ext cx="282300" cy="1"/>
          </a:xfrm>
          <a:prstGeom prst="line">
            <a:avLst/>
          </a:prstGeom>
          <a:noFill/>
          <a:ln w="25400">
            <a:solidFill>
              <a:sysClr val="windowText" lastClr="000000"/>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171450" rtl="0" eaLnBrk="1" fontAlgn="auto" latinLnBrk="0" hangingPunct="1">
              <a:lnSpc>
                <a:spcPct val="100000"/>
              </a:lnSpc>
              <a:spcBef>
                <a:spcPts val="0"/>
              </a:spcBef>
              <a:spcAft>
                <a:spcPts val="0"/>
              </a:spcAft>
              <a:buClrTx/>
              <a:buSzTx/>
              <a:buFontTx/>
              <a:buNone/>
              <a:tabLst/>
              <a:defRPr/>
            </a:pPr>
            <a:endParaRPr kumimoji="0" lang="nb-NO" sz="1013" b="0" i="0" u="none" strike="noStrike" kern="0" cap="none" spc="0" normalizeH="0" baseline="0" noProof="0">
              <a:ln>
                <a:noFill/>
              </a:ln>
              <a:solidFill>
                <a:prstClr val="black"/>
              </a:solidFill>
              <a:effectLst/>
              <a:uLnTx/>
              <a:uFillTx/>
              <a:latin typeface="Open Sans"/>
              <a:ea typeface="+mn-ea"/>
              <a:cs typeface="+mn-cs"/>
            </a:endParaRPr>
          </a:p>
        </p:txBody>
      </p:sp>
      <p:sp>
        <p:nvSpPr>
          <p:cNvPr id="12" name="Line 8">
            <a:extLst>
              <a:ext uri="{FF2B5EF4-FFF2-40B4-BE49-F238E27FC236}">
                <a16:creationId xmlns:a16="http://schemas.microsoft.com/office/drawing/2014/main" id="{2B57973D-A832-4FC0-80C1-2297E4B1C5BF}"/>
              </a:ext>
            </a:extLst>
          </p:cNvPr>
          <p:cNvSpPr>
            <a:spLocks noChangeShapeType="1"/>
          </p:cNvSpPr>
          <p:nvPr/>
        </p:nvSpPr>
        <p:spPr bwMode="auto">
          <a:xfrm>
            <a:off x="5125312" y="1697177"/>
            <a:ext cx="308310" cy="0"/>
          </a:xfrm>
          <a:prstGeom prst="line">
            <a:avLst/>
          </a:prstGeom>
          <a:noFill/>
          <a:ln w="25400">
            <a:solidFill>
              <a:sysClr val="windowText" lastClr="000000"/>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171450" rtl="0" eaLnBrk="1" fontAlgn="auto" latinLnBrk="0" hangingPunct="1">
              <a:lnSpc>
                <a:spcPct val="100000"/>
              </a:lnSpc>
              <a:spcBef>
                <a:spcPts val="0"/>
              </a:spcBef>
              <a:spcAft>
                <a:spcPts val="0"/>
              </a:spcAft>
              <a:buClrTx/>
              <a:buSzTx/>
              <a:buFontTx/>
              <a:buNone/>
              <a:tabLst/>
              <a:defRPr/>
            </a:pPr>
            <a:endParaRPr kumimoji="0" lang="nb-NO" sz="1013" b="0" i="0" u="none" strike="noStrike" kern="0" cap="none" spc="0" normalizeH="0" baseline="0" noProof="0">
              <a:ln>
                <a:noFill/>
              </a:ln>
              <a:solidFill>
                <a:prstClr val="black"/>
              </a:solidFill>
              <a:effectLst/>
              <a:uLnTx/>
              <a:uFillTx/>
              <a:latin typeface="Open Sans"/>
              <a:ea typeface="+mn-ea"/>
              <a:cs typeface="+mn-cs"/>
            </a:endParaRPr>
          </a:p>
        </p:txBody>
      </p:sp>
      <p:sp>
        <p:nvSpPr>
          <p:cNvPr id="13" name="Line 10">
            <a:extLst>
              <a:ext uri="{FF2B5EF4-FFF2-40B4-BE49-F238E27FC236}">
                <a16:creationId xmlns:a16="http://schemas.microsoft.com/office/drawing/2014/main" id="{002EED0A-C1F9-47A2-85C8-ABD1380D2FD4}"/>
              </a:ext>
            </a:extLst>
          </p:cNvPr>
          <p:cNvSpPr>
            <a:spLocks noChangeShapeType="1"/>
          </p:cNvSpPr>
          <p:nvPr/>
        </p:nvSpPr>
        <p:spPr bwMode="auto">
          <a:xfrm>
            <a:off x="6948058" y="1697177"/>
            <a:ext cx="322956" cy="0"/>
          </a:xfrm>
          <a:prstGeom prst="line">
            <a:avLst/>
          </a:prstGeom>
          <a:noFill/>
          <a:ln w="25400">
            <a:solidFill>
              <a:sysClr val="windowText" lastClr="000000"/>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171450" rtl="0" eaLnBrk="1" fontAlgn="auto" latinLnBrk="0" hangingPunct="1">
              <a:lnSpc>
                <a:spcPct val="100000"/>
              </a:lnSpc>
              <a:spcBef>
                <a:spcPts val="0"/>
              </a:spcBef>
              <a:spcAft>
                <a:spcPts val="0"/>
              </a:spcAft>
              <a:buClrTx/>
              <a:buSzTx/>
              <a:buFontTx/>
              <a:buNone/>
              <a:tabLst/>
              <a:defRPr/>
            </a:pPr>
            <a:endParaRPr kumimoji="0" lang="nb-NO" sz="1013" b="0" i="0" u="none" strike="noStrike" kern="0" cap="none" spc="0" normalizeH="0" baseline="0" noProof="0">
              <a:ln>
                <a:noFill/>
              </a:ln>
              <a:solidFill>
                <a:prstClr val="black"/>
              </a:solidFill>
              <a:effectLst/>
              <a:uLnTx/>
              <a:uFillTx/>
              <a:latin typeface="Open Sans"/>
              <a:ea typeface="+mn-ea"/>
              <a:cs typeface="+mn-cs"/>
            </a:endParaRPr>
          </a:p>
        </p:txBody>
      </p:sp>
      <p:sp>
        <p:nvSpPr>
          <p:cNvPr id="14" name="Oval 9">
            <a:extLst>
              <a:ext uri="{FF2B5EF4-FFF2-40B4-BE49-F238E27FC236}">
                <a16:creationId xmlns:a16="http://schemas.microsoft.com/office/drawing/2014/main" id="{75957EB0-E83A-4AA4-B392-8D1365C0E1CF}"/>
              </a:ext>
            </a:extLst>
          </p:cNvPr>
          <p:cNvSpPr>
            <a:spLocks noChangeArrowheads="1"/>
          </p:cNvSpPr>
          <p:nvPr/>
        </p:nvSpPr>
        <p:spPr bwMode="auto">
          <a:xfrm>
            <a:off x="7338025" y="1224944"/>
            <a:ext cx="1062488" cy="916932"/>
          </a:xfrm>
          <a:prstGeom prst="ellipse">
            <a:avLst/>
          </a:prstGeom>
          <a:solidFill>
            <a:srgbClr val="3396D2">
              <a:lumMod val="20000"/>
              <a:lumOff val="80000"/>
            </a:srgbClr>
          </a:solidFill>
          <a:ln w="12700">
            <a:solidFill>
              <a:sysClr val="windowText" lastClr="000000"/>
            </a:solidFill>
            <a:round/>
            <a:headEnd/>
            <a:tailEnd/>
          </a:ln>
        </p:spPr>
        <p:txBody>
          <a:bodyPr wrap="none" anchor="ctr"/>
          <a:lstStyle/>
          <a:p>
            <a:pPr marL="0" marR="0" lvl="0" indent="0" algn="ctr" defTabSz="17145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Open Sans"/>
                <a:ea typeface="+mn-ea"/>
                <a:cs typeface="+mn-cs"/>
              </a:rPr>
              <a:t>User needs</a:t>
            </a:r>
          </a:p>
        </p:txBody>
      </p:sp>
      <p:sp>
        <p:nvSpPr>
          <p:cNvPr id="15" name="Pil: ned 14">
            <a:extLst>
              <a:ext uri="{FF2B5EF4-FFF2-40B4-BE49-F238E27FC236}">
                <a16:creationId xmlns:a16="http://schemas.microsoft.com/office/drawing/2014/main" id="{496F6B20-7F02-486B-83DA-28A91A2A1196}"/>
              </a:ext>
            </a:extLst>
          </p:cNvPr>
          <p:cNvSpPr/>
          <p:nvPr/>
        </p:nvSpPr>
        <p:spPr>
          <a:xfrm rot="10800000">
            <a:off x="4213559" y="4105719"/>
            <a:ext cx="195364" cy="706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kstSylinder 17">
            <a:extLst>
              <a:ext uri="{FF2B5EF4-FFF2-40B4-BE49-F238E27FC236}">
                <a16:creationId xmlns:a16="http://schemas.microsoft.com/office/drawing/2014/main" id="{6B5116C2-7BF0-DD91-2566-3A1360303249}"/>
              </a:ext>
            </a:extLst>
          </p:cNvPr>
          <p:cNvSpPr txBox="1"/>
          <p:nvPr/>
        </p:nvSpPr>
        <p:spPr>
          <a:xfrm>
            <a:off x="5577176" y="4840399"/>
            <a:ext cx="19021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Quality of statistics</a:t>
            </a:r>
          </a:p>
        </p:txBody>
      </p:sp>
      <p:sp>
        <p:nvSpPr>
          <p:cNvPr id="17" name="TekstSylinder 16">
            <a:extLst>
              <a:ext uri="{FF2B5EF4-FFF2-40B4-BE49-F238E27FC236}">
                <a16:creationId xmlns:a16="http://schemas.microsoft.com/office/drawing/2014/main" id="{F501B452-823F-A87A-138F-4517F026C4BC}"/>
              </a:ext>
            </a:extLst>
          </p:cNvPr>
          <p:cNvSpPr txBox="1"/>
          <p:nvPr/>
        </p:nvSpPr>
        <p:spPr>
          <a:xfrm>
            <a:off x="3682368" y="4858338"/>
            <a:ext cx="224334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Quality of source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Statistical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Administrative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Other</a:t>
            </a:r>
          </a:p>
        </p:txBody>
      </p:sp>
      <p:sp>
        <p:nvSpPr>
          <p:cNvPr id="27" name="object 15">
            <a:extLst>
              <a:ext uri="{FF2B5EF4-FFF2-40B4-BE49-F238E27FC236}">
                <a16:creationId xmlns:a16="http://schemas.microsoft.com/office/drawing/2014/main" id="{C7A631EC-A365-BB7F-53F4-F516678603A3}"/>
              </a:ext>
            </a:extLst>
          </p:cNvPr>
          <p:cNvSpPr txBox="1"/>
          <p:nvPr/>
        </p:nvSpPr>
        <p:spPr>
          <a:xfrm>
            <a:off x="1943532" y="2302637"/>
            <a:ext cx="1671320" cy="3606165"/>
          </a:xfrm>
          <a:prstGeom prst="rect">
            <a:avLst/>
          </a:prstGeom>
        </p:spPr>
        <p:txBody>
          <a:bodyPr vert="horz" wrap="square" lIns="0" tIns="12065" rIns="0" bIns="0" rtlCol="0">
            <a:spAutoFit/>
          </a:bodyPr>
          <a:lstStyle/>
          <a:p>
            <a:pPr marL="152400" marR="0" lvl="0" indent="-140335" algn="l" defTabSz="914400" rtl="0" eaLnBrk="1" fontAlgn="auto" latinLnBrk="0" hangingPunct="1">
              <a:lnSpc>
                <a:spcPct val="100000"/>
              </a:lnSpc>
              <a:spcBef>
                <a:spcPts val="95"/>
              </a:spcBef>
              <a:spcAft>
                <a:spcPts val="0"/>
              </a:spcAft>
              <a:buClrTx/>
              <a:buSzTx/>
              <a:buFontTx/>
              <a:buAutoNum type="arabicPeriod"/>
              <a:tabLst>
                <a:tab pos="153035" algn="l"/>
              </a:tabLst>
              <a:defRPr/>
            </a:pPr>
            <a:r>
              <a:rPr kumimoji="0" sz="1000" b="0" i="0" u="none" strike="noStrike" kern="1200" cap="none" spc="25" normalizeH="0" baseline="0" noProof="0" dirty="0">
                <a:ln>
                  <a:noFill/>
                </a:ln>
                <a:solidFill>
                  <a:prstClr val="black"/>
                </a:solidFill>
                <a:effectLst/>
                <a:uLnTx/>
                <a:uFillTx/>
                <a:latin typeface="Arial"/>
                <a:ea typeface="+mn-ea"/>
                <a:cs typeface="Arial"/>
              </a:rPr>
              <a:t>Coordinating</a:t>
            </a:r>
            <a:r>
              <a:rPr kumimoji="0" sz="1000" b="0" i="0" u="none" strike="noStrike" kern="1200" cap="none" spc="-20" normalizeH="0" baseline="0" noProof="0" dirty="0">
                <a:ln>
                  <a:noFill/>
                </a:ln>
                <a:solidFill>
                  <a:prstClr val="black"/>
                </a:solidFill>
                <a:effectLst/>
                <a:uLnTx/>
                <a:uFillTx/>
                <a:latin typeface="Arial"/>
                <a:ea typeface="+mn-ea"/>
                <a:cs typeface="Arial"/>
              </a:rPr>
              <a:t> </a:t>
            </a:r>
            <a:r>
              <a:rPr kumimoji="0" sz="1000" b="0" i="0" u="none" strike="noStrike" kern="1200" cap="none" spc="40" normalizeH="0" baseline="0" noProof="0" dirty="0">
                <a:ln>
                  <a:noFill/>
                </a:ln>
                <a:solidFill>
                  <a:prstClr val="black"/>
                </a:solidFill>
                <a:effectLst/>
                <a:uLnTx/>
                <a:uFillTx/>
                <a:latin typeface="Arial"/>
                <a:ea typeface="+mn-ea"/>
                <a:cs typeface="Arial"/>
              </a:rPr>
              <a:t>the</a:t>
            </a:r>
            <a:r>
              <a:rPr kumimoji="0" sz="1000" b="0" i="0" u="none" strike="noStrike" kern="1200" cap="none" spc="-15" normalizeH="0" baseline="0" noProof="0" dirty="0">
                <a:ln>
                  <a:noFill/>
                </a:ln>
                <a:solidFill>
                  <a:prstClr val="black"/>
                </a:solidFill>
                <a:effectLst/>
                <a:uLnTx/>
                <a:uFillTx/>
                <a:latin typeface="Arial"/>
                <a:ea typeface="+mn-ea"/>
                <a:cs typeface="Arial"/>
              </a:rPr>
              <a:t> </a:t>
            </a:r>
            <a:r>
              <a:rPr kumimoji="0" sz="1000" b="0" i="0" u="none" strike="noStrike" kern="1200" cap="none" spc="30" normalizeH="0" baseline="0" noProof="0" dirty="0">
                <a:ln>
                  <a:noFill/>
                </a:ln>
                <a:solidFill>
                  <a:prstClr val="black"/>
                </a:solidFill>
                <a:effectLst/>
                <a:uLnTx/>
                <a:uFillTx/>
                <a:latin typeface="Arial"/>
                <a:ea typeface="+mn-ea"/>
                <a:cs typeface="Arial"/>
              </a:rPr>
              <a:t>national</a:t>
            </a:r>
            <a:endParaRPr kumimoji="0" sz="1000" b="0"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15" normalizeH="0" baseline="0" noProof="0" dirty="0">
                <a:ln>
                  <a:noFill/>
                </a:ln>
                <a:solidFill>
                  <a:prstClr val="black"/>
                </a:solidFill>
                <a:effectLst/>
                <a:uLnTx/>
                <a:uFillTx/>
                <a:latin typeface="Arial"/>
                <a:ea typeface="+mn-ea"/>
                <a:cs typeface="Arial"/>
              </a:rPr>
              <a:t>statistical</a:t>
            </a:r>
            <a:r>
              <a:rPr kumimoji="0" sz="1000" b="0" i="0" u="none" strike="noStrike" kern="1200" cap="none" spc="-60" normalizeH="0" baseline="0" noProof="0" dirty="0">
                <a:ln>
                  <a:noFill/>
                </a:ln>
                <a:solidFill>
                  <a:prstClr val="black"/>
                </a:solidFill>
                <a:effectLst/>
                <a:uLnTx/>
                <a:uFillTx/>
                <a:latin typeface="Arial"/>
                <a:ea typeface="+mn-ea"/>
                <a:cs typeface="Arial"/>
              </a:rPr>
              <a:t> </a:t>
            </a:r>
            <a:r>
              <a:rPr kumimoji="0" sz="1000" b="0" i="0" u="none" strike="noStrike" kern="1200" cap="none" spc="20" normalizeH="0" baseline="0" noProof="0" dirty="0">
                <a:ln>
                  <a:noFill/>
                </a:ln>
                <a:solidFill>
                  <a:prstClr val="black"/>
                </a:solidFill>
                <a:effectLst/>
                <a:uLnTx/>
                <a:uFillTx/>
                <a:latin typeface="Arial"/>
                <a:ea typeface="+mn-ea"/>
                <a:cs typeface="Arial"/>
              </a:rPr>
              <a:t>system</a:t>
            </a:r>
            <a:endParaRPr kumimoji="0" sz="1000" b="0" i="0" u="none" strike="noStrike" kern="1200" cap="none" spc="0" normalizeH="0" baseline="0" noProof="0" dirty="0">
              <a:ln>
                <a:noFill/>
              </a:ln>
              <a:solidFill>
                <a:prstClr val="black"/>
              </a:solidFill>
              <a:effectLst/>
              <a:uLnTx/>
              <a:uFillTx/>
              <a:latin typeface="Arial"/>
              <a:ea typeface="+mn-ea"/>
              <a:cs typeface="Arial"/>
            </a:endParaRPr>
          </a:p>
          <a:p>
            <a:pPr marL="12700" marR="132080" lvl="0" indent="0" algn="l" defTabSz="914400" rtl="0" eaLnBrk="1" fontAlgn="auto" latinLnBrk="0" hangingPunct="1">
              <a:lnSpc>
                <a:spcPct val="100000"/>
              </a:lnSpc>
              <a:spcBef>
                <a:spcPts val="495"/>
              </a:spcBef>
              <a:spcAft>
                <a:spcPts val="0"/>
              </a:spcAft>
              <a:buClrTx/>
              <a:buSzTx/>
              <a:buFontTx/>
              <a:buAutoNum type="arabicPeriod" startAt="2"/>
              <a:tabLst>
                <a:tab pos="153035" algn="l"/>
              </a:tabLst>
              <a:defRPr/>
            </a:pPr>
            <a:r>
              <a:rPr kumimoji="0" sz="1000" b="0" i="0" u="none" strike="noStrike" kern="1200" cap="none" spc="20" normalizeH="0" baseline="0" noProof="0" dirty="0">
                <a:ln>
                  <a:noFill/>
                </a:ln>
                <a:solidFill>
                  <a:prstClr val="black"/>
                </a:solidFill>
                <a:effectLst/>
                <a:uLnTx/>
                <a:uFillTx/>
                <a:latin typeface="Arial"/>
                <a:ea typeface="+mn-ea"/>
                <a:cs typeface="Arial"/>
              </a:rPr>
              <a:t>Mana</a:t>
            </a:r>
            <a:r>
              <a:rPr kumimoji="0" sz="1000" b="0" i="0" u="none" strike="noStrike" kern="1200" cap="none" spc="5" normalizeH="0" baseline="0" noProof="0" dirty="0">
                <a:ln>
                  <a:noFill/>
                </a:ln>
                <a:solidFill>
                  <a:prstClr val="black"/>
                </a:solidFill>
                <a:effectLst/>
                <a:uLnTx/>
                <a:uFillTx/>
                <a:latin typeface="Arial"/>
                <a:ea typeface="+mn-ea"/>
                <a:cs typeface="Arial"/>
              </a:rPr>
              <a:t>g</a:t>
            </a:r>
            <a:r>
              <a:rPr kumimoji="0" sz="1000" b="0" i="0" u="none" strike="noStrike" kern="1200" cap="none" spc="20" normalizeH="0" baseline="0" noProof="0" dirty="0">
                <a:ln>
                  <a:noFill/>
                </a:ln>
                <a:solidFill>
                  <a:prstClr val="black"/>
                </a:solidFill>
                <a:effectLst/>
                <a:uLnTx/>
                <a:uFillTx/>
                <a:latin typeface="Arial"/>
                <a:ea typeface="+mn-ea"/>
                <a:cs typeface="Arial"/>
              </a:rPr>
              <a:t>ing</a:t>
            </a:r>
            <a:r>
              <a:rPr kumimoji="0" sz="1000" b="0" i="0" u="none" strike="noStrike" kern="1200" cap="none" spc="-10" normalizeH="0" baseline="0" noProof="0" dirty="0">
                <a:ln>
                  <a:noFill/>
                </a:ln>
                <a:solidFill>
                  <a:prstClr val="black"/>
                </a:solidFill>
                <a:effectLst/>
                <a:uLnTx/>
                <a:uFillTx/>
                <a:latin typeface="Arial"/>
                <a:ea typeface="+mn-ea"/>
                <a:cs typeface="Arial"/>
              </a:rPr>
              <a:t> </a:t>
            </a:r>
            <a:r>
              <a:rPr kumimoji="0" sz="1000" b="0" i="0" u="none" strike="noStrike" kern="1200" cap="none" spc="20" normalizeH="0" baseline="0" noProof="0" dirty="0">
                <a:ln>
                  <a:noFill/>
                </a:ln>
                <a:solidFill>
                  <a:prstClr val="black"/>
                </a:solidFill>
                <a:effectLst/>
                <a:uLnTx/>
                <a:uFillTx/>
                <a:latin typeface="Arial"/>
                <a:ea typeface="+mn-ea"/>
                <a:cs typeface="Arial"/>
              </a:rPr>
              <a:t>r</a:t>
            </a:r>
            <a:r>
              <a:rPr kumimoji="0" sz="1000" b="0" i="0" u="none" strike="noStrike" kern="1200" cap="none" spc="50" normalizeH="0" baseline="0" noProof="0" dirty="0">
                <a:ln>
                  <a:noFill/>
                </a:ln>
                <a:solidFill>
                  <a:prstClr val="black"/>
                </a:solidFill>
                <a:effectLst/>
                <a:uLnTx/>
                <a:uFillTx/>
                <a:latin typeface="Arial"/>
                <a:ea typeface="+mn-ea"/>
                <a:cs typeface="Arial"/>
              </a:rPr>
              <a:t>e</a:t>
            </a:r>
            <a:r>
              <a:rPr kumimoji="0" sz="1000" b="0" i="0" u="none" strike="noStrike" kern="1200" cap="none" spc="35" normalizeH="0" baseline="0" noProof="0" dirty="0">
                <a:ln>
                  <a:noFill/>
                </a:ln>
                <a:solidFill>
                  <a:prstClr val="black"/>
                </a:solidFill>
                <a:effectLst/>
                <a:uLnTx/>
                <a:uFillTx/>
                <a:latin typeface="Arial"/>
                <a:ea typeface="+mn-ea"/>
                <a:cs typeface="Arial"/>
              </a:rPr>
              <a:t>la</a:t>
            </a:r>
            <a:r>
              <a:rPr kumimoji="0" sz="1000" b="0" i="0" u="none" strike="noStrike" kern="1200" cap="none" spc="20" normalizeH="0" baseline="0" noProof="0" dirty="0">
                <a:ln>
                  <a:noFill/>
                </a:ln>
                <a:solidFill>
                  <a:prstClr val="black"/>
                </a:solidFill>
                <a:effectLst/>
                <a:uLnTx/>
                <a:uFillTx/>
                <a:latin typeface="Arial"/>
                <a:ea typeface="+mn-ea"/>
                <a:cs typeface="Arial"/>
              </a:rPr>
              <a:t>t</a:t>
            </a:r>
            <a:r>
              <a:rPr kumimoji="0" sz="1000" b="0" i="0" u="none" strike="noStrike" kern="1200" cap="none" spc="25" normalizeH="0" baseline="0" noProof="0" dirty="0">
                <a:ln>
                  <a:noFill/>
                </a:ln>
                <a:solidFill>
                  <a:prstClr val="black"/>
                </a:solidFill>
                <a:effectLst/>
                <a:uLnTx/>
                <a:uFillTx/>
                <a:latin typeface="Arial"/>
                <a:ea typeface="+mn-ea"/>
                <a:cs typeface="Arial"/>
              </a:rPr>
              <a:t>ions</a:t>
            </a:r>
            <a:r>
              <a:rPr kumimoji="0" sz="1000" b="0" i="0" u="none" strike="noStrike" kern="1200" cap="none" spc="20" normalizeH="0" baseline="0" noProof="0" dirty="0">
                <a:ln>
                  <a:noFill/>
                </a:ln>
                <a:solidFill>
                  <a:prstClr val="black"/>
                </a:solidFill>
                <a:effectLst/>
                <a:uLnTx/>
                <a:uFillTx/>
                <a:latin typeface="Arial"/>
                <a:ea typeface="+mn-ea"/>
                <a:cs typeface="Arial"/>
              </a:rPr>
              <a:t>hips  </a:t>
            </a:r>
            <a:r>
              <a:rPr kumimoji="0" sz="1000" b="0" i="0" u="none" strike="noStrike" kern="1200" cap="none" spc="50" normalizeH="0" baseline="0" noProof="0" dirty="0">
                <a:ln>
                  <a:noFill/>
                </a:ln>
                <a:solidFill>
                  <a:prstClr val="black"/>
                </a:solidFill>
                <a:effectLst/>
                <a:uLnTx/>
                <a:uFillTx/>
                <a:latin typeface="Arial"/>
                <a:ea typeface="+mn-ea"/>
                <a:cs typeface="Arial"/>
              </a:rPr>
              <a:t>with </a:t>
            </a:r>
            <a:r>
              <a:rPr kumimoji="0" sz="1000" b="0" i="0" u="none" strike="noStrike" kern="1200" cap="none" spc="25" normalizeH="0" baseline="0" noProof="0" dirty="0">
                <a:ln>
                  <a:noFill/>
                </a:ln>
                <a:solidFill>
                  <a:prstClr val="black"/>
                </a:solidFill>
                <a:effectLst/>
                <a:uLnTx/>
                <a:uFillTx/>
                <a:latin typeface="Arial"/>
                <a:ea typeface="+mn-ea"/>
                <a:cs typeface="Arial"/>
              </a:rPr>
              <a:t>data </a:t>
            </a:r>
            <a:r>
              <a:rPr kumimoji="0" sz="1000" b="0" i="0" u="none" strike="noStrike" kern="1200" cap="none" spc="5" normalizeH="0" baseline="0" noProof="0" dirty="0">
                <a:ln>
                  <a:noFill/>
                </a:ln>
                <a:solidFill>
                  <a:prstClr val="black"/>
                </a:solidFill>
                <a:effectLst/>
                <a:uLnTx/>
                <a:uFillTx/>
                <a:latin typeface="Arial"/>
                <a:ea typeface="+mn-ea"/>
                <a:cs typeface="Arial"/>
              </a:rPr>
              <a:t>users, </a:t>
            </a:r>
            <a:r>
              <a:rPr kumimoji="0" sz="1000" b="0" i="0" u="none" strike="noStrike" kern="1200" cap="none" spc="25" normalizeH="0" baseline="0" noProof="0" dirty="0">
                <a:ln>
                  <a:noFill/>
                </a:ln>
                <a:solidFill>
                  <a:prstClr val="black"/>
                </a:solidFill>
                <a:effectLst/>
                <a:uLnTx/>
                <a:uFillTx/>
                <a:latin typeface="Arial"/>
                <a:ea typeface="+mn-ea"/>
                <a:cs typeface="Arial"/>
              </a:rPr>
              <a:t>data </a:t>
            </a:r>
            <a:r>
              <a:rPr kumimoji="0" sz="1000" b="0" i="0" u="none" strike="noStrike" kern="1200" cap="none" spc="30" normalizeH="0" baseline="0" noProof="0" dirty="0">
                <a:ln>
                  <a:noFill/>
                </a:ln>
                <a:solidFill>
                  <a:prstClr val="black"/>
                </a:solidFill>
                <a:effectLst/>
                <a:uLnTx/>
                <a:uFillTx/>
                <a:latin typeface="Arial"/>
                <a:ea typeface="+mn-ea"/>
                <a:cs typeface="Arial"/>
              </a:rPr>
              <a:t> providers and </a:t>
            </a:r>
            <a:r>
              <a:rPr kumimoji="0" sz="1000" b="0" i="0" u="none" strike="noStrike" kern="1200" cap="none" spc="50" normalizeH="0" baseline="0" noProof="0" dirty="0">
                <a:ln>
                  <a:noFill/>
                </a:ln>
                <a:solidFill>
                  <a:prstClr val="black"/>
                </a:solidFill>
                <a:effectLst/>
                <a:uLnTx/>
                <a:uFillTx/>
                <a:latin typeface="Arial"/>
                <a:ea typeface="+mn-ea"/>
                <a:cs typeface="Arial"/>
              </a:rPr>
              <a:t>other </a:t>
            </a:r>
            <a:r>
              <a:rPr kumimoji="0" sz="1000" b="0" i="0" u="none" strike="noStrike" kern="1200" cap="none" spc="55" normalizeH="0" baseline="0" noProof="0" dirty="0">
                <a:ln>
                  <a:noFill/>
                </a:ln>
                <a:solidFill>
                  <a:prstClr val="black"/>
                </a:solidFill>
                <a:effectLst/>
                <a:uLnTx/>
                <a:uFillTx/>
                <a:latin typeface="Arial"/>
                <a:ea typeface="+mn-ea"/>
                <a:cs typeface="Arial"/>
              </a:rPr>
              <a:t> </a:t>
            </a:r>
            <a:r>
              <a:rPr kumimoji="0" sz="1000" b="0" i="0" u="none" strike="noStrike" kern="1200" cap="none" spc="20" normalizeH="0" baseline="0" noProof="0" dirty="0">
                <a:ln>
                  <a:noFill/>
                </a:ln>
                <a:solidFill>
                  <a:prstClr val="black"/>
                </a:solidFill>
                <a:effectLst/>
                <a:uLnTx/>
                <a:uFillTx/>
                <a:latin typeface="Arial"/>
                <a:ea typeface="+mn-ea"/>
                <a:cs typeface="Arial"/>
              </a:rPr>
              <a:t>stakeholders</a:t>
            </a:r>
            <a:endParaRPr kumimoji="0" sz="1000" b="0" i="0" u="none" strike="noStrike" kern="1200" cap="none" spc="0" normalizeH="0" baseline="0" noProof="0" dirty="0">
              <a:ln>
                <a:noFill/>
              </a:ln>
              <a:solidFill>
                <a:prstClr val="black"/>
              </a:solidFill>
              <a:effectLst/>
              <a:uLnTx/>
              <a:uFillTx/>
              <a:latin typeface="Arial"/>
              <a:ea typeface="+mn-ea"/>
              <a:cs typeface="Arial"/>
            </a:endParaRPr>
          </a:p>
          <a:p>
            <a:pPr marL="12700" marR="344805" lvl="0" indent="0" algn="l" defTabSz="914400" rtl="0" eaLnBrk="1" fontAlgn="auto" latinLnBrk="0" hangingPunct="1">
              <a:lnSpc>
                <a:spcPct val="100000"/>
              </a:lnSpc>
              <a:spcBef>
                <a:spcPts val="505"/>
              </a:spcBef>
              <a:spcAft>
                <a:spcPts val="0"/>
              </a:spcAft>
              <a:buClrTx/>
              <a:buSzTx/>
              <a:buFontTx/>
              <a:buAutoNum type="arabicPeriod" startAt="2"/>
              <a:tabLst>
                <a:tab pos="153035" algn="l"/>
              </a:tabLst>
              <a:defRPr/>
            </a:pPr>
            <a:r>
              <a:rPr kumimoji="0" sz="1000" b="0" i="0" u="none" strike="noStrike" kern="1200" cap="none" spc="20" normalizeH="0" baseline="0" noProof="0" dirty="0">
                <a:ln>
                  <a:noFill/>
                </a:ln>
                <a:solidFill>
                  <a:prstClr val="black"/>
                </a:solidFill>
                <a:effectLst/>
                <a:uLnTx/>
                <a:uFillTx/>
                <a:latin typeface="Arial"/>
                <a:ea typeface="+mn-ea"/>
                <a:cs typeface="Arial"/>
              </a:rPr>
              <a:t>Managing</a:t>
            </a:r>
            <a:r>
              <a:rPr kumimoji="0" sz="1000" b="0" i="0" u="none" strike="noStrike" kern="1200" cap="none" spc="-55" normalizeH="0" baseline="0" noProof="0" dirty="0">
                <a:ln>
                  <a:noFill/>
                </a:ln>
                <a:solidFill>
                  <a:prstClr val="black"/>
                </a:solidFill>
                <a:effectLst/>
                <a:uLnTx/>
                <a:uFillTx/>
                <a:latin typeface="Arial"/>
                <a:ea typeface="+mn-ea"/>
                <a:cs typeface="Arial"/>
              </a:rPr>
              <a:t> </a:t>
            </a:r>
            <a:r>
              <a:rPr kumimoji="0" sz="1000" b="0" i="0" u="none" strike="noStrike" kern="1200" cap="none" spc="15" normalizeH="0" baseline="0" noProof="0" dirty="0">
                <a:ln>
                  <a:noFill/>
                </a:ln>
                <a:solidFill>
                  <a:prstClr val="black"/>
                </a:solidFill>
                <a:effectLst/>
                <a:uLnTx/>
                <a:uFillTx/>
                <a:latin typeface="Arial"/>
                <a:ea typeface="+mn-ea"/>
                <a:cs typeface="Arial"/>
              </a:rPr>
              <a:t>statistical </a:t>
            </a:r>
            <a:r>
              <a:rPr kumimoji="0" sz="1000" b="0" i="0" u="none" strike="noStrike" kern="1200" cap="none" spc="-265" normalizeH="0" baseline="0" noProof="0" dirty="0">
                <a:ln>
                  <a:noFill/>
                </a:ln>
                <a:solidFill>
                  <a:prstClr val="black"/>
                </a:solidFill>
                <a:effectLst/>
                <a:uLnTx/>
                <a:uFillTx/>
                <a:latin typeface="Arial"/>
                <a:ea typeface="+mn-ea"/>
                <a:cs typeface="Arial"/>
              </a:rPr>
              <a:t> </a:t>
            </a:r>
            <a:r>
              <a:rPr kumimoji="0" sz="1000" b="0" i="0" u="none" strike="noStrike" kern="1200" cap="none" spc="20" normalizeH="0" baseline="0" noProof="0" dirty="0">
                <a:ln>
                  <a:noFill/>
                </a:ln>
                <a:solidFill>
                  <a:prstClr val="black"/>
                </a:solidFill>
                <a:effectLst/>
                <a:uLnTx/>
                <a:uFillTx/>
                <a:latin typeface="Arial"/>
                <a:ea typeface="+mn-ea"/>
                <a:cs typeface="Arial"/>
              </a:rPr>
              <a:t>standards</a:t>
            </a:r>
            <a:endParaRPr kumimoji="0" sz="1000" b="0" i="0" u="none" strike="noStrike" kern="1200" cap="none" spc="0" normalizeH="0" baseline="0" noProof="0" dirty="0">
              <a:ln>
                <a:noFill/>
              </a:ln>
              <a:solidFill>
                <a:prstClr val="black"/>
              </a:solidFill>
              <a:effectLst/>
              <a:uLnTx/>
              <a:uFillTx/>
              <a:latin typeface="Arial"/>
              <a:ea typeface="+mn-ea"/>
              <a:cs typeface="Arial"/>
            </a:endParaRPr>
          </a:p>
          <a:p>
            <a:pPr marL="15875" marR="233045" lvl="0" indent="0" algn="l" defTabSz="914400" rtl="0" eaLnBrk="1" fontAlgn="auto" latinLnBrk="0" hangingPunct="1">
              <a:lnSpc>
                <a:spcPct val="100000"/>
              </a:lnSpc>
              <a:spcBef>
                <a:spcPts val="695"/>
              </a:spcBef>
              <a:spcAft>
                <a:spcPts val="0"/>
              </a:spcAft>
              <a:buClrTx/>
              <a:buSzTx/>
              <a:buFontTx/>
              <a:buAutoNum type="arabicPeriod" startAt="2"/>
              <a:tabLst>
                <a:tab pos="156845" algn="l"/>
              </a:tabLst>
              <a:defRPr/>
            </a:pPr>
            <a:r>
              <a:rPr kumimoji="0" sz="1000" b="0" i="0" u="none" strike="noStrike" kern="1200" cap="none" spc="-35" normalizeH="0" baseline="0" noProof="0" dirty="0">
                <a:ln>
                  <a:noFill/>
                </a:ln>
                <a:solidFill>
                  <a:prstClr val="black"/>
                </a:solidFill>
                <a:effectLst/>
                <a:uLnTx/>
                <a:uFillTx/>
                <a:latin typeface="Arial"/>
                <a:ea typeface="+mn-ea"/>
                <a:cs typeface="Arial"/>
              </a:rPr>
              <a:t>A</a:t>
            </a:r>
            <a:r>
              <a:rPr kumimoji="0" sz="1000" b="0" i="0" u="none" strike="noStrike" kern="1200" cap="none" spc="-25" normalizeH="0" baseline="0" noProof="0" dirty="0">
                <a:ln>
                  <a:noFill/>
                </a:ln>
                <a:solidFill>
                  <a:prstClr val="black"/>
                </a:solidFill>
                <a:effectLst/>
                <a:uLnTx/>
                <a:uFillTx/>
                <a:latin typeface="Arial"/>
                <a:ea typeface="+mn-ea"/>
                <a:cs typeface="Arial"/>
              </a:rPr>
              <a:t>ss</a:t>
            </a:r>
            <a:r>
              <a:rPr kumimoji="0" sz="1000" b="0" i="0" u="none" strike="noStrike" kern="1200" cap="none" spc="40" normalizeH="0" baseline="0" noProof="0" dirty="0">
                <a:ln>
                  <a:noFill/>
                </a:ln>
                <a:solidFill>
                  <a:prstClr val="black"/>
                </a:solidFill>
                <a:effectLst/>
                <a:uLnTx/>
                <a:uFillTx/>
                <a:latin typeface="Arial"/>
                <a:ea typeface="+mn-ea"/>
                <a:cs typeface="Arial"/>
              </a:rPr>
              <a:t>uring</a:t>
            </a:r>
            <a:r>
              <a:rPr kumimoji="0" sz="1000" b="0" i="0" u="none" strike="noStrike" kern="1200" cap="none" spc="-20" normalizeH="0" baseline="0" noProof="0" dirty="0">
                <a:ln>
                  <a:noFill/>
                </a:ln>
                <a:solidFill>
                  <a:prstClr val="black"/>
                </a:solidFill>
                <a:effectLst/>
                <a:uLnTx/>
                <a:uFillTx/>
                <a:latin typeface="Arial"/>
                <a:ea typeface="+mn-ea"/>
                <a:cs typeface="Arial"/>
              </a:rPr>
              <a:t> </a:t>
            </a:r>
            <a:r>
              <a:rPr kumimoji="0" sz="1000" b="0" i="0" u="none" strike="noStrike" kern="1200" cap="none" spc="60" normalizeH="0" baseline="0" noProof="0" dirty="0">
                <a:ln>
                  <a:noFill/>
                </a:ln>
                <a:solidFill>
                  <a:prstClr val="black"/>
                </a:solidFill>
                <a:effectLst/>
                <a:uLnTx/>
                <a:uFillTx/>
                <a:latin typeface="Arial"/>
                <a:ea typeface="+mn-ea"/>
                <a:cs typeface="Arial"/>
              </a:rPr>
              <a:t>pr</a:t>
            </a:r>
            <a:r>
              <a:rPr kumimoji="0" sz="1000" b="0" i="0" u="none" strike="noStrike" kern="1200" cap="none" spc="70" normalizeH="0" baseline="0" noProof="0" dirty="0">
                <a:ln>
                  <a:noFill/>
                </a:ln>
                <a:solidFill>
                  <a:prstClr val="black"/>
                </a:solidFill>
                <a:effectLst/>
                <a:uLnTx/>
                <a:uFillTx/>
                <a:latin typeface="Arial"/>
                <a:ea typeface="+mn-ea"/>
                <a:cs typeface="Arial"/>
              </a:rPr>
              <a:t>o</a:t>
            </a:r>
            <a:r>
              <a:rPr kumimoji="0" sz="1000" b="0" i="0" u="none" strike="noStrike" kern="1200" cap="none" spc="30" normalizeH="0" baseline="0" noProof="0" dirty="0">
                <a:ln>
                  <a:noFill/>
                </a:ln>
                <a:solidFill>
                  <a:prstClr val="black"/>
                </a:solidFill>
                <a:effectLst/>
                <a:uLnTx/>
                <a:uFillTx/>
                <a:latin typeface="Arial"/>
                <a:ea typeface="+mn-ea"/>
                <a:cs typeface="Arial"/>
              </a:rPr>
              <a:t>f</a:t>
            </a:r>
            <a:r>
              <a:rPr kumimoji="0" sz="1000" b="0" i="0" u="none" strike="noStrike" kern="1200" cap="none" spc="0" normalizeH="0" baseline="0" noProof="0" dirty="0">
                <a:ln>
                  <a:noFill/>
                </a:ln>
                <a:solidFill>
                  <a:prstClr val="black"/>
                </a:solidFill>
                <a:effectLst/>
                <a:uLnTx/>
                <a:uFillTx/>
                <a:latin typeface="Arial"/>
                <a:ea typeface="+mn-ea"/>
                <a:cs typeface="Arial"/>
              </a:rPr>
              <a:t>e</a:t>
            </a:r>
            <a:r>
              <a:rPr kumimoji="0" sz="1000" b="0" i="0" u="none" strike="noStrike" kern="1200" cap="none" spc="-25" normalizeH="0" baseline="0" noProof="0" dirty="0">
                <a:ln>
                  <a:noFill/>
                </a:ln>
                <a:solidFill>
                  <a:prstClr val="black"/>
                </a:solidFill>
                <a:effectLst/>
                <a:uLnTx/>
                <a:uFillTx/>
                <a:latin typeface="Arial"/>
                <a:ea typeface="+mn-ea"/>
                <a:cs typeface="Arial"/>
              </a:rPr>
              <a:t>ss</a:t>
            </a:r>
            <a:r>
              <a:rPr kumimoji="0" sz="1000" b="0" i="0" u="none" strike="noStrike" kern="1200" cap="none" spc="25" normalizeH="0" baseline="0" noProof="0" dirty="0">
                <a:ln>
                  <a:noFill/>
                </a:ln>
                <a:solidFill>
                  <a:prstClr val="black"/>
                </a:solidFill>
                <a:effectLst/>
                <a:uLnTx/>
                <a:uFillTx/>
                <a:latin typeface="Arial"/>
                <a:ea typeface="+mn-ea"/>
                <a:cs typeface="Arial"/>
              </a:rPr>
              <a:t>ional  </a:t>
            </a:r>
            <a:r>
              <a:rPr kumimoji="0" sz="1000" b="0" i="0" u="none" strike="noStrike" kern="1200" cap="none" spc="30" normalizeH="0" baseline="0" noProof="0" dirty="0">
                <a:ln>
                  <a:noFill/>
                </a:ln>
                <a:solidFill>
                  <a:prstClr val="black"/>
                </a:solidFill>
                <a:effectLst/>
                <a:uLnTx/>
                <a:uFillTx/>
                <a:latin typeface="Arial"/>
                <a:ea typeface="+mn-ea"/>
                <a:cs typeface="Arial"/>
              </a:rPr>
              <a:t>independence</a:t>
            </a:r>
            <a:endParaRPr kumimoji="0" sz="1000" b="0" i="0" u="none" strike="noStrike" kern="1200" cap="none" spc="0" normalizeH="0" baseline="0" noProof="0" dirty="0">
              <a:ln>
                <a:noFill/>
              </a:ln>
              <a:solidFill>
                <a:prstClr val="black"/>
              </a:solidFill>
              <a:effectLst/>
              <a:uLnTx/>
              <a:uFillTx/>
              <a:latin typeface="Arial"/>
              <a:ea typeface="+mn-ea"/>
              <a:cs typeface="Arial"/>
            </a:endParaRPr>
          </a:p>
          <a:p>
            <a:pPr marL="15875" marR="295910" lvl="0" indent="0" algn="l" defTabSz="914400" rtl="0" eaLnBrk="1" fontAlgn="auto" latinLnBrk="0" hangingPunct="1">
              <a:lnSpc>
                <a:spcPct val="100000"/>
              </a:lnSpc>
              <a:spcBef>
                <a:spcPts val="495"/>
              </a:spcBef>
              <a:spcAft>
                <a:spcPts val="0"/>
              </a:spcAft>
              <a:buClrTx/>
              <a:buSzTx/>
              <a:buFontTx/>
              <a:buAutoNum type="arabicPeriod" startAt="2"/>
              <a:tabLst>
                <a:tab pos="156845" algn="l"/>
              </a:tabLst>
              <a:defRPr/>
            </a:pPr>
            <a:r>
              <a:rPr kumimoji="0" sz="1000" b="0" i="0" u="none" strike="noStrike" kern="1200" cap="none" spc="15" normalizeH="0" baseline="0" noProof="0" dirty="0">
                <a:ln>
                  <a:noFill/>
                </a:ln>
                <a:solidFill>
                  <a:prstClr val="black"/>
                </a:solidFill>
                <a:effectLst/>
                <a:uLnTx/>
                <a:uFillTx/>
                <a:latin typeface="Arial"/>
                <a:ea typeface="+mn-ea"/>
                <a:cs typeface="Arial"/>
              </a:rPr>
              <a:t>Assuring</a:t>
            </a:r>
            <a:r>
              <a:rPr kumimoji="0" sz="1000" b="0" i="0" u="none" strike="noStrike" kern="1200" cap="none" spc="-60" normalizeH="0" baseline="0" noProof="0" dirty="0">
                <a:ln>
                  <a:noFill/>
                </a:ln>
                <a:solidFill>
                  <a:prstClr val="black"/>
                </a:solidFill>
                <a:effectLst/>
                <a:uLnTx/>
                <a:uFillTx/>
                <a:latin typeface="Arial"/>
                <a:ea typeface="+mn-ea"/>
                <a:cs typeface="Arial"/>
              </a:rPr>
              <a:t> </a:t>
            </a:r>
            <a:r>
              <a:rPr kumimoji="0" sz="1000" b="0" i="0" u="none" strike="noStrike" kern="1200" cap="none" spc="35" normalizeH="0" baseline="0" noProof="0" dirty="0">
                <a:ln>
                  <a:noFill/>
                </a:ln>
                <a:solidFill>
                  <a:prstClr val="black"/>
                </a:solidFill>
                <a:effectLst/>
                <a:uLnTx/>
                <a:uFillTx/>
                <a:latin typeface="Arial"/>
                <a:ea typeface="+mn-ea"/>
                <a:cs typeface="Arial"/>
              </a:rPr>
              <a:t>impartiality </a:t>
            </a:r>
            <a:r>
              <a:rPr kumimoji="0" sz="1000" b="0" i="0" u="none" strike="noStrike" kern="1200" cap="none" spc="-265" normalizeH="0" baseline="0" noProof="0" dirty="0">
                <a:ln>
                  <a:noFill/>
                </a:ln>
                <a:solidFill>
                  <a:prstClr val="black"/>
                </a:solidFill>
                <a:effectLst/>
                <a:uLnTx/>
                <a:uFillTx/>
                <a:latin typeface="Arial"/>
                <a:ea typeface="+mn-ea"/>
                <a:cs typeface="Arial"/>
              </a:rPr>
              <a:t> </a:t>
            </a:r>
            <a:r>
              <a:rPr kumimoji="0" sz="1000" b="0" i="0" u="none" strike="noStrike" kern="1200" cap="none" spc="30" normalizeH="0" baseline="0" noProof="0" dirty="0">
                <a:ln>
                  <a:noFill/>
                </a:ln>
                <a:solidFill>
                  <a:prstClr val="black"/>
                </a:solidFill>
                <a:effectLst/>
                <a:uLnTx/>
                <a:uFillTx/>
                <a:latin typeface="Arial"/>
                <a:ea typeface="+mn-ea"/>
                <a:cs typeface="Arial"/>
              </a:rPr>
              <a:t>and</a:t>
            </a:r>
            <a:r>
              <a:rPr kumimoji="0" sz="1000" b="0" i="0" u="none" strike="noStrike" kern="1200" cap="none" spc="-25" normalizeH="0" baseline="0" noProof="0" dirty="0">
                <a:ln>
                  <a:noFill/>
                </a:ln>
                <a:solidFill>
                  <a:prstClr val="black"/>
                </a:solidFill>
                <a:effectLst/>
                <a:uLnTx/>
                <a:uFillTx/>
                <a:latin typeface="Arial"/>
                <a:ea typeface="+mn-ea"/>
                <a:cs typeface="Arial"/>
              </a:rPr>
              <a:t> </a:t>
            </a:r>
            <a:r>
              <a:rPr kumimoji="0" sz="1000" b="0" i="0" u="none" strike="noStrike" kern="1200" cap="none" spc="25" normalizeH="0" baseline="0" noProof="0" dirty="0">
                <a:ln>
                  <a:noFill/>
                </a:ln>
                <a:solidFill>
                  <a:prstClr val="black"/>
                </a:solidFill>
                <a:effectLst/>
                <a:uLnTx/>
                <a:uFillTx/>
                <a:latin typeface="Arial"/>
                <a:ea typeface="+mn-ea"/>
                <a:cs typeface="Arial"/>
              </a:rPr>
              <a:t>objectivity</a:t>
            </a:r>
            <a:endParaRPr kumimoji="0" sz="1000" b="0" i="0" u="none" strike="noStrike" kern="1200" cap="none" spc="0" normalizeH="0" baseline="0" noProof="0" dirty="0">
              <a:ln>
                <a:noFill/>
              </a:ln>
              <a:solidFill>
                <a:prstClr val="black"/>
              </a:solidFill>
              <a:effectLst/>
              <a:uLnTx/>
              <a:uFillTx/>
              <a:latin typeface="Arial"/>
              <a:ea typeface="+mn-ea"/>
              <a:cs typeface="Arial"/>
            </a:endParaRPr>
          </a:p>
          <a:p>
            <a:pPr marL="156210" marR="0" lvl="0" indent="-140970" algn="l" defTabSz="914400" rtl="0" eaLnBrk="1" fontAlgn="auto" latinLnBrk="0" hangingPunct="1">
              <a:lnSpc>
                <a:spcPct val="100000"/>
              </a:lnSpc>
              <a:spcBef>
                <a:spcPts val="505"/>
              </a:spcBef>
              <a:spcAft>
                <a:spcPts val="0"/>
              </a:spcAft>
              <a:buClrTx/>
              <a:buSzTx/>
              <a:buFontTx/>
              <a:buAutoNum type="arabicPeriod" startAt="2"/>
              <a:tabLst>
                <a:tab pos="156845" algn="l"/>
              </a:tabLst>
              <a:defRPr/>
            </a:pPr>
            <a:r>
              <a:rPr kumimoji="0" sz="1000" b="0" i="0" u="none" strike="noStrike" kern="1200" cap="none" spc="15" normalizeH="0" baseline="0" noProof="0" dirty="0">
                <a:ln>
                  <a:noFill/>
                </a:ln>
                <a:solidFill>
                  <a:prstClr val="black"/>
                </a:solidFill>
                <a:effectLst/>
                <a:uLnTx/>
                <a:uFillTx/>
                <a:latin typeface="Arial"/>
                <a:ea typeface="+mn-ea"/>
                <a:cs typeface="Arial"/>
              </a:rPr>
              <a:t>Assuring</a:t>
            </a:r>
            <a:r>
              <a:rPr kumimoji="0" sz="1000" b="0" i="0" u="none" strike="noStrike" kern="1200" cap="none" spc="-55" normalizeH="0" baseline="0" noProof="0" dirty="0">
                <a:ln>
                  <a:noFill/>
                </a:ln>
                <a:solidFill>
                  <a:prstClr val="black"/>
                </a:solidFill>
                <a:effectLst/>
                <a:uLnTx/>
                <a:uFillTx/>
                <a:latin typeface="Arial"/>
                <a:ea typeface="+mn-ea"/>
                <a:cs typeface="Arial"/>
              </a:rPr>
              <a:t> </a:t>
            </a:r>
            <a:r>
              <a:rPr kumimoji="0" sz="1000" b="0" i="0" u="none" strike="noStrike" kern="1200" cap="none" spc="25" normalizeH="0" baseline="0" noProof="0" dirty="0">
                <a:ln>
                  <a:noFill/>
                </a:ln>
                <a:solidFill>
                  <a:prstClr val="black"/>
                </a:solidFill>
                <a:effectLst/>
                <a:uLnTx/>
                <a:uFillTx/>
                <a:latin typeface="Arial"/>
                <a:ea typeface="+mn-ea"/>
                <a:cs typeface="Arial"/>
              </a:rPr>
              <a:t>transparency</a:t>
            </a:r>
            <a:endParaRPr kumimoji="0" sz="1000" b="0" i="0" u="none" strike="noStrike" kern="1200" cap="none" spc="0" normalizeH="0" baseline="0" noProof="0" dirty="0">
              <a:ln>
                <a:noFill/>
              </a:ln>
              <a:solidFill>
                <a:prstClr val="black"/>
              </a:solidFill>
              <a:effectLst/>
              <a:uLnTx/>
              <a:uFillTx/>
              <a:latin typeface="Arial"/>
              <a:ea typeface="+mn-ea"/>
              <a:cs typeface="Arial"/>
            </a:endParaRPr>
          </a:p>
          <a:p>
            <a:pPr marL="15875" marR="258445" lvl="0" indent="0" algn="l" defTabSz="914400" rtl="0" eaLnBrk="1" fontAlgn="auto" latinLnBrk="0" hangingPunct="1">
              <a:lnSpc>
                <a:spcPct val="100000"/>
              </a:lnSpc>
              <a:spcBef>
                <a:spcPts val="500"/>
              </a:spcBef>
              <a:spcAft>
                <a:spcPts val="0"/>
              </a:spcAft>
              <a:buClrTx/>
              <a:buSzTx/>
              <a:buFontTx/>
              <a:buAutoNum type="arabicPeriod" startAt="2"/>
              <a:tabLst>
                <a:tab pos="156845" algn="l"/>
              </a:tabLst>
              <a:defRPr/>
            </a:pPr>
            <a:r>
              <a:rPr kumimoji="0" sz="1000" b="0" i="0" u="none" strike="noStrike" kern="1200" cap="none" spc="15" normalizeH="0" baseline="0" noProof="0" dirty="0">
                <a:ln>
                  <a:noFill/>
                </a:ln>
                <a:solidFill>
                  <a:prstClr val="black"/>
                </a:solidFill>
                <a:effectLst/>
                <a:uLnTx/>
                <a:uFillTx/>
                <a:latin typeface="Arial"/>
                <a:ea typeface="+mn-ea"/>
                <a:cs typeface="Arial"/>
              </a:rPr>
              <a:t>Assuring statistical </a:t>
            </a:r>
            <a:r>
              <a:rPr kumimoji="0" sz="1000" b="0" i="0" u="none" strike="noStrike" kern="1200" cap="none" spc="20" normalizeH="0" baseline="0" noProof="0" dirty="0">
                <a:ln>
                  <a:noFill/>
                </a:ln>
                <a:solidFill>
                  <a:prstClr val="black"/>
                </a:solidFill>
                <a:effectLst/>
                <a:uLnTx/>
                <a:uFillTx/>
                <a:latin typeface="Arial"/>
                <a:ea typeface="+mn-ea"/>
                <a:cs typeface="Arial"/>
              </a:rPr>
              <a:t> </a:t>
            </a:r>
            <a:r>
              <a:rPr kumimoji="0" sz="1000" b="0" i="0" u="none" strike="noStrike" kern="1200" cap="none" spc="30" normalizeH="0" baseline="0" noProof="0" dirty="0">
                <a:ln>
                  <a:noFill/>
                </a:ln>
                <a:solidFill>
                  <a:prstClr val="black"/>
                </a:solidFill>
                <a:effectLst/>
                <a:uLnTx/>
                <a:uFillTx/>
                <a:latin typeface="Arial"/>
                <a:ea typeface="+mn-ea"/>
                <a:cs typeface="Arial"/>
              </a:rPr>
              <a:t>confidentiality</a:t>
            </a:r>
            <a:r>
              <a:rPr kumimoji="0" sz="1000" b="0" i="0" u="none" strike="noStrike" kern="1200" cap="none" spc="-35" normalizeH="0" baseline="0" noProof="0" dirty="0">
                <a:ln>
                  <a:noFill/>
                </a:ln>
                <a:solidFill>
                  <a:prstClr val="black"/>
                </a:solidFill>
                <a:effectLst/>
                <a:uLnTx/>
                <a:uFillTx/>
                <a:latin typeface="Arial"/>
                <a:ea typeface="+mn-ea"/>
                <a:cs typeface="Arial"/>
              </a:rPr>
              <a:t> </a:t>
            </a:r>
            <a:r>
              <a:rPr kumimoji="0" sz="1000" b="0" i="0" u="none" strike="noStrike" kern="1200" cap="none" spc="30" normalizeH="0" baseline="0" noProof="0" dirty="0">
                <a:ln>
                  <a:noFill/>
                </a:ln>
                <a:solidFill>
                  <a:prstClr val="black"/>
                </a:solidFill>
                <a:effectLst/>
                <a:uLnTx/>
                <a:uFillTx/>
                <a:latin typeface="Arial"/>
                <a:ea typeface="+mn-ea"/>
                <a:cs typeface="Arial"/>
              </a:rPr>
              <a:t>and</a:t>
            </a:r>
            <a:r>
              <a:rPr kumimoji="0" sz="1000" b="0" i="0" u="none" strike="noStrike" kern="1200" cap="none" spc="-30" normalizeH="0" baseline="0" noProof="0" dirty="0">
                <a:ln>
                  <a:noFill/>
                </a:ln>
                <a:solidFill>
                  <a:prstClr val="black"/>
                </a:solidFill>
                <a:effectLst/>
                <a:uLnTx/>
                <a:uFillTx/>
                <a:latin typeface="Arial"/>
                <a:ea typeface="+mn-ea"/>
                <a:cs typeface="Arial"/>
              </a:rPr>
              <a:t> </a:t>
            </a:r>
            <a:r>
              <a:rPr kumimoji="0" sz="1000" b="0" i="0" u="none" strike="noStrike" kern="1200" cap="none" spc="25" normalizeH="0" baseline="0" noProof="0" dirty="0">
                <a:ln>
                  <a:noFill/>
                </a:ln>
                <a:solidFill>
                  <a:prstClr val="black"/>
                </a:solidFill>
                <a:effectLst/>
                <a:uLnTx/>
                <a:uFillTx/>
                <a:latin typeface="Arial"/>
                <a:ea typeface="+mn-ea"/>
                <a:cs typeface="Arial"/>
              </a:rPr>
              <a:t>data </a:t>
            </a:r>
            <a:r>
              <a:rPr kumimoji="0" sz="1000" b="0" i="0" u="none" strike="noStrike" kern="1200" cap="none" spc="-265" normalizeH="0" baseline="0" noProof="0" dirty="0">
                <a:ln>
                  <a:noFill/>
                </a:ln>
                <a:solidFill>
                  <a:prstClr val="black"/>
                </a:solidFill>
                <a:effectLst/>
                <a:uLnTx/>
                <a:uFillTx/>
                <a:latin typeface="Arial"/>
                <a:ea typeface="+mn-ea"/>
                <a:cs typeface="Arial"/>
              </a:rPr>
              <a:t> </a:t>
            </a:r>
            <a:r>
              <a:rPr kumimoji="0" sz="1000" b="0" i="0" u="none" strike="noStrike" kern="1200" cap="none" spc="20" normalizeH="0" baseline="0" noProof="0" dirty="0">
                <a:ln>
                  <a:noFill/>
                </a:ln>
                <a:solidFill>
                  <a:prstClr val="black"/>
                </a:solidFill>
                <a:effectLst/>
                <a:uLnTx/>
                <a:uFillTx/>
                <a:latin typeface="Arial"/>
                <a:ea typeface="+mn-ea"/>
                <a:cs typeface="Arial"/>
              </a:rPr>
              <a:t>security</a:t>
            </a:r>
            <a:endParaRPr kumimoji="0" sz="1000" b="0" i="0" u="none" strike="noStrike" kern="1200" cap="none" spc="0" normalizeH="0" baseline="0" noProof="0" dirty="0">
              <a:ln>
                <a:noFill/>
              </a:ln>
              <a:solidFill>
                <a:prstClr val="black"/>
              </a:solidFill>
              <a:effectLst/>
              <a:uLnTx/>
              <a:uFillTx/>
              <a:latin typeface="Arial"/>
              <a:ea typeface="+mn-ea"/>
              <a:cs typeface="Arial"/>
            </a:endParaRPr>
          </a:p>
          <a:p>
            <a:pPr marL="156210" marR="0" lvl="0" indent="-140970" algn="l" defTabSz="914400" rtl="0" eaLnBrk="1" fontAlgn="auto" latinLnBrk="0" hangingPunct="1">
              <a:lnSpc>
                <a:spcPct val="100000"/>
              </a:lnSpc>
              <a:spcBef>
                <a:spcPts val="495"/>
              </a:spcBef>
              <a:spcAft>
                <a:spcPts val="0"/>
              </a:spcAft>
              <a:buClrTx/>
              <a:buSzTx/>
              <a:buFontTx/>
              <a:buAutoNum type="arabicPeriod" startAt="2"/>
              <a:tabLst>
                <a:tab pos="156845" algn="l"/>
              </a:tabLst>
              <a:defRPr/>
            </a:pPr>
            <a:r>
              <a:rPr kumimoji="0" sz="1000" b="0" i="0" u="none" strike="noStrike" kern="1200" cap="none" spc="15" normalizeH="0" baseline="0" noProof="0" dirty="0">
                <a:ln>
                  <a:noFill/>
                </a:ln>
                <a:solidFill>
                  <a:prstClr val="black"/>
                </a:solidFill>
                <a:effectLst/>
                <a:uLnTx/>
                <a:uFillTx/>
                <a:latin typeface="Arial"/>
                <a:ea typeface="+mn-ea"/>
                <a:cs typeface="Arial"/>
              </a:rPr>
              <a:t>Assuring</a:t>
            </a:r>
            <a:r>
              <a:rPr kumimoji="0" sz="1000" b="0" i="0" u="none" strike="noStrike" kern="1200" cap="none" spc="-45" normalizeH="0" baseline="0" noProof="0" dirty="0">
                <a:ln>
                  <a:noFill/>
                </a:ln>
                <a:solidFill>
                  <a:prstClr val="black"/>
                </a:solidFill>
                <a:effectLst/>
                <a:uLnTx/>
                <a:uFillTx/>
                <a:latin typeface="Arial"/>
                <a:ea typeface="+mn-ea"/>
                <a:cs typeface="Arial"/>
              </a:rPr>
              <a:t> </a:t>
            </a:r>
            <a:r>
              <a:rPr kumimoji="0" sz="1000" b="0" i="0" u="none" strike="noStrike" kern="1200" cap="none" spc="40" normalizeH="0" baseline="0" noProof="0" dirty="0">
                <a:ln>
                  <a:noFill/>
                </a:ln>
                <a:solidFill>
                  <a:prstClr val="black"/>
                </a:solidFill>
                <a:effectLst/>
                <a:uLnTx/>
                <a:uFillTx/>
                <a:latin typeface="Arial"/>
                <a:ea typeface="+mn-ea"/>
                <a:cs typeface="Arial"/>
              </a:rPr>
              <a:t>the</a:t>
            </a:r>
            <a:r>
              <a:rPr kumimoji="0" sz="1000" b="0" i="0" u="none" strike="noStrike" kern="1200" cap="none" spc="-35" normalizeH="0" baseline="0" noProof="0" dirty="0">
                <a:ln>
                  <a:noFill/>
                </a:ln>
                <a:solidFill>
                  <a:prstClr val="black"/>
                </a:solidFill>
                <a:effectLst/>
                <a:uLnTx/>
                <a:uFillTx/>
                <a:latin typeface="Arial"/>
                <a:ea typeface="+mn-ea"/>
                <a:cs typeface="Arial"/>
              </a:rPr>
              <a:t> </a:t>
            </a:r>
            <a:r>
              <a:rPr kumimoji="0" sz="1000" b="0" i="0" u="none" strike="noStrike" kern="1200" cap="none" spc="30" normalizeH="0" baseline="0" noProof="0" dirty="0">
                <a:ln>
                  <a:noFill/>
                </a:ln>
                <a:solidFill>
                  <a:prstClr val="black"/>
                </a:solidFill>
                <a:effectLst/>
                <a:uLnTx/>
                <a:uFillTx/>
                <a:latin typeface="Arial"/>
                <a:ea typeface="+mn-ea"/>
                <a:cs typeface="Arial"/>
              </a:rPr>
              <a:t>quality</a:t>
            </a:r>
            <a:endParaRPr kumimoji="0" sz="1000" b="0" i="0" u="none" strike="noStrike" kern="1200" cap="none" spc="0" normalizeH="0" baseline="0" noProof="0" dirty="0">
              <a:ln>
                <a:noFill/>
              </a:ln>
              <a:solidFill>
                <a:prstClr val="black"/>
              </a:solidFill>
              <a:effectLst/>
              <a:uLnTx/>
              <a:uFillTx/>
              <a:latin typeface="Arial"/>
              <a:ea typeface="+mn-ea"/>
              <a:cs typeface="Arial"/>
            </a:endParaRPr>
          </a:p>
          <a:p>
            <a:pPr marL="15875"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50" normalizeH="0" baseline="0" noProof="0" dirty="0">
                <a:ln>
                  <a:noFill/>
                </a:ln>
                <a:solidFill>
                  <a:prstClr val="black"/>
                </a:solidFill>
                <a:effectLst/>
                <a:uLnTx/>
                <a:uFillTx/>
                <a:latin typeface="Arial"/>
                <a:ea typeface="+mn-ea"/>
                <a:cs typeface="Arial"/>
              </a:rPr>
              <a:t>commitment</a:t>
            </a:r>
            <a:endParaRPr kumimoji="0" sz="1000" b="0" i="0" u="none" strike="noStrike" kern="1200" cap="none" spc="0" normalizeH="0" baseline="0" noProof="0" dirty="0">
              <a:ln>
                <a:noFill/>
              </a:ln>
              <a:solidFill>
                <a:prstClr val="black"/>
              </a:solidFill>
              <a:effectLst/>
              <a:uLnTx/>
              <a:uFillTx/>
              <a:latin typeface="Arial"/>
              <a:ea typeface="+mn-ea"/>
              <a:cs typeface="Arial"/>
            </a:endParaRPr>
          </a:p>
          <a:p>
            <a:pPr marL="15875" marR="241935" lvl="0" indent="0" algn="l" defTabSz="914400" rtl="0" eaLnBrk="1" fontAlgn="auto" latinLnBrk="0" hangingPunct="1">
              <a:lnSpc>
                <a:spcPct val="100000"/>
              </a:lnSpc>
              <a:spcBef>
                <a:spcPts val="505"/>
              </a:spcBef>
              <a:spcAft>
                <a:spcPts val="0"/>
              </a:spcAft>
              <a:buClrTx/>
              <a:buSzTx/>
              <a:buFontTx/>
              <a:buAutoNum type="arabicPeriod" startAt="9"/>
              <a:tabLst>
                <a:tab pos="156845" algn="l"/>
              </a:tabLst>
              <a:defRPr/>
            </a:pPr>
            <a:r>
              <a:rPr kumimoji="0" sz="1000" b="0" i="0" u="none" strike="noStrike" kern="1200" cap="none" spc="15" normalizeH="0" baseline="0" noProof="0" dirty="0">
                <a:ln>
                  <a:noFill/>
                </a:ln>
                <a:solidFill>
                  <a:prstClr val="black"/>
                </a:solidFill>
                <a:effectLst/>
                <a:uLnTx/>
                <a:uFillTx/>
                <a:latin typeface="Arial"/>
                <a:ea typeface="+mn-ea"/>
                <a:cs typeface="Arial"/>
              </a:rPr>
              <a:t>Assuring</a:t>
            </a:r>
            <a:r>
              <a:rPr kumimoji="0" sz="1000" b="0" i="0" u="none" strike="noStrike" kern="1200" cap="none" spc="-60" normalizeH="0" baseline="0" noProof="0" dirty="0">
                <a:ln>
                  <a:noFill/>
                </a:ln>
                <a:solidFill>
                  <a:prstClr val="black"/>
                </a:solidFill>
                <a:effectLst/>
                <a:uLnTx/>
                <a:uFillTx/>
                <a:latin typeface="Arial"/>
                <a:ea typeface="+mn-ea"/>
                <a:cs typeface="Arial"/>
              </a:rPr>
              <a:t> </a:t>
            </a:r>
            <a:r>
              <a:rPr kumimoji="0" sz="1000" b="0" i="0" u="none" strike="noStrike" kern="1200" cap="none" spc="15" normalizeH="0" baseline="0" noProof="0" dirty="0">
                <a:ln>
                  <a:noFill/>
                </a:ln>
                <a:solidFill>
                  <a:prstClr val="black"/>
                </a:solidFill>
                <a:effectLst/>
                <a:uLnTx/>
                <a:uFillTx/>
                <a:latin typeface="Arial"/>
                <a:ea typeface="+mn-ea"/>
                <a:cs typeface="Arial"/>
              </a:rPr>
              <a:t>adequacy</a:t>
            </a:r>
            <a:r>
              <a:rPr kumimoji="0" sz="1000" b="0" i="0" u="none" strike="noStrike" kern="1200" cap="none" spc="-60" normalizeH="0" baseline="0" noProof="0" dirty="0">
                <a:ln>
                  <a:noFill/>
                </a:ln>
                <a:solidFill>
                  <a:prstClr val="black"/>
                </a:solidFill>
                <a:effectLst/>
                <a:uLnTx/>
                <a:uFillTx/>
                <a:latin typeface="Arial"/>
                <a:ea typeface="+mn-ea"/>
                <a:cs typeface="Arial"/>
              </a:rPr>
              <a:t> </a:t>
            </a:r>
            <a:r>
              <a:rPr kumimoji="0" sz="1000" b="0" i="0" u="none" strike="noStrike" kern="1200" cap="none" spc="50" normalizeH="0" baseline="0" noProof="0" dirty="0">
                <a:ln>
                  <a:noFill/>
                </a:ln>
                <a:solidFill>
                  <a:prstClr val="black"/>
                </a:solidFill>
                <a:effectLst/>
                <a:uLnTx/>
                <a:uFillTx/>
                <a:latin typeface="Arial"/>
                <a:ea typeface="+mn-ea"/>
                <a:cs typeface="Arial"/>
              </a:rPr>
              <a:t>of </a:t>
            </a:r>
            <a:r>
              <a:rPr kumimoji="0" sz="1000" b="0" i="0" u="none" strike="noStrike" kern="1200" cap="none" spc="-265" normalizeH="0" baseline="0" noProof="0" dirty="0">
                <a:ln>
                  <a:noFill/>
                </a:ln>
                <a:solidFill>
                  <a:prstClr val="black"/>
                </a:solidFill>
                <a:effectLst/>
                <a:uLnTx/>
                <a:uFillTx/>
                <a:latin typeface="Arial"/>
                <a:ea typeface="+mn-ea"/>
                <a:cs typeface="Arial"/>
              </a:rPr>
              <a:t> </a:t>
            </a:r>
            <a:r>
              <a:rPr kumimoji="0" sz="1000" b="0" i="0" u="none" strike="noStrike" kern="1200" cap="none" spc="20" normalizeH="0" baseline="0" noProof="0" dirty="0">
                <a:ln>
                  <a:noFill/>
                </a:ln>
                <a:solidFill>
                  <a:prstClr val="black"/>
                </a:solidFill>
                <a:effectLst/>
                <a:uLnTx/>
                <a:uFillTx/>
                <a:latin typeface="Arial"/>
                <a:ea typeface="+mn-ea"/>
                <a:cs typeface="Arial"/>
              </a:rPr>
              <a:t>resources</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28" name="object 16">
            <a:extLst>
              <a:ext uri="{FF2B5EF4-FFF2-40B4-BE49-F238E27FC236}">
                <a16:creationId xmlns:a16="http://schemas.microsoft.com/office/drawing/2014/main" id="{A82FFC95-FBA3-CBB1-CC34-BBF74067CCC6}"/>
              </a:ext>
            </a:extLst>
          </p:cNvPr>
          <p:cNvSpPr txBox="1"/>
          <p:nvPr/>
        </p:nvSpPr>
        <p:spPr>
          <a:xfrm>
            <a:off x="3838297" y="2275873"/>
            <a:ext cx="1311275" cy="1740535"/>
          </a:xfrm>
          <a:prstGeom prst="rect">
            <a:avLst/>
          </a:prstGeom>
        </p:spPr>
        <p:txBody>
          <a:bodyPr vert="horz" wrap="square" lIns="0" tIns="12065" rIns="0" bIns="0" rtlCol="0">
            <a:spAutoFit/>
          </a:bodyPr>
          <a:lstStyle/>
          <a:p>
            <a:pPr marL="12700" marR="377825" lvl="0" indent="0" algn="l" defTabSz="914400" rtl="0" eaLnBrk="1" fontAlgn="auto" latinLnBrk="0" hangingPunct="1">
              <a:lnSpc>
                <a:spcPct val="100000"/>
              </a:lnSpc>
              <a:spcBef>
                <a:spcPts val="95"/>
              </a:spcBef>
              <a:spcAft>
                <a:spcPts val="0"/>
              </a:spcAft>
              <a:buClrTx/>
              <a:buSzTx/>
              <a:buFontTx/>
              <a:buAutoNum type="arabicPeriod" startAt="10"/>
              <a:tabLst>
                <a:tab pos="226060" algn="l"/>
              </a:tabLst>
              <a:defRPr/>
            </a:pPr>
            <a:r>
              <a:rPr kumimoji="0" sz="1000" b="0" i="0" u="none" strike="noStrike" kern="1200" cap="none" spc="15" normalizeH="0" baseline="0" noProof="0" dirty="0">
                <a:ln>
                  <a:noFill/>
                </a:ln>
                <a:solidFill>
                  <a:prstClr val="black"/>
                </a:solidFill>
                <a:effectLst/>
                <a:uLnTx/>
                <a:uFillTx/>
                <a:latin typeface="Arial"/>
                <a:ea typeface="+mn-ea"/>
                <a:cs typeface="Arial"/>
              </a:rPr>
              <a:t>Assuring </a:t>
            </a:r>
            <a:r>
              <a:rPr kumimoji="0" sz="1000" b="0" i="0" u="none" strike="noStrike" kern="1200" cap="none" spc="20" normalizeH="0" baseline="0" noProof="0" dirty="0">
                <a:ln>
                  <a:noFill/>
                </a:ln>
                <a:solidFill>
                  <a:prstClr val="black"/>
                </a:solidFill>
                <a:effectLst/>
                <a:uLnTx/>
                <a:uFillTx/>
                <a:latin typeface="Arial"/>
                <a:ea typeface="+mn-ea"/>
                <a:cs typeface="Arial"/>
              </a:rPr>
              <a:t> </a:t>
            </a:r>
            <a:r>
              <a:rPr kumimoji="0" sz="1000" b="0" i="0" u="none" strike="noStrike" kern="1200" cap="none" spc="85" normalizeH="0" baseline="0" noProof="0" dirty="0">
                <a:ln>
                  <a:noFill/>
                </a:ln>
                <a:solidFill>
                  <a:prstClr val="black"/>
                </a:solidFill>
                <a:effectLst/>
                <a:uLnTx/>
                <a:uFillTx/>
                <a:latin typeface="Arial"/>
                <a:ea typeface="+mn-ea"/>
                <a:cs typeface="Arial"/>
              </a:rPr>
              <a:t>m</a:t>
            </a:r>
            <a:r>
              <a:rPr kumimoji="0" sz="1000" b="0" i="0" u="none" strike="noStrike" kern="1200" cap="none" spc="0" normalizeH="0" baseline="0" noProof="0" dirty="0">
                <a:ln>
                  <a:noFill/>
                </a:ln>
                <a:solidFill>
                  <a:prstClr val="black"/>
                </a:solidFill>
                <a:effectLst/>
                <a:uLnTx/>
                <a:uFillTx/>
                <a:latin typeface="Arial"/>
                <a:ea typeface="+mn-ea"/>
                <a:cs typeface="Arial"/>
              </a:rPr>
              <a:t>e</a:t>
            </a:r>
            <a:r>
              <a:rPr kumimoji="0" sz="1000" b="0" i="0" u="none" strike="noStrike" kern="1200" cap="none" spc="65" normalizeH="0" baseline="0" noProof="0" dirty="0">
                <a:ln>
                  <a:noFill/>
                </a:ln>
                <a:solidFill>
                  <a:prstClr val="black"/>
                </a:solidFill>
                <a:effectLst/>
                <a:uLnTx/>
                <a:uFillTx/>
                <a:latin typeface="Arial"/>
                <a:ea typeface="+mn-ea"/>
                <a:cs typeface="Arial"/>
              </a:rPr>
              <a:t>t</a:t>
            </a:r>
            <a:r>
              <a:rPr kumimoji="0" sz="1000" b="0" i="0" u="none" strike="noStrike" kern="1200" cap="none" spc="50" normalizeH="0" baseline="0" noProof="0" dirty="0">
                <a:ln>
                  <a:noFill/>
                </a:ln>
                <a:solidFill>
                  <a:prstClr val="black"/>
                </a:solidFill>
                <a:effectLst/>
                <a:uLnTx/>
                <a:uFillTx/>
                <a:latin typeface="Arial"/>
                <a:ea typeface="+mn-ea"/>
                <a:cs typeface="Arial"/>
              </a:rPr>
              <a:t>h</a:t>
            </a:r>
            <a:r>
              <a:rPr kumimoji="0" sz="1000" b="0" i="0" u="none" strike="noStrike" kern="1200" cap="none" spc="45" normalizeH="0" baseline="0" noProof="0" dirty="0">
                <a:ln>
                  <a:noFill/>
                </a:ln>
                <a:solidFill>
                  <a:prstClr val="black"/>
                </a:solidFill>
                <a:effectLst/>
                <a:uLnTx/>
                <a:uFillTx/>
                <a:latin typeface="Arial"/>
                <a:ea typeface="+mn-ea"/>
                <a:cs typeface="Arial"/>
              </a:rPr>
              <a:t>o</a:t>
            </a:r>
            <a:r>
              <a:rPr kumimoji="0" sz="1000" b="0" i="0" u="none" strike="noStrike" kern="1200" cap="none" spc="50" normalizeH="0" baseline="0" noProof="0" dirty="0">
                <a:ln>
                  <a:noFill/>
                </a:ln>
                <a:solidFill>
                  <a:prstClr val="black"/>
                </a:solidFill>
                <a:effectLst/>
                <a:uLnTx/>
                <a:uFillTx/>
                <a:latin typeface="Arial"/>
                <a:ea typeface="+mn-ea"/>
                <a:cs typeface="Arial"/>
              </a:rPr>
              <a:t>d</a:t>
            </a:r>
            <a:r>
              <a:rPr kumimoji="0" sz="1000" b="0" i="0" u="none" strike="noStrike" kern="1200" cap="none" spc="45" normalizeH="0" baseline="0" noProof="0" dirty="0">
                <a:ln>
                  <a:noFill/>
                </a:ln>
                <a:solidFill>
                  <a:prstClr val="black"/>
                </a:solidFill>
                <a:effectLst/>
                <a:uLnTx/>
                <a:uFillTx/>
                <a:latin typeface="Arial"/>
                <a:ea typeface="+mn-ea"/>
                <a:cs typeface="Arial"/>
              </a:rPr>
              <a:t>o</a:t>
            </a:r>
            <a:r>
              <a:rPr kumimoji="0" sz="1000" b="0" i="0" u="none" strike="noStrike" kern="1200" cap="none" spc="20" normalizeH="0" baseline="0" noProof="0" dirty="0">
                <a:ln>
                  <a:noFill/>
                </a:ln>
                <a:solidFill>
                  <a:prstClr val="black"/>
                </a:solidFill>
                <a:effectLst/>
                <a:uLnTx/>
                <a:uFillTx/>
                <a:latin typeface="Arial"/>
                <a:ea typeface="+mn-ea"/>
                <a:cs typeface="Arial"/>
              </a:rPr>
              <a:t>l</a:t>
            </a:r>
            <a:r>
              <a:rPr kumimoji="0" sz="1000" b="0" i="0" u="none" strike="noStrike" kern="1200" cap="none" spc="50" normalizeH="0" baseline="0" noProof="0" dirty="0">
                <a:ln>
                  <a:noFill/>
                </a:ln>
                <a:solidFill>
                  <a:prstClr val="black"/>
                </a:solidFill>
                <a:effectLst/>
                <a:uLnTx/>
                <a:uFillTx/>
                <a:latin typeface="Arial"/>
                <a:ea typeface="+mn-ea"/>
                <a:cs typeface="Arial"/>
              </a:rPr>
              <a:t>o</a:t>
            </a:r>
            <a:r>
              <a:rPr kumimoji="0" sz="1000" b="0" i="0" u="none" strike="noStrike" kern="1200" cap="none" spc="-20" normalizeH="0" baseline="0" noProof="0" dirty="0">
                <a:ln>
                  <a:noFill/>
                </a:ln>
                <a:solidFill>
                  <a:prstClr val="black"/>
                </a:solidFill>
                <a:effectLst/>
                <a:uLnTx/>
                <a:uFillTx/>
                <a:latin typeface="Arial"/>
                <a:ea typeface="+mn-ea"/>
                <a:cs typeface="Arial"/>
              </a:rPr>
              <a:t>g</a:t>
            </a:r>
            <a:r>
              <a:rPr kumimoji="0" sz="1000" b="0" i="0" u="none" strike="noStrike" kern="1200" cap="none" spc="0" normalizeH="0" baseline="0" noProof="0" dirty="0">
                <a:ln>
                  <a:noFill/>
                </a:ln>
                <a:solidFill>
                  <a:prstClr val="black"/>
                </a:solidFill>
                <a:effectLst/>
                <a:uLnTx/>
                <a:uFillTx/>
                <a:latin typeface="Arial"/>
                <a:ea typeface="+mn-ea"/>
                <a:cs typeface="Arial"/>
              </a:rPr>
              <a:t>ic</a:t>
            </a:r>
            <a:r>
              <a:rPr kumimoji="0" sz="1000" b="0" i="0" u="none" strike="noStrike" kern="1200" cap="none" spc="-10" normalizeH="0" baseline="0" noProof="0" dirty="0">
                <a:ln>
                  <a:noFill/>
                </a:ln>
                <a:solidFill>
                  <a:prstClr val="black"/>
                </a:solidFill>
                <a:effectLst/>
                <a:uLnTx/>
                <a:uFillTx/>
                <a:latin typeface="Arial"/>
                <a:ea typeface="+mn-ea"/>
                <a:cs typeface="Arial"/>
              </a:rPr>
              <a:t>a</a:t>
            </a:r>
            <a:r>
              <a:rPr kumimoji="0" sz="1000" b="0" i="0" u="none" strike="noStrike" kern="1200" cap="none" spc="35" normalizeH="0" baseline="0" noProof="0" dirty="0">
                <a:ln>
                  <a:noFill/>
                </a:ln>
                <a:solidFill>
                  <a:prstClr val="black"/>
                </a:solidFill>
                <a:effectLst/>
                <a:uLnTx/>
                <a:uFillTx/>
                <a:latin typeface="Arial"/>
                <a:ea typeface="+mn-ea"/>
                <a:cs typeface="Arial"/>
              </a:rPr>
              <a:t>l  </a:t>
            </a:r>
            <a:r>
              <a:rPr kumimoji="0" sz="1000" b="0" i="0" u="none" strike="noStrike" kern="1200" cap="none" spc="20" normalizeH="0" baseline="0" noProof="0" dirty="0">
                <a:ln>
                  <a:noFill/>
                </a:ln>
                <a:solidFill>
                  <a:prstClr val="black"/>
                </a:solidFill>
                <a:effectLst/>
                <a:uLnTx/>
                <a:uFillTx/>
                <a:latin typeface="Arial"/>
                <a:ea typeface="+mn-ea"/>
                <a:cs typeface="Arial"/>
              </a:rPr>
              <a:t>soundness</a:t>
            </a:r>
            <a:endParaRPr kumimoji="0" sz="1000" b="0" i="0" u="none" strike="noStrike" kern="1200" cap="none" spc="0" normalizeH="0" baseline="0" noProof="0" dirty="0">
              <a:ln>
                <a:noFill/>
              </a:ln>
              <a:solidFill>
                <a:prstClr val="black"/>
              </a:solidFill>
              <a:effectLst/>
              <a:uLnTx/>
              <a:uFillTx/>
              <a:latin typeface="Arial"/>
              <a:ea typeface="+mn-ea"/>
              <a:cs typeface="Arial"/>
            </a:endParaRPr>
          </a:p>
          <a:p>
            <a:pPr marL="12700" marR="290830" lvl="0" indent="0" algn="l" defTabSz="914400" rtl="0" eaLnBrk="1" fontAlgn="auto" latinLnBrk="0" hangingPunct="1">
              <a:lnSpc>
                <a:spcPct val="100000"/>
              </a:lnSpc>
              <a:spcBef>
                <a:spcPts val="495"/>
              </a:spcBef>
              <a:spcAft>
                <a:spcPts val="0"/>
              </a:spcAft>
              <a:buClrTx/>
              <a:buSzTx/>
              <a:buFontTx/>
              <a:buAutoNum type="arabicPeriod" startAt="10"/>
              <a:tabLst>
                <a:tab pos="226060" algn="l"/>
              </a:tabLst>
              <a:defRPr/>
            </a:pPr>
            <a:r>
              <a:rPr kumimoji="0" sz="1000" b="0" i="0" u="none" strike="noStrike" kern="1200" cap="none" spc="-35" normalizeH="0" baseline="0" noProof="0" dirty="0">
                <a:ln>
                  <a:noFill/>
                </a:ln>
                <a:solidFill>
                  <a:prstClr val="black"/>
                </a:solidFill>
                <a:effectLst/>
                <a:uLnTx/>
                <a:uFillTx/>
                <a:latin typeface="Arial"/>
                <a:ea typeface="+mn-ea"/>
                <a:cs typeface="Arial"/>
              </a:rPr>
              <a:t>A</a:t>
            </a:r>
            <a:r>
              <a:rPr kumimoji="0" sz="1000" b="0" i="0" u="none" strike="noStrike" kern="1200" cap="none" spc="-25" normalizeH="0" baseline="0" noProof="0" dirty="0">
                <a:ln>
                  <a:noFill/>
                </a:ln>
                <a:solidFill>
                  <a:prstClr val="black"/>
                </a:solidFill>
                <a:effectLst/>
                <a:uLnTx/>
                <a:uFillTx/>
                <a:latin typeface="Arial"/>
                <a:ea typeface="+mn-ea"/>
                <a:cs typeface="Arial"/>
              </a:rPr>
              <a:t>ss</a:t>
            </a:r>
            <a:r>
              <a:rPr kumimoji="0" sz="1000" b="0" i="0" u="none" strike="noStrike" kern="1200" cap="none" spc="40" normalizeH="0" baseline="0" noProof="0" dirty="0">
                <a:ln>
                  <a:noFill/>
                </a:ln>
                <a:solidFill>
                  <a:prstClr val="black"/>
                </a:solidFill>
                <a:effectLst/>
                <a:uLnTx/>
                <a:uFillTx/>
                <a:latin typeface="Arial"/>
                <a:ea typeface="+mn-ea"/>
                <a:cs typeface="Arial"/>
              </a:rPr>
              <a:t>uring</a:t>
            </a:r>
            <a:r>
              <a:rPr kumimoji="0" sz="1000" b="0" i="0" u="none" strike="noStrike" kern="1200" cap="none" spc="-20" normalizeH="0" baseline="0" noProof="0" dirty="0">
                <a:ln>
                  <a:noFill/>
                </a:ln>
                <a:solidFill>
                  <a:prstClr val="black"/>
                </a:solidFill>
                <a:effectLst/>
                <a:uLnTx/>
                <a:uFillTx/>
                <a:latin typeface="Arial"/>
                <a:ea typeface="+mn-ea"/>
                <a:cs typeface="Arial"/>
              </a:rPr>
              <a:t> </a:t>
            </a:r>
            <a:r>
              <a:rPr kumimoji="0" sz="1000" b="0" i="0" u="none" strike="noStrike" kern="1200" cap="none" spc="-30" normalizeH="0" baseline="0" noProof="0" dirty="0">
                <a:ln>
                  <a:noFill/>
                </a:ln>
                <a:solidFill>
                  <a:prstClr val="black"/>
                </a:solidFill>
                <a:effectLst/>
                <a:uLnTx/>
                <a:uFillTx/>
                <a:latin typeface="Arial"/>
                <a:ea typeface="+mn-ea"/>
                <a:cs typeface="Arial"/>
              </a:rPr>
              <a:t>c</a:t>
            </a:r>
            <a:r>
              <a:rPr kumimoji="0" sz="1000" b="0" i="0" u="none" strike="noStrike" kern="1200" cap="none" spc="10" normalizeH="0" baseline="0" noProof="0" dirty="0">
                <a:ln>
                  <a:noFill/>
                </a:ln>
                <a:solidFill>
                  <a:prstClr val="black"/>
                </a:solidFill>
                <a:effectLst/>
                <a:uLnTx/>
                <a:uFillTx/>
                <a:latin typeface="Arial"/>
                <a:ea typeface="+mn-ea"/>
                <a:cs typeface="Arial"/>
              </a:rPr>
              <a:t>os</a:t>
            </a:r>
            <a:r>
              <a:rPr kumimoji="0" sz="1000" b="0" i="0" u="none" strike="noStrike" kern="1200" cap="none" spc="70" normalizeH="0" baseline="0" noProof="0" dirty="0">
                <a:ln>
                  <a:noFill/>
                </a:ln>
                <a:solidFill>
                  <a:prstClr val="black"/>
                </a:solidFill>
                <a:effectLst/>
                <a:uLnTx/>
                <a:uFillTx/>
                <a:latin typeface="Arial"/>
                <a:ea typeface="+mn-ea"/>
                <a:cs typeface="Arial"/>
              </a:rPr>
              <a:t>t  </a:t>
            </a:r>
            <a:r>
              <a:rPr kumimoji="0" sz="1000" b="0" i="0" u="none" strike="noStrike" kern="1200" cap="none" spc="15" normalizeH="0" baseline="0" noProof="0" dirty="0">
                <a:ln>
                  <a:noFill/>
                </a:ln>
                <a:solidFill>
                  <a:prstClr val="black"/>
                </a:solidFill>
                <a:effectLst/>
                <a:uLnTx/>
                <a:uFillTx/>
                <a:latin typeface="Arial"/>
                <a:ea typeface="+mn-ea"/>
                <a:cs typeface="Arial"/>
              </a:rPr>
              <a:t>effectiveness</a:t>
            </a:r>
            <a:endParaRPr kumimoji="0" sz="1000" b="0" i="0" u="none" strike="noStrike" kern="1200" cap="none" spc="0" normalizeH="0" baseline="0" noProof="0" dirty="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00000"/>
              </a:lnSpc>
              <a:spcBef>
                <a:spcPts val="505"/>
              </a:spcBef>
              <a:spcAft>
                <a:spcPts val="0"/>
              </a:spcAft>
              <a:buClrTx/>
              <a:buSzTx/>
              <a:buFontTx/>
              <a:buAutoNum type="arabicPeriod" startAt="10"/>
              <a:tabLst>
                <a:tab pos="226060" algn="l"/>
              </a:tabLst>
              <a:defRPr/>
            </a:pPr>
            <a:r>
              <a:rPr kumimoji="0" sz="1000" b="0" i="0" u="none" strike="noStrike" kern="1200" cap="none" spc="15" normalizeH="0" baseline="0" noProof="0" dirty="0">
                <a:ln>
                  <a:noFill/>
                </a:ln>
                <a:solidFill>
                  <a:prstClr val="black"/>
                </a:solidFill>
                <a:effectLst/>
                <a:uLnTx/>
                <a:uFillTx/>
                <a:latin typeface="Arial"/>
                <a:ea typeface="+mn-ea"/>
                <a:cs typeface="Arial"/>
              </a:rPr>
              <a:t>Assuring </a:t>
            </a:r>
            <a:r>
              <a:rPr kumimoji="0" sz="1000" b="0" i="0" u="none" strike="noStrike" kern="1200" cap="none" spc="20" normalizeH="0" baseline="0" noProof="0" dirty="0">
                <a:ln>
                  <a:noFill/>
                </a:ln>
                <a:solidFill>
                  <a:prstClr val="black"/>
                </a:solidFill>
                <a:effectLst/>
                <a:uLnTx/>
                <a:uFillTx/>
                <a:latin typeface="Arial"/>
                <a:ea typeface="+mn-ea"/>
                <a:cs typeface="Arial"/>
              </a:rPr>
              <a:t> </a:t>
            </a:r>
            <a:r>
              <a:rPr kumimoji="0" sz="1000" b="0" i="0" u="none" strike="noStrike" kern="1200" cap="none" spc="35" normalizeH="0" baseline="0" noProof="0" dirty="0">
                <a:ln>
                  <a:noFill/>
                </a:ln>
                <a:solidFill>
                  <a:prstClr val="black"/>
                </a:solidFill>
                <a:effectLst/>
                <a:uLnTx/>
                <a:uFillTx/>
                <a:latin typeface="Arial"/>
                <a:ea typeface="+mn-ea"/>
                <a:cs typeface="Arial"/>
              </a:rPr>
              <a:t>appropriate</a:t>
            </a:r>
            <a:r>
              <a:rPr kumimoji="0" sz="1000" b="0" i="0" u="none" strike="noStrike" kern="1200" cap="none" spc="-40" normalizeH="0" baseline="0" noProof="0" dirty="0">
                <a:ln>
                  <a:noFill/>
                </a:ln>
                <a:solidFill>
                  <a:prstClr val="black"/>
                </a:solidFill>
                <a:effectLst/>
                <a:uLnTx/>
                <a:uFillTx/>
                <a:latin typeface="Arial"/>
                <a:ea typeface="+mn-ea"/>
                <a:cs typeface="Arial"/>
              </a:rPr>
              <a:t> </a:t>
            </a:r>
            <a:r>
              <a:rPr kumimoji="0" sz="1000" b="0" i="0" u="none" strike="noStrike" kern="1200" cap="none" spc="15" normalizeH="0" baseline="0" noProof="0" dirty="0">
                <a:ln>
                  <a:noFill/>
                </a:ln>
                <a:solidFill>
                  <a:prstClr val="black"/>
                </a:solidFill>
                <a:effectLst/>
                <a:uLnTx/>
                <a:uFillTx/>
                <a:latin typeface="Arial"/>
                <a:ea typeface="+mn-ea"/>
                <a:cs typeface="Arial"/>
              </a:rPr>
              <a:t>statistical </a:t>
            </a:r>
            <a:r>
              <a:rPr kumimoji="0" sz="1000" b="0" i="0" u="none" strike="noStrike" kern="1200" cap="none" spc="-260" normalizeH="0" baseline="0" noProof="0" dirty="0">
                <a:ln>
                  <a:noFill/>
                </a:ln>
                <a:solidFill>
                  <a:prstClr val="black"/>
                </a:solidFill>
                <a:effectLst/>
                <a:uLnTx/>
                <a:uFillTx/>
                <a:latin typeface="Arial"/>
                <a:ea typeface="+mn-ea"/>
                <a:cs typeface="Arial"/>
              </a:rPr>
              <a:t> </a:t>
            </a:r>
            <a:r>
              <a:rPr kumimoji="0" sz="1000" b="0" i="0" u="none" strike="noStrike" kern="1200" cap="none" spc="30" normalizeH="0" baseline="0" noProof="0" dirty="0">
                <a:ln>
                  <a:noFill/>
                </a:ln>
                <a:solidFill>
                  <a:prstClr val="black"/>
                </a:solidFill>
                <a:effectLst/>
                <a:uLnTx/>
                <a:uFillTx/>
                <a:latin typeface="Arial"/>
                <a:ea typeface="+mn-ea"/>
                <a:cs typeface="Arial"/>
              </a:rPr>
              <a:t>procedures</a:t>
            </a:r>
            <a:endParaRPr kumimoji="0" sz="1000" b="0" i="0" u="none" strike="noStrike" kern="1200" cap="none" spc="0" normalizeH="0" baseline="0" noProof="0" dirty="0">
              <a:ln>
                <a:noFill/>
              </a:ln>
              <a:solidFill>
                <a:prstClr val="black"/>
              </a:solidFill>
              <a:effectLst/>
              <a:uLnTx/>
              <a:uFillTx/>
              <a:latin typeface="Arial"/>
              <a:ea typeface="+mn-ea"/>
              <a:cs typeface="Arial"/>
            </a:endParaRPr>
          </a:p>
          <a:p>
            <a:pPr marL="225425" marR="0" lvl="0" indent="-213360" algn="l" defTabSz="914400" rtl="0" eaLnBrk="1" fontAlgn="auto" latinLnBrk="0" hangingPunct="1">
              <a:lnSpc>
                <a:spcPct val="100000"/>
              </a:lnSpc>
              <a:spcBef>
                <a:spcPts val="500"/>
              </a:spcBef>
              <a:spcAft>
                <a:spcPts val="0"/>
              </a:spcAft>
              <a:buClrTx/>
              <a:buSzTx/>
              <a:buFontTx/>
              <a:buAutoNum type="arabicPeriod" startAt="10"/>
              <a:tabLst>
                <a:tab pos="226060" algn="l"/>
              </a:tabLst>
              <a:defRPr/>
            </a:pPr>
            <a:r>
              <a:rPr kumimoji="0" sz="1000" b="0" i="0" u="none" strike="noStrike" kern="1200" cap="none" spc="40" normalizeH="0" baseline="0" noProof="0" dirty="0">
                <a:ln>
                  <a:noFill/>
                </a:ln>
                <a:solidFill>
                  <a:prstClr val="black"/>
                </a:solidFill>
                <a:effectLst/>
                <a:uLnTx/>
                <a:uFillTx/>
                <a:latin typeface="Arial"/>
                <a:ea typeface="+mn-ea"/>
                <a:cs typeface="Arial"/>
              </a:rPr>
              <a:t>M</a:t>
            </a:r>
            <a:r>
              <a:rPr kumimoji="0" sz="1000" b="0" i="0" u="none" strike="noStrike" kern="1200" cap="none" spc="20" normalizeH="0" baseline="0" noProof="0" dirty="0">
                <a:ln>
                  <a:noFill/>
                </a:ln>
                <a:solidFill>
                  <a:prstClr val="black"/>
                </a:solidFill>
                <a:effectLst/>
                <a:uLnTx/>
                <a:uFillTx/>
                <a:latin typeface="Arial"/>
                <a:ea typeface="+mn-ea"/>
                <a:cs typeface="Arial"/>
              </a:rPr>
              <a:t>a</a:t>
            </a:r>
            <a:r>
              <a:rPr kumimoji="0" sz="1000" b="0" i="0" u="none" strike="noStrike" kern="1200" cap="none" spc="25" normalizeH="0" baseline="0" noProof="0" dirty="0">
                <a:ln>
                  <a:noFill/>
                </a:ln>
                <a:solidFill>
                  <a:prstClr val="black"/>
                </a:solidFill>
                <a:effectLst/>
                <a:uLnTx/>
                <a:uFillTx/>
                <a:latin typeface="Arial"/>
                <a:ea typeface="+mn-ea"/>
                <a:cs typeface="Arial"/>
              </a:rPr>
              <a:t>n</a:t>
            </a:r>
            <a:r>
              <a:rPr kumimoji="0" sz="1000" b="0" i="0" u="none" strike="noStrike" kern="1200" cap="none" spc="20" normalizeH="0" baseline="0" noProof="0" dirty="0">
                <a:ln>
                  <a:noFill/>
                </a:ln>
                <a:solidFill>
                  <a:prstClr val="black"/>
                </a:solidFill>
                <a:effectLst/>
                <a:uLnTx/>
                <a:uFillTx/>
                <a:latin typeface="Arial"/>
                <a:ea typeface="+mn-ea"/>
                <a:cs typeface="Arial"/>
              </a:rPr>
              <a:t>a</a:t>
            </a:r>
            <a:r>
              <a:rPr kumimoji="0" sz="1000" b="0" i="0" u="none" strike="noStrike" kern="1200" cap="none" spc="-20" normalizeH="0" baseline="0" noProof="0" dirty="0">
                <a:ln>
                  <a:noFill/>
                </a:ln>
                <a:solidFill>
                  <a:prstClr val="black"/>
                </a:solidFill>
                <a:effectLst/>
                <a:uLnTx/>
                <a:uFillTx/>
                <a:latin typeface="Arial"/>
                <a:ea typeface="+mn-ea"/>
                <a:cs typeface="Arial"/>
              </a:rPr>
              <a:t>g</a:t>
            </a:r>
            <a:r>
              <a:rPr kumimoji="0" sz="1000" b="0" i="0" u="none" strike="noStrike" kern="1200" cap="none" spc="25" normalizeH="0" baseline="0" noProof="0" dirty="0">
                <a:ln>
                  <a:noFill/>
                </a:ln>
                <a:solidFill>
                  <a:prstClr val="black"/>
                </a:solidFill>
                <a:effectLst/>
                <a:uLnTx/>
                <a:uFillTx/>
                <a:latin typeface="Arial"/>
                <a:ea typeface="+mn-ea"/>
                <a:cs typeface="Arial"/>
              </a:rPr>
              <a:t>ing</a:t>
            </a:r>
            <a:r>
              <a:rPr kumimoji="0" sz="1000" b="0" i="0" u="none" strike="noStrike" kern="1200" cap="none" spc="-15" normalizeH="0" baseline="0" noProof="0" dirty="0">
                <a:ln>
                  <a:noFill/>
                </a:ln>
                <a:solidFill>
                  <a:prstClr val="black"/>
                </a:solidFill>
                <a:effectLst/>
                <a:uLnTx/>
                <a:uFillTx/>
                <a:latin typeface="Arial"/>
                <a:ea typeface="+mn-ea"/>
                <a:cs typeface="Arial"/>
              </a:rPr>
              <a:t> </a:t>
            </a:r>
            <a:r>
              <a:rPr kumimoji="0" sz="1000" b="0" i="0" u="none" strike="noStrike" kern="1200" cap="none" spc="65" normalizeH="0" baseline="0" noProof="0" dirty="0">
                <a:ln>
                  <a:noFill/>
                </a:ln>
                <a:solidFill>
                  <a:prstClr val="black"/>
                </a:solidFill>
                <a:effectLst/>
                <a:uLnTx/>
                <a:uFillTx/>
                <a:latin typeface="Arial"/>
                <a:ea typeface="+mn-ea"/>
                <a:cs typeface="Arial"/>
              </a:rPr>
              <a:t>t</a:t>
            </a:r>
            <a:r>
              <a:rPr kumimoji="0" sz="1000" b="0" i="0" u="none" strike="noStrike" kern="1200" cap="none" spc="30" normalizeH="0" baseline="0" noProof="0" dirty="0">
                <a:ln>
                  <a:noFill/>
                </a:ln>
                <a:solidFill>
                  <a:prstClr val="black"/>
                </a:solidFill>
                <a:effectLst/>
                <a:uLnTx/>
                <a:uFillTx/>
                <a:latin typeface="Arial"/>
                <a:ea typeface="+mn-ea"/>
                <a:cs typeface="Arial"/>
              </a:rPr>
              <a:t>he</a:t>
            </a:r>
            <a:endParaRPr kumimoji="0" sz="1000" b="0"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1000" b="0" i="0" u="none" strike="noStrike" kern="1200" cap="none" spc="20" normalizeH="0" baseline="0" noProof="0" dirty="0">
                <a:ln>
                  <a:noFill/>
                </a:ln>
                <a:solidFill>
                  <a:prstClr val="black"/>
                </a:solidFill>
                <a:effectLst/>
                <a:uLnTx/>
                <a:uFillTx/>
                <a:latin typeface="Arial"/>
                <a:ea typeface="+mn-ea"/>
                <a:cs typeface="Arial"/>
              </a:rPr>
              <a:t>r</a:t>
            </a:r>
            <a:r>
              <a:rPr kumimoji="0" sz="1000" b="0" i="0" u="none" strike="noStrike" kern="1200" cap="none" spc="50" normalizeH="0" baseline="0" noProof="0" dirty="0">
                <a:ln>
                  <a:noFill/>
                </a:ln>
                <a:solidFill>
                  <a:prstClr val="black"/>
                </a:solidFill>
                <a:effectLst/>
                <a:uLnTx/>
                <a:uFillTx/>
                <a:latin typeface="Arial"/>
                <a:ea typeface="+mn-ea"/>
                <a:cs typeface="Arial"/>
              </a:rPr>
              <a:t>e</a:t>
            </a:r>
            <a:r>
              <a:rPr kumimoji="0" sz="1000" b="0" i="0" u="none" strike="noStrike" kern="1200" cap="none" spc="-25" normalizeH="0" baseline="0" noProof="0" dirty="0">
                <a:ln>
                  <a:noFill/>
                </a:ln>
                <a:solidFill>
                  <a:prstClr val="black"/>
                </a:solidFill>
                <a:effectLst/>
                <a:uLnTx/>
                <a:uFillTx/>
                <a:latin typeface="Arial"/>
                <a:ea typeface="+mn-ea"/>
                <a:cs typeface="Arial"/>
              </a:rPr>
              <a:t>s</a:t>
            </a:r>
            <a:r>
              <a:rPr kumimoji="0" sz="1000" b="0" i="0" u="none" strike="noStrike" kern="1200" cap="none" spc="30" normalizeH="0" baseline="0" noProof="0" dirty="0">
                <a:ln>
                  <a:noFill/>
                </a:ln>
                <a:solidFill>
                  <a:prstClr val="black"/>
                </a:solidFill>
                <a:effectLst/>
                <a:uLnTx/>
                <a:uFillTx/>
                <a:latin typeface="Arial"/>
                <a:ea typeface="+mn-ea"/>
                <a:cs typeface="Arial"/>
              </a:rPr>
              <a:t>pons</a:t>
            </a:r>
            <a:r>
              <a:rPr kumimoji="0" sz="1000" b="0" i="0" u="none" strike="noStrike" kern="1200" cap="none" spc="0" normalizeH="0" baseline="0" noProof="0" dirty="0">
                <a:ln>
                  <a:noFill/>
                </a:ln>
                <a:solidFill>
                  <a:prstClr val="black"/>
                </a:solidFill>
                <a:effectLst/>
                <a:uLnTx/>
                <a:uFillTx/>
                <a:latin typeface="Arial"/>
                <a:ea typeface="+mn-ea"/>
                <a:cs typeface="Arial"/>
              </a:rPr>
              <a:t>e</a:t>
            </a:r>
            <a:r>
              <a:rPr kumimoji="0" sz="1000" b="0" i="0" u="none" strike="noStrike" kern="1200" cap="none" spc="-25" normalizeH="0" baseline="0" noProof="0" dirty="0">
                <a:ln>
                  <a:noFill/>
                </a:ln>
                <a:solidFill>
                  <a:prstClr val="black"/>
                </a:solidFill>
                <a:effectLst/>
                <a:uLnTx/>
                <a:uFillTx/>
                <a:latin typeface="Arial"/>
                <a:ea typeface="+mn-ea"/>
                <a:cs typeface="Arial"/>
              </a:rPr>
              <a:t> </a:t>
            </a:r>
            <a:r>
              <a:rPr kumimoji="0" sz="1000" b="0" i="0" u="none" strike="noStrike" kern="1200" cap="none" spc="60" normalizeH="0" baseline="0" noProof="0" dirty="0">
                <a:ln>
                  <a:noFill/>
                </a:ln>
                <a:solidFill>
                  <a:prstClr val="black"/>
                </a:solidFill>
                <a:effectLst/>
                <a:uLnTx/>
                <a:uFillTx/>
                <a:latin typeface="Arial"/>
                <a:ea typeface="+mn-ea"/>
                <a:cs typeface="Arial"/>
              </a:rPr>
              <a:t>bur</a:t>
            </a:r>
            <a:r>
              <a:rPr kumimoji="0" sz="1000" b="0" i="0" u="none" strike="noStrike" kern="1200" cap="none" spc="25" normalizeH="0" baseline="0" noProof="0" dirty="0">
                <a:ln>
                  <a:noFill/>
                </a:ln>
                <a:solidFill>
                  <a:prstClr val="black"/>
                </a:solidFill>
                <a:effectLst/>
                <a:uLnTx/>
                <a:uFillTx/>
                <a:latin typeface="Arial"/>
                <a:ea typeface="+mn-ea"/>
                <a:cs typeface="Arial"/>
              </a:rPr>
              <a:t>d</a:t>
            </a:r>
            <a:r>
              <a:rPr kumimoji="0" sz="1000" b="0" i="0" u="none" strike="noStrike" kern="1200" cap="none" spc="30" normalizeH="0" baseline="0" noProof="0" dirty="0">
                <a:ln>
                  <a:noFill/>
                </a:ln>
                <a:solidFill>
                  <a:prstClr val="black"/>
                </a:solidFill>
                <a:effectLst/>
                <a:uLnTx/>
                <a:uFillTx/>
                <a:latin typeface="Arial"/>
                <a:ea typeface="+mn-ea"/>
                <a:cs typeface="Arial"/>
              </a:rPr>
              <a:t>e</a:t>
            </a:r>
            <a:r>
              <a:rPr kumimoji="0" sz="1000" b="0" i="0" u="none" strike="noStrike" kern="1200" cap="none" spc="55" normalizeH="0" baseline="0" noProof="0" dirty="0">
                <a:ln>
                  <a:noFill/>
                </a:ln>
                <a:solidFill>
                  <a:prstClr val="black"/>
                </a:solidFill>
                <a:effectLst/>
                <a:uLnTx/>
                <a:uFillTx/>
                <a:latin typeface="Arial"/>
                <a:ea typeface="+mn-ea"/>
                <a:cs typeface="Arial"/>
              </a:rPr>
              <a:t>n</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29" name="object 17">
            <a:extLst>
              <a:ext uri="{FF2B5EF4-FFF2-40B4-BE49-F238E27FC236}">
                <a16:creationId xmlns:a16="http://schemas.microsoft.com/office/drawing/2014/main" id="{372173B5-5E60-6118-777B-1532BE4F904C}"/>
              </a:ext>
            </a:extLst>
          </p:cNvPr>
          <p:cNvSpPr txBox="1"/>
          <p:nvPr/>
        </p:nvSpPr>
        <p:spPr>
          <a:xfrm>
            <a:off x="5554421" y="2232465"/>
            <a:ext cx="1555115" cy="1929764"/>
          </a:xfrm>
          <a:prstGeom prst="rect">
            <a:avLst/>
          </a:prstGeom>
        </p:spPr>
        <p:txBody>
          <a:bodyPr vert="horz" wrap="square" lIns="0" tIns="75565" rIns="0" bIns="0" rtlCol="0">
            <a:spAutoFit/>
          </a:bodyPr>
          <a:lstStyle/>
          <a:p>
            <a:pPr marL="225425" marR="0" lvl="0" indent="-213360" algn="l" defTabSz="914400" rtl="0" eaLnBrk="1" fontAlgn="auto" latinLnBrk="0" hangingPunct="1">
              <a:lnSpc>
                <a:spcPct val="100000"/>
              </a:lnSpc>
              <a:spcBef>
                <a:spcPts val="595"/>
              </a:spcBef>
              <a:spcAft>
                <a:spcPts val="0"/>
              </a:spcAft>
              <a:buClrTx/>
              <a:buSzTx/>
              <a:buFontTx/>
              <a:buAutoNum type="arabicPeriod" startAt="14"/>
              <a:tabLst>
                <a:tab pos="226060" algn="l"/>
              </a:tabLst>
              <a:defRPr/>
            </a:pPr>
            <a:r>
              <a:rPr kumimoji="0" sz="1000" b="0" i="0" u="none" strike="noStrike" kern="1200" cap="none" spc="15" normalizeH="0" baseline="0" noProof="0" dirty="0">
                <a:ln>
                  <a:noFill/>
                </a:ln>
                <a:solidFill>
                  <a:prstClr val="black"/>
                </a:solidFill>
                <a:effectLst/>
                <a:uLnTx/>
                <a:uFillTx/>
                <a:latin typeface="Arial"/>
                <a:ea typeface="+mn-ea"/>
                <a:cs typeface="Arial"/>
              </a:rPr>
              <a:t>Assuring</a:t>
            </a:r>
            <a:r>
              <a:rPr kumimoji="0" sz="1000" b="0" i="0" u="none" strike="noStrike" kern="1200" cap="none" spc="-5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relevance</a:t>
            </a:r>
            <a:endParaRPr kumimoji="0" sz="1000" b="0" i="0" u="none" strike="noStrike" kern="1200" cap="none" spc="0" normalizeH="0" baseline="0" noProof="0" dirty="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00000"/>
              </a:lnSpc>
              <a:spcBef>
                <a:spcPts val="490"/>
              </a:spcBef>
              <a:spcAft>
                <a:spcPts val="0"/>
              </a:spcAft>
              <a:buClrTx/>
              <a:buSzTx/>
              <a:buFontTx/>
              <a:buAutoNum type="arabicPeriod" startAt="14"/>
              <a:tabLst>
                <a:tab pos="226060" algn="l"/>
              </a:tabLst>
              <a:defRPr/>
            </a:pPr>
            <a:r>
              <a:rPr kumimoji="0" sz="1000" b="0" i="0" u="none" strike="noStrike" kern="1200" cap="none" spc="-35" normalizeH="0" baseline="0" noProof="0" dirty="0">
                <a:ln>
                  <a:noFill/>
                </a:ln>
                <a:solidFill>
                  <a:prstClr val="black"/>
                </a:solidFill>
                <a:effectLst/>
                <a:uLnTx/>
                <a:uFillTx/>
                <a:latin typeface="Arial"/>
                <a:ea typeface="+mn-ea"/>
                <a:cs typeface="Arial"/>
              </a:rPr>
              <a:t>A</a:t>
            </a:r>
            <a:r>
              <a:rPr kumimoji="0" sz="1000" b="0" i="0" u="none" strike="noStrike" kern="1200" cap="none" spc="-25" normalizeH="0" baseline="0" noProof="0" dirty="0">
                <a:ln>
                  <a:noFill/>
                </a:ln>
                <a:solidFill>
                  <a:prstClr val="black"/>
                </a:solidFill>
                <a:effectLst/>
                <a:uLnTx/>
                <a:uFillTx/>
                <a:latin typeface="Arial"/>
                <a:ea typeface="+mn-ea"/>
                <a:cs typeface="Arial"/>
              </a:rPr>
              <a:t>ss</a:t>
            </a:r>
            <a:r>
              <a:rPr kumimoji="0" sz="1000" b="0" i="0" u="none" strike="noStrike" kern="1200" cap="none" spc="40" normalizeH="0" baseline="0" noProof="0" dirty="0">
                <a:ln>
                  <a:noFill/>
                </a:ln>
                <a:solidFill>
                  <a:prstClr val="black"/>
                </a:solidFill>
                <a:effectLst/>
                <a:uLnTx/>
                <a:uFillTx/>
                <a:latin typeface="Arial"/>
                <a:ea typeface="+mn-ea"/>
                <a:cs typeface="Arial"/>
              </a:rPr>
              <a:t>uring</a:t>
            </a:r>
            <a:r>
              <a:rPr kumimoji="0" sz="1000" b="0" i="0" u="none" strike="noStrike" kern="1200" cap="none" spc="-20" normalizeH="0" baseline="0" noProof="0" dirty="0">
                <a:ln>
                  <a:noFill/>
                </a:ln>
                <a:solidFill>
                  <a:prstClr val="black"/>
                </a:solidFill>
                <a:effectLst/>
                <a:uLnTx/>
                <a:uFillTx/>
                <a:latin typeface="Arial"/>
                <a:ea typeface="+mn-ea"/>
                <a:cs typeface="Arial"/>
              </a:rPr>
              <a:t> a</a:t>
            </a:r>
            <a:r>
              <a:rPr kumimoji="0" sz="1000" b="0" i="0" u="none" strike="noStrike" kern="1200" cap="none" spc="-15" normalizeH="0" baseline="0" noProof="0" dirty="0">
                <a:ln>
                  <a:noFill/>
                </a:ln>
                <a:solidFill>
                  <a:prstClr val="black"/>
                </a:solidFill>
                <a:effectLst/>
                <a:uLnTx/>
                <a:uFillTx/>
                <a:latin typeface="Arial"/>
                <a:ea typeface="+mn-ea"/>
                <a:cs typeface="Arial"/>
              </a:rPr>
              <a:t>c</a:t>
            </a:r>
            <a:r>
              <a:rPr kumimoji="0" sz="1000" b="0" i="0" u="none" strike="noStrike" kern="1200" cap="none" spc="-30" normalizeH="0" baseline="0" noProof="0" dirty="0">
                <a:ln>
                  <a:noFill/>
                </a:ln>
                <a:solidFill>
                  <a:prstClr val="black"/>
                </a:solidFill>
                <a:effectLst/>
                <a:uLnTx/>
                <a:uFillTx/>
                <a:latin typeface="Arial"/>
                <a:ea typeface="+mn-ea"/>
                <a:cs typeface="Arial"/>
              </a:rPr>
              <a:t>c</a:t>
            </a:r>
            <a:r>
              <a:rPr kumimoji="0" sz="1000" b="0" i="0" u="none" strike="noStrike" kern="1200" cap="none" spc="20" normalizeH="0" baseline="0" noProof="0" dirty="0">
                <a:ln>
                  <a:noFill/>
                </a:ln>
                <a:solidFill>
                  <a:prstClr val="black"/>
                </a:solidFill>
                <a:effectLst/>
                <a:uLnTx/>
                <a:uFillTx/>
                <a:latin typeface="Arial"/>
                <a:ea typeface="+mn-ea"/>
                <a:cs typeface="Arial"/>
              </a:rPr>
              <a:t>ura</a:t>
            </a:r>
            <a:r>
              <a:rPr kumimoji="0" sz="1000" b="0" i="0" u="none" strike="noStrike" kern="1200" cap="none" spc="30" normalizeH="0" baseline="0" noProof="0" dirty="0">
                <a:ln>
                  <a:noFill/>
                </a:ln>
                <a:solidFill>
                  <a:prstClr val="black"/>
                </a:solidFill>
                <a:effectLst/>
                <a:uLnTx/>
                <a:uFillTx/>
                <a:latin typeface="Arial"/>
                <a:ea typeface="+mn-ea"/>
                <a:cs typeface="Arial"/>
              </a:rPr>
              <a:t>c</a:t>
            </a:r>
            <a:r>
              <a:rPr kumimoji="0" sz="1000" b="0" i="0" u="none" strike="noStrike" kern="1200" cap="none" spc="0" normalizeH="0" baseline="0" noProof="0" dirty="0">
                <a:ln>
                  <a:noFill/>
                </a:ln>
                <a:solidFill>
                  <a:prstClr val="black"/>
                </a:solidFill>
                <a:effectLst/>
                <a:uLnTx/>
                <a:uFillTx/>
                <a:latin typeface="Arial"/>
                <a:ea typeface="+mn-ea"/>
                <a:cs typeface="Arial"/>
              </a:rPr>
              <a:t>y</a:t>
            </a:r>
            <a:r>
              <a:rPr kumimoji="0" sz="1000" b="0" i="0" u="none" strike="noStrike" kern="1200" cap="none" spc="-40" normalizeH="0" baseline="0" noProof="0" dirty="0">
                <a:ln>
                  <a:noFill/>
                </a:ln>
                <a:solidFill>
                  <a:prstClr val="black"/>
                </a:solidFill>
                <a:effectLst/>
                <a:uLnTx/>
                <a:uFillTx/>
                <a:latin typeface="Arial"/>
                <a:ea typeface="+mn-ea"/>
                <a:cs typeface="Arial"/>
              </a:rPr>
              <a:t> </a:t>
            </a:r>
            <a:r>
              <a:rPr kumimoji="0" sz="1000" b="0" i="0" u="none" strike="noStrike" kern="1200" cap="none" spc="20" normalizeH="0" baseline="0" noProof="0" dirty="0">
                <a:ln>
                  <a:noFill/>
                </a:ln>
                <a:solidFill>
                  <a:prstClr val="black"/>
                </a:solidFill>
                <a:effectLst/>
                <a:uLnTx/>
                <a:uFillTx/>
                <a:latin typeface="Arial"/>
                <a:ea typeface="+mn-ea"/>
                <a:cs typeface="Arial"/>
              </a:rPr>
              <a:t>and  </a:t>
            </a:r>
            <a:r>
              <a:rPr kumimoji="0" sz="1000" b="0" i="0" u="none" strike="noStrike" kern="1200" cap="none" spc="30" normalizeH="0" baseline="0" noProof="0" dirty="0">
                <a:ln>
                  <a:noFill/>
                </a:ln>
                <a:solidFill>
                  <a:prstClr val="black"/>
                </a:solidFill>
                <a:effectLst/>
                <a:uLnTx/>
                <a:uFillTx/>
                <a:latin typeface="Arial"/>
                <a:ea typeface="+mn-ea"/>
                <a:cs typeface="Arial"/>
              </a:rPr>
              <a:t>reliability</a:t>
            </a:r>
            <a:endParaRPr kumimoji="0" sz="1000" b="0" i="0" u="none" strike="noStrike" kern="1200" cap="none" spc="0" normalizeH="0" baseline="0" noProof="0" dirty="0">
              <a:ln>
                <a:noFill/>
              </a:ln>
              <a:solidFill>
                <a:prstClr val="black"/>
              </a:solidFill>
              <a:effectLst/>
              <a:uLnTx/>
              <a:uFillTx/>
              <a:latin typeface="Arial"/>
              <a:ea typeface="+mn-ea"/>
              <a:cs typeface="Arial"/>
            </a:endParaRPr>
          </a:p>
          <a:p>
            <a:pPr marL="12700" marR="177165" lvl="0" indent="0" algn="l" defTabSz="914400" rtl="0" eaLnBrk="1" fontAlgn="auto" latinLnBrk="0" hangingPunct="1">
              <a:lnSpc>
                <a:spcPct val="100000"/>
              </a:lnSpc>
              <a:spcBef>
                <a:spcPts val="505"/>
              </a:spcBef>
              <a:spcAft>
                <a:spcPts val="0"/>
              </a:spcAft>
              <a:buClrTx/>
              <a:buSzTx/>
              <a:buFontTx/>
              <a:buAutoNum type="arabicPeriod" startAt="14"/>
              <a:tabLst>
                <a:tab pos="226060" algn="l"/>
              </a:tabLst>
              <a:defRPr/>
            </a:pPr>
            <a:r>
              <a:rPr kumimoji="0" sz="1000" b="0" i="0" u="none" strike="noStrike" kern="1200" cap="none" spc="-35" normalizeH="0" baseline="0" noProof="0" dirty="0">
                <a:ln>
                  <a:noFill/>
                </a:ln>
                <a:solidFill>
                  <a:prstClr val="black"/>
                </a:solidFill>
                <a:effectLst/>
                <a:uLnTx/>
                <a:uFillTx/>
                <a:latin typeface="Arial"/>
                <a:ea typeface="+mn-ea"/>
                <a:cs typeface="Arial"/>
              </a:rPr>
              <a:t>A</a:t>
            </a:r>
            <a:r>
              <a:rPr kumimoji="0" sz="1000" b="0" i="0" u="none" strike="noStrike" kern="1200" cap="none" spc="-25" normalizeH="0" baseline="0" noProof="0" dirty="0">
                <a:ln>
                  <a:noFill/>
                </a:ln>
                <a:solidFill>
                  <a:prstClr val="black"/>
                </a:solidFill>
                <a:effectLst/>
                <a:uLnTx/>
                <a:uFillTx/>
                <a:latin typeface="Arial"/>
                <a:ea typeface="+mn-ea"/>
                <a:cs typeface="Arial"/>
              </a:rPr>
              <a:t>ss</a:t>
            </a:r>
            <a:r>
              <a:rPr kumimoji="0" sz="1000" b="0" i="0" u="none" strike="noStrike" kern="1200" cap="none" spc="40" normalizeH="0" baseline="0" noProof="0" dirty="0">
                <a:ln>
                  <a:noFill/>
                </a:ln>
                <a:solidFill>
                  <a:prstClr val="black"/>
                </a:solidFill>
                <a:effectLst/>
                <a:uLnTx/>
                <a:uFillTx/>
                <a:latin typeface="Arial"/>
                <a:ea typeface="+mn-ea"/>
                <a:cs typeface="Arial"/>
              </a:rPr>
              <a:t>uring</a:t>
            </a:r>
            <a:r>
              <a:rPr kumimoji="0" sz="1000" b="0" i="0" u="none" strike="noStrike" kern="1200" cap="none" spc="-20" normalizeH="0" baseline="0" noProof="0" dirty="0">
                <a:ln>
                  <a:noFill/>
                </a:ln>
                <a:solidFill>
                  <a:prstClr val="black"/>
                </a:solidFill>
                <a:effectLst/>
                <a:uLnTx/>
                <a:uFillTx/>
                <a:latin typeface="Arial"/>
                <a:ea typeface="+mn-ea"/>
                <a:cs typeface="Arial"/>
              </a:rPr>
              <a:t> </a:t>
            </a:r>
            <a:r>
              <a:rPr kumimoji="0" sz="1000" b="0" i="0" u="none" strike="noStrike" kern="1200" cap="none" spc="65" normalizeH="0" baseline="0" noProof="0" dirty="0">
                <a:ln>
                  <a:noFill/>
                </a:ln>
                <a:solidFill>
                  <a:prstClr val="black"/>
                </a:solidFill>
                <a:effectLst/>
                <a:uLnTx/>
                <a:uFillTx/>
                <a:latin typeface="Arial"/>
                <a:ea typeface="+mn-ea"/>
                <a:cs typeface="Arial"/>
              </a:rPr>
              <a:t>t</a:t>
            </a:r>
            <a:r>
              <a:rPr kumimoji="0" sz="1000" b="0" i="0" u="none" strike="noStrike" kern="1200" cap="none" spc="35" normalizeH="0" baseline="0" noProof="0" dirty="0">
                <a:ln>
                  <a:noFill/>
                </a:ln>
                <a:solidFill>
                  <a:prstClr val="black"/>
                </a:solidFill>
                <a:effectLst/>
                <a:uLnTx/>
                <a:uFillTx/>
                <a:latin typeface="Arial"/>
                <a:ea typeface="+mn-ea"/>
                <a:cs typeface="Arial"/>
              </a:rPr>
              <a:t>imeli</a:t>
            </a:r>
            <a:r>
              <a:rPr kumimoji="0" sz="1000" b="0" i="0" u="none" strike="noStrike" kern="1200" cap="none" spc="25" normalizeH="0" baseline="0" noProof="0" dirty="0">
                <a:ln>
                  <a:noFill/>
                </a:ln>
                <a:solidFill>
                  <a:prstClr val="black"/>
                </a:solidFill>
                <a:effectLst/>
                <a:uLnTx/>
                <a:uFillTx/>
                <a:latin typeface="Arial"/>
                <a:ea typeface="+mn-ea"/>
                <a:cs typeface="Arial"/>
              </a:rPr>
              <a:t>n</a:t>
            </a:r>
            <a:r>
              <a:rPr kumimoji="0" sz="1000" b="0" i="0" u="none" strike="noStrike" kern="1200" cap="none" spc="30" normalizeH="0" baseline="0" noProof="0" dirty="0">
                <a:ln>
                  <a:noFill/>
                </a:ln>
                <a:solidFill>
                  <a:prstClr val="black"/>
                </a:solidFill>
                <a:effectLst/>
                <a:uLnTx/>
                <a:uFillTx/>
                <a:latin typeface="Arial"/>
                <a:ea typeface="+mn-ea"/>
                <a:cs typeface="Arial"/>
              </a:rPr>
              <a:t>e</a:t>
            </a:r>
            <a:r>
              <a:rPr kumimoji="0" sz="1000" b="0" i="0" u="none" strike="noStrike" kern="1200" cap="none" spc="-20" normalizeH="0" baseline="0" noProof="0" dirty="0">
                <a:ln>
                  <a:noFill/>
                </a:ln>
                <a:solidFill>
                  <a:prstClr val="black"/>
                </a:solidFill>
                <a:effectLst/>
                <a:uLnTx/>
                <a:uFillTx/>
                <a:latin typeface="Arial"/>
                <a:ea typeface="+mn-ea"/>
                <a:cs typeface="Arial"/>
              </a:rPr>
              <a:t>ss  </a:t>
            </a:r>
            <a:r>
              <a:rPr kumimoji="0" sz="1000" b="0" i="0" u="none" strike="noStrike" kern="1200" cap="none" spc="30" normalizeH="0" baseline="0" noProof="0" dirty="0">
                <a:ln>
                  <a:noFill/>
                </a:ln>
                <a:solidFill>
                  <a:prstClr val="black"/>
                </a:solidFill>
                <a:effectLst/>
                <a:uLnTx/>
                <a:uFillTx/>
                <a:latin typeface="Arial"/>
                <a:ea typeface="+mn-ea"/>
                <a:cs typeface="Arial"/>
              </a:rPr>
              <a:t>and</a:t>
            </a:r>
            <a:r>
              <a:rPr kumimoji="0" sz="1000" b="0" i="0" u="none" strike="noStrike" kern="1200" cap="none" spc="-30" normalizeH="0" baseline="0" noProof="0" dirty="0">
                <a:ln>
                  <a:noFill/>
                </a:ln>
                <a:solidFill>
                  <a:prstClr val="black"/>
                </a:solidFill>
                <a:effectLst/>
                <a:uLnTx/>
                <a:uFillTx/>
                <a:latin typeface="Arial"/>
                <a:ea typeface="+mn-ea"/>
                <a:cs typeface="Arial"/>
              </a:rPr>
              <a:t> </a:t>
            </a:r>
            <a:r>
              <a:rPr kumimoji="0" sz="1000" b="0" i="0" u="none" strike="noStrike" kern="1200" cap="none" spc="35" normalizeH="0" baseline="0" noProof="0" dirty="0">
                <a:ln>
                  <a:noFill/>
                </a:ln>
                <a:solidFill>
                  <a:prstClr val="black"/>
                </a:solidFill>
                <a:effectLst/>
                <a:uLnTx/>
                <a:uFillTx/>
                <a:latin typeface="Arial"/>
                <a:ea typeface="+mn-ea"/>
                <a:cs typeface="Arial"/>
              </a:rPr>
              <a:t>punctuality</a:t>
            </a:r>
            <a:endParaRPr kumimoji="0" sz="1000" b="0" i="0" u="none" strike="noStrike" kern="1200" cap="none" spc="0" normalizeH="0" baseline="0" noProof="0" dirty="0">
              <a:ln>
                <a:noFill/>
              </a:ln>
              <a:solidFill>
                <a:prstClr val="black"/>
              </a:solidFill>
              <a:effectLst/>
              <a:uLnTx/>
              <a:uFillTx/>
              <a:latin typeface="Arial"/>
              <a:ea typeface="+mn-ea"/>
              <a:cs typeface="Arial"/>
            </a:endParaRPr>
          </a:p>
          <a:p>
            <a:pPr marL="12700" marR="78105" lvl="0" indent="0" algn="l" defTabSz="914400" rtl="0" eaLnBrk="1" fontAlgn="auto" latinLnBrk="0" hangingPunct="1">
              <a:lnSpc>
                <a:spcPct val="100000"/>
              </a:lnSpc>
              <a:spcBef>
                <a:spcPts val="505"/>
              </a:spcBef>
              <a:spcAft>
                <a:spcPts val="0"/>
              </a:spcAft>
              <a:buClrTx/>
              <a:buSzTx/>
              <a:buFontTx/>
              <a:buAutoNum type="arabicPeriod" startAt="14"/>
              <a:tabLst>
                <a:tab pos="226060" algn="l"/>
              </a:tabLst>
              <a:defRPr/>
            </a:pPr>
            <a:r>
              <a:rPr kumimoji="0" sz="1000" b="0" i="0" u="none" strike="noStrike" kern="1200" cap="none" spc="-35" normalizeH="0" baseline="0" noProof="0" dirty="0">
                <a:ln>
                  <a:noFill/>
                </a:ln>
                <a:solidFill>
                  <a:prstClr val="black"/>
                </a:solidFill>
                <a:effectLst/>
                <a:uLnTx/>
                <a:uFillTx/>
                <a:latin typeface="Arial"/>
                <a:ea typeface="+mn-ea"/>
                <a:cs typeface="Arial"/>
              </a:rPr>
              <a:t>A</a:t>
            </a:r>
            <a:r>
              <a:rPr kumimoji="0" sz="1000" b="0" i="0" u="none" strike="noStrike" kern="1200" cap="none" spc="-25" normalizeH="0" baseline="0" noProof="0" dirty="0">
                <a:ln>
                  <a:noFill/>
                </a:ln>
                <a:solidFill>
                  <a:prstClr val="black"/>
                </a:solidFill>
                <a:effectLst/>
                <a:uLnTx/>
                <a:uFillTx/>
                <a:latin typeface="Arial"/>
                <a:ea typeface="+mn-ea"/>
                <a:cs typeface="Arial"/>
              </a:rPr>
              <a:t>ss</a:t>
            </a:r>
            <a:r>
              <a:rPr kumimoji="0" sz="1000" b="0" i="0" u="none" strike="noStrike" kern="1200" cap="none" spc="40" normalizeH="0" baseline="0" noProof="0" dirty="0">
                <a:ln>
                  <a:noFill/>
                </a:ln>
                <a:solidFill>
                  <a:prstClr val="black"/>
                </a:solidFill>
                <a:effectLst/>
                <a:uLnTx/>
                <a:uFillTx/>
                <a:latin typeface="Arial"/>
                <a:ea typeface="+mn-ea"/>
                <a:cs typeface="Arial"/>
              </a:rPr>
              <a:t>uring</a:t>
            </a:r>
            <a:r>
              <a:rPr kumimoji="0" sz="1000" b="0" i="0" u="none" strike="noStrike" kern="1200" cap="none" spc="-20" normalizeH="0" baseline="0" noProof="0" dirty="0">
                <a:ln>
                  <a:noFill/>
                </a:ln>
                <a:solidFill>
                  <a:prstClr val="black"/>
                </a:solidFill>
                <a:effectLst/>
                <a:uLnTx/>
                <a:uFillTx/>
                <a:latin typeface="Arial"/>
                <a:ea typeface="+mn-ea"/>
                <a:cs typeface="Arial"/>
              </a:rPr>
              <a:t> a</a:t>
            </a:r>
            <a:r>
              <a:rPr kumimoji="0" sz="1000" b="0" i="0" u="none" strike="noStrike" kern="1200" cap="none" spc="-15" normalizeH="0" baseline="0" noProof="0" dirty="0">
                <a:ln>
                  <a:noFill/>
                </a:ln>
                <a:solidFill>
                  <a:prstClr val="black"/>
                </a:solidFill>
                <a:effectLst/>
                <a:uLnTx/>
                <a:uFillTx/>
                <a:latin typeface="Arial"/>
                <a:ea typeface="+mn-ea"/>
                <a:cs typeface="Arial"/>
              </a:rPr>
              <a:t>c</a:t>
            </a:r>
            <a:r>
              <a:rPr kumimoji="0" sz="1000" b="0" i="0" u="none" strike="noStrike" kern="1200" cap="none" spc="-30" normalizeH="0" baseline="0" noProof="0" dirty="0">
                <a:ln>
                  <a:noFill/>
                </a:ln>
                <a:solidFill>
                  <a:prstClr val="black"/>
                </a:solidFill>
                <a:effectLst/>
                <a:uLnTx/>
                <a:uFillTx/>
                <a:latin typeface="Arial"/>
                <a:ea typeface="+mn-ea"/>
                <a:cs typeface="Arial"/>
              </a:rPr>
              <a:t>c</a:t>
            </a:r>
            <a:r>
              <a:rPr kumimoji="0" sz="1000" b="0" i="0" u="none" strike="noStrike" kern="1200" cap="none" spc="0" normalizeH="0" baseline="0" noProof="0" dirty="0">
                <a:ln>
                  <a:noFill/>
                </a:ln>
                <a:solidFill>
                  <a:prstClr val="black"/>
                </a:solidFill>
                <a:effectLst/>
                <a:uLnTx/>
                <a:uFillTx/>
                <a:latin typeface="Arial"/>
                <a:ea typeface="+mn-ea"/>
                <a:cs typeface="Arial"/>
              </a:rPr>
              <a:t>e</a:t>
            </a:r>
            <a:r>
              <a:rPr kumimoji="0" sz="1000" b="0" i="0" u="none" strike="noStrike" kern="1200" cap="none" spc="-25" normalizeH="0" baseline="0" noProof="0" dirty="0">
                <a:ln>
                  <a:noFill/>
                </a:ln>
                <a:solidFill>
                  <a:prstClr val="black"/>
                </a:solidFill>
                <a:effectLst/>
                <a:uLnTx/>
                <a:uFillTx/>
                <a:latin typeface="Arial"/>
                <a:ea typeface="+mn-ea"/>
                <a:cs typeface="Arial"/>
              </a:rPr>
              <a:t>ss</a:t>
            </a:r>
            <a:r>
              <a:rPr kumimoji="0" sz="1000" b="0" i="0" u="none" strike="noStrike" kern="1200" cap="none" spc="30" normalizeH="0" baseline="0" noProof="0" dirty="0">
                <a:ln>
                  <a:noFill/>
                </a:ln>
                <a:solidFill>
                  <a:prstClr val="black"/>
                </a:solidFill>
                <a:effectLst/>
                <a:uLnTx/>
                <a:uFillTx/>
                <a:latin typeface="Arial"/>
                <a:ea typeface="+mn-ea"/>
                <a:cs typeface="Arial"/>
              </a:rPr>
              <a:t>ibility  and</a:t>
            </a:r>
            <a:r>
              <a:rPr kumimoji="0" sz="1000" b="0" i="0" u="none" strike="noStrike" kern="1200" cap="none" spc="-25"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Clarity</a:t>
            </a:r>
            <a:endParaRPr kumimoji="0" sz="1000" b="0" i="0" u="none" strike="noStrike" kern="1200" cap="none" spc="0" normalizeH="0" baseline="0" noProof="0" dirty="0">
              <a:ln>
                <a:noFill/>
              </a:ln>
              <a:solidFill>
                <a:prstClr val="black"/>
              </a:solidFill>
              <a:effectLst/>
              <a:uLnTx/>
              <a:uFillTx/>
              <a:latin typeface="Arial"/>
              <a:ea typeface="+mn-ea"/>
              <a:cs typeface="Arial"/>
            </a:endParaRPr>
          </a:p>
          <a:p>
            <a:pPr marL="225425" marR="0" lvl="0" indent="-213360" algn="l" defTabSz="914400" rtl="0" eaLnBrk="1" fontAlgn="auto" latinLnBrk="0" hangingPunct="1">
              <a:lnSpc>
                <a:spcPct val="100000"/>
              </a:lnSpc>
              <a:spcBef>
                <a:spcPts val="490"/>
              </a:spcBef>
              <a:spcAft>
                <a:spcPts val="0"/>
              </a:spcAft>
              <a:buClrTx/>
              <a:buSzTx/>
              <a:buFontTx/>
              <a:buAutoNum type="arabicPeriod" startAt="14"/>
              <a:tabLst>
                <a:tab pos="226060" algn="l"/>
              </a:tabLst>
              <a:defRPr/>
            </a:pPr>
            <a:r>
              <a:rPr kumimoji="0" sz="1000" b="0" i="0" u="none" strike="noStrike" kern="1200" cap="none" spc="15" normalizeH="0" baseline="0" noProof="0" dirty="0">
                <a:ln>
                  <a:noFill/>
                </a:ln>
                <a:solidFill>
                  <a:prstClr val="black"/>
                </a:solidFill>
                <a:effectLst/>
                <a:uLnTx/>
                <a:uFillTx/>
                <a:latin typeface="Arial"/>
                <a:ea typeface="+mn-ea"/>
                <a:cs typeface="Arial"/>
              </a:rPr>
              <a:t>Assuring</a:t>
            </a:r>
            <a:r>
              <a:rPr kumimoji="0" sz="1000" b="0" i="0" u="none" strike="noStrike" kern="1200" cap="none" spc="-65" normalizeH="0" baseline="0" noProof="0" dirty="0">
                <a:ln>
                  <a:noFill/>
                </a:ln>
                <a:solidFill>
                  <a:prstClr val="black"/>
                </a:solidFill>
                <a:effectLst/>
                <a:uLnTx/>
                <a:uFillTx/>
                <a:latin typeface="Arial"/>
                <a:ea typeface="+mn-ea"/>
                <a:cs typeface="Arial"/>
              </a:rPr>
              <a:t> </a:t>
            </a:r>
            <a:r>
              <a:rPr kumimoji="0" sz="1000" b="0" i="0" u="none" strike="noStrike" kern="1200" cap="none" spc="20" normalizeH="0" baseline="0" noProof="0" dirty="0">
                <a:ln>
                  <a:noFill/>
                </a:ln>
                <a:solidFill>
                  <a:prstClr val="black"/>
                </a:solidFill>
                <a:effectLst/>
                <a:uLnTx/>
                <a:uFillTx/>
                <a:latin typeface="Arial"/>
                <a:ea typeface="+mn-ea"/>
                <a:cs typeface="Arial"/>
              </a:rPr>
              <a:t>coherence</a:t>
            </a:r>
            <a:endParaRPr kumimoji="0" sz="1000" b="0"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1000" b="0" i="0" u="none" strike="noStrike" kern="1200" cap="none" spc="30" normalizeH="0" baseline="0" noProof="0" dirty="0">
                <a:ln>
                  <a:noFill/>
                </a:ln>
                <a:solidFill>
                  <a:prstClr val="black"/>
                </a:solidFill>
                <a:effectLst/>
                <a:uLnTx/>
                <a:uFillTx/>
                <a:latin typeface="Arial"/>
                <a:ea typeface="+mn-ea"/>
                <a:cs typeface="Arial"/>
              </a:rPr>
              <a:t>and</a:t>
            </a:r>
            <a:r>
              <a:rPr kumimoji="0" sz="1000" b="0" i="0" u="none" strike="noStrike" kern="1200" cap="none" spc="-35" normalizeH="0" baseline="0" noProof="0" dirty="0">
                <a:ln>
                  <a:noFill/>
                </a:ln>
                <a:solidFill>
                  <a:prstClr val="black"/>
                </a:solidFill>
                <a:effectLst/>
                <a:uLnTx/>
                <a:uFillTx/>
                <a:latin typeface="Arial"/>
                <a:ea typeface="+mn-ea"/>
                <a:cs typeface="Arial"/>
              </a:rPr>
              <a:t> </a:t>
            </a:r>
            <a:r>
              <a:rPr kumimoji="0" sz="1000" b="0" i="0" u="none" strike="noStrike" kern="1200" cap="none" spc="30" normalizeH="0" baseline="0" noProof="0" dirty="0">
                <a:ln>
                  <a:noFill/>
                </a:ln>
                <a:solidFill>
                  <a:prstClr val="black"/>
                </a:solidFill>
                <a:effectLst/>
                <a:uLnTx/>
                <a:uFillTx/>
                <a:latin typeface="Arial"/>
                <a:ea typeface="+mn-ea"/>
                <a:cs typeface="Arial"/>
              </a:rPr>
              <a:t>comparability</a:t>
            </a:r>
            <a:endParaRPr kumimoji="0" sz="1000" b="0" i="0" u="none" strike="noStrike" kern="1200" cap="none" spc="0" normalizeH="0" baseline="0" noProof="0" dirty="0">
              <a:ln>
                <a:noFill/>
              </a:ln>
              <a:solidFill>
                <a:prstClr val="black"/>
              </a:solidFill>
              <a:effectLst/>
              <a:uLnTx/>
              <a:uFillTx/>
              <a:latin typeface="Arial"/>
              <a:ea typeface="+mn-ea"/>
              <a:cs typeface="Arial"/>
            </a:endParaRPr>
          </a:p>
          <a:p>
            <a:pPr marL="225425" marR="0" lvl="0" indent="-213360" algn="l" defTabSz="914400" rtl="0" eaLnBrk="1" fontAlgn="auto" latinLnBrk="0" hangingPunct="1">
              <a:lnSpc>
                <a:spcPct val="100000"/>
              </a:lnSpc>
              <a:spcBef>
                <a:spcPts val="505"/>
              </a:spcBef>
              <a:spcAft>
                <a:spcPts val="0"/>
              </a:spcAft>
              <a:buClrTx/>
              <a:buSzTx/>
              <a:buFontTx/>
              <a:buAutoNum type="arabicPeriod" startAt="19"/>
              <a:tabLst>
                <a:tab pos="226060" algn="l"/>
              </a:tabLst>
              <a:defRPr/>
            </a:pPr>
            <a:r>
              <a:rPr kumimoji="0" sz="1000" b="0" i="0" u="none" strike="noStrike" kern="1200" cap="none" spc="20" normalizeH="0" baseline="0" noProof="0" dirty="0">
                <a:ln>
                  <a:noFill/>
                </a:ln>
                <a:solidFill>
                  <a:prstClr val="black"/>
                </a:solidFill>
                <a:effectLst/>
                <a:uLnTx/>
                <a:uFillTx/>
                <a:latin typeface="Arial"/>
                <a:ea typeface="+mn-ea"/>
                <a:cs typeface="Arial"/>
              </a:rPr>
              <a:t>Managing</a:t>
            </a:r>
            <a:r>
              <a:rPr kumimoji="0" sz="1000" b="0" i="0" u="none" strike="noStrike" kern="1200" cap="none" spc="-45" normalizeH="0" baseline="0" noProof="0" dirty="0">
                <a:ln>
                  <a:noFill/>
                </a:ln>
                <a:solidFill>
                  <a:prstClr val="black"/>
                </a:solidFill>
                <a:effectLst/>
                <a:uLnTx/>
                <a:uFillTx/>
                <a:latin typeface="Arial"/>
                <a:ea typeface="+mn-ea"/>
                <a:cs typeface="Arial"/>
              </a:rPr>
              <a:t> </a:t>
            </a:r>
            <a:r>
              <a:rPr kumimoji="0" sz="1000" b="0" i="0" u="none" strike="noStrike" kern="1200" cap="none" spc="30" normalizeH="0" baseline="0" noProof="0" dirty="0">
                <a:ln>
                  <a:noFill/>
                </a:ln>
                <a:solidFill>
                  <a:prstClr val="black"/>
                </a:solidFill>
                <a:effectLst/>
                <a:uLnTx/>
                <a:uFillTx/>
                <a:latin typeface="Arial"/>
                <a:ea typeface="+mn-ea"/>
                <a:cs typeface="Arial"/>
              </a:rPr>
              <a:t>metadata</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4" name="Pil: ned 3">
            <a:extLst>
              <a:ext uri="{FF2B5EF4-FFF2-40B4-BE49-F238E27FC236}">
                <a16:creationId xmlns:a16="http://schemas.microsoft.com/office/drawing/2014/main" id="{7315B105-847F-677D-284C-DD651518A4D7}"/>
              </a:ext>
            </a:extLst>
          </p:cNvPr>
          <p:cNvSpPr/>
          <p:nvPr/>
        </p:nvSpPr>
        <p:spPr>
          <a:xfrm>
            <a:off x="6266287" y="4198647"/>
            <a:ext cx="190617" cy="706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AB98211-6275-B71D-5F6F-03580012E046}"/>
              </a:ext>
            </a:extLst>
          </p:cNvPr>
          <p:cNvSpPr>
            <a:spLocks noGrp="1"/>
          </p:cNvSpPr>
          <p:nvPr>
            <p:ph type="sldNum" sz="quarter" idx="12"/>
          </p:nvPr>
        </p:nvSpPr>
        <p:spPr/>
        <p:txBody>
          <a:bodyPr/>
          <a:lstStyle/>
          <a:p>
            <a:fld id="{9FE24C67-8048-436B-83C7-25940D90F159}" type="slidenum">
              <a:rPr lang="en-US" smtClean="0"/>
              <a:t>21</a:t>
            </a:fld>
            <a:endParaRPr lang="en-US"/>
          </a:p>
        </p:txBody>
      </p:sp>
    </p:spTree>
    <p:extLst>
      <p:ext uri="{BB962C8B-B14F-4D97-AF65-F5344CB8AC3E}">
        <p14:creationId xmlns:p14="http://schemas.microsoft.com/office/powerpoint/2010/main" val="2638891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8891" y="1104855"/>
            <a:ext cx="9713650" cy="4648290"/>
          </a:xfrm>
        </p:spPr>
        <p:txBody>
          <a:bodyPr>
            <a:noAutofit/>
          </a:bodyPr>
          <a:lstStyle/>
          <a:p>
            <a:pPr marL="457200" indent="-457200">
              <a:spcBef>
                <a:spcPts val="600"/>
              </a:spcBef>
            </a:pPr>
            <a:r>
              <a:rPr lang="en-US" dirty="0">
                <a:solidFill>
                  <a:schemeClr val="tx2"/>
                </a:solidFill>
              </a:rPr>
              <a:t>UN NQAF was developed by the </a:t>
            </a:r>
            <a:r>
              <a:rPr lang="en-US" b="1" u="sng" dirty="0">
                <a:solidFill>
                  <a:schemeClr val="tx2"/>
                </a:solidFill>
              </a:rPr>
              <a:t>United Nations Expert Group on National Assurance Quality Frameworks </a:t>
            </a:r>
            <a:r>
              <a:rPr lang="en-US" dirty="0">
                <a:solidFill>
                  <a:schemeClr val="tx2"/>
                </a:solidFill>
              </a:rPr>
              <a:t>and adopted by the Statistical Commission in 2019</a:t>
            </a:r>
          </a:p>
          <a:p>
            <a:pPr marL="0" indent="0">
              <a:spcBef>
                <a:spcPts val="600"/>
              </a:spcBef>
              <a:buNone/>
            </a:pPr>
            <a:endParaRPr lang="en-US" sz="1800" dirty="0">
              <a:solidFill>
                <a:schemeClr val="tx2"/>
              </a:solidFill>
            </a:endParaRPr>
          </a:p>
          <a:p>
            <a:pPr marL="457200" indent="-457200">
              <a:spcBef>
                <a:spcPts val="600"/>
              </a:spcBef>
            </a:pPr>
            <a:r>
              <a:rPr lang="en-US" b="1" u="sng" dirty="0">
                <a:solidFill>
                  <a:schemeClr val="tx2"/>
                </a:solidFill>
              </a:rPr>
              <a:t>Members </a:t>
            </a:r>
            <a:r>
              <a:rPr lang="en-US" u="sng" dirty="0">
                <a:solidFill>
                  <a:schemeClr val="tx2"/>
                </a:solidFill>
              </a:rPr>
              <a:t>(after its re-establishment in 2017):</a:t>
            </a:r>
          </a:p>
          <a:p>
            <a:pPr marL="457200" lvl="2" indent="-285750">
              <a:spcBef>
                <a:spcPts val="600"/>
              </a:spcBef>
              <a:buFont typeface="Wingdings" panose="05000000000000000000" pitchFamily="2" charset="2"/>
              <a:buChar char="Ø"/>
            </a:pPr>
            <a:r>
              <a:rPr lang="en-US" b="1" dirty="0">
                <a:solidFill>
                  <a:schemeClr val="tx2"/>
                </a:solidFill>
              </a:rPr>
              <a:t>21 Countries</a:t>
            </a:r>
            <a:r>
              <a:rPr lang="en-US" dirty="0">
                <a:solidFill>
                  <a:schemeClr val="tx2"/>
                </a:solidFill>
              </a:rPr>
              <a:t>: Botswana, Cameroon, Canada, Chile, China, Colombia, Egypt, Indonesia, Iran, Italy, Jamaica, Japan, Mexico, Niger, Norway, Philippines (co-Chair), Russian Federation, South Africa, United Kingdom (co-Chair), Ukraine, Viet Nam</a:t>
            </a:r>
          </a:p>
          <a:p>
            <a:pPr marL="457200" lvl="2" indent="-285750">
              <a:spcBef>
                <a:spcPts val="600"/>
              </a:spcBef>
              <a:buFont typeface="Wingdings" panose="05000000000000000000" pitchFamily="2" charset="2"/>
              <a:buChar char="Ø"/>
            </a:pPr>
            <a:r>
              <a:rPr lang="en-US" b="1" dirty="0">
                <a:solidFill>
                  <a:schemeClr val="tx2"/>
                </a:solidFill>
              </a:rPr>
              <a:t>8 international and regional organizations</a:t>
            </a:r>
            <a:r>
              <a:rPr lang="en-US" dirty="0">
                <a:solidFill>
                  <a:schemeClr val="tx2"/>
                </a:solidFill>
              </a:rPr>
              <a:t>: the Food and Agriculture Organization of the United Nations (FAO), the International Monetary Fund (IMF), the </a:t>
            </a:r>
            <a:r>
              <a:rPr lang="en-US" dirty="0" err="1">
                <a:solidFill>
                  <a:schemeClr val="tx2"/>
                </a:solidFill>
              </a:rPr>
              <a:t>Organisation</a:t>
            </a:r>
            <a:r>
              <a:rPr lang="en-US" dirty="0">
                <a:solidFill>
                  <a:schemeClr val="tx2"/>
                </a:solidFill>
              </a:rPr>
              <a:t> for Economic Co-operation and Development (OECD), the World Bank, the Economic Commission for Africa (ECA), the Economic Commission for Europe (ECE), the Economic Commission for Latin America and the Caribbean (ECLAC) and the Economic and Social Commission for Asia and the Pacific (ESCAP), Statistical Office of the European Community (Eurostat)</a:t>
            </a:r>
          </a:p>
          <a:p>
            <a:pPr marL="457200" lvl="2" indent="-285750">
              <a:spcBef>
                <a:spcPts val="600"/>
              </a:spcBef>
              <a:buFont typeface="Wingdings" panose="05000000000000000000" pitchFamily="2" charset="2"/>
              <a:buChar char="Ø"/>
            </a:pPr>
            <a:endParaRPr lang="en-US" dirty="0">
              <a:solidFill>
                <a:schemeClr val="tx2"/>
              </a:solidFill>
            </a:endParaRPr>
          </a:p>
          <a:p>
            <a:pPr marL="171450" lvl="2" indent="0">
              <a:spcBef>
                <a:spcPts val="600"/>
              </a:spcBef>
              <a:buNone/>
            </a:pPr>
            <a:endParaRPr lang="en-US" dirty="0">
              <a:solidFill>
                <a:schemeClr val="tx2"/>
              </a:solidFill>
            </a:endParaRPr>
          </a:p>
          <a:p>
            <a:pPr>
              <a:spcBef>
                <a:spcPts val="600"/>
              </a:spcBef>
            </a:pPr>
            <a:endParaRPr lang="en-US" sz="1600" dirty="0">
              <a:solidFill>
                <a:schemeClr val="tx2"/>
              </a:solidFill>
            </a:endParaRPr>
          </a:p>
          <a:p>
            <a:pPr>
              <a:spcAft>
                <a:spcPts val="600"/>
              </a:spcAft>
            </a:pPr>
            <a:endParaRPr lang="en-US" sz="2000" dirty="0">
              <a:solidFill>
                <a:schemeClr val="tx2"/>
              </a:solidFill>
            </a:endParaRPr>
          </a:p>
        </p:txBody>
      </p:sp>
      <p:sp>
        <p:nvSpPr>
          <p:cNvPr id="5" name="Slide Number Placeholder 4">
            <a:extLst>
              <a:ext uri="{FF2B5EF4-FFF2-40B4-BE49-F238E27FC236}">
                <a16:creationId xmlns:a16="http://schemas.microsoft.com/office/drawing/2014/main" id="{3B796633-CB98-447A-B652-E2D3FBFD24C5}"/>
              </a:ext>
            </a:extLst>
          </p:cNvPr>
          <p:cNvSpPr>
            <a:spLocks noGrp="1"/>
          </p:cNvSpPr>
          <p:nvPr>
            <p:ph type="sldNum" sz="quarter" idx="12"/>
          </p:nvPr>
        </p:nvSpPr>
        <p:spPr>
          <a:xfrm>
            <a:off x="8077200" y="6356351"/>
            <a:ext cx="2133600" cy="365125"/>
          </a:xfrm>
        </p:spPr>
        <p:txBody>
          <a:bodyPr/>
          <a:lstStyle/>
          <a:p>
            <a:fld id="{76189C67-AF3F-A045-8095-7988E21D7029}" type="slidenum">
              <a:rPr lang="en-US" smtClean="0"/>
              <a:t>22</a:t>
            </a:fld>
            <a:endParaRPr lang="en-US" dirty="0"/>
          </a:p>
        </p:txBody>
      </p:sp>
      <p:sp>
        <p:nvSpPr>
          <p:cNvPr id="14" name="Title 1">
            <a:extLst>
              <a:ext uri="{FF2B5EF4-FFF2-40B4-BE49-F238E27FC236}">
                <a16:creationId xmlns:a16="http://schemas.microsoft.com/office/drawing/2014/main" id="{F4D63D4B-7EDE-4AC1-9B79-DEDF60A38898}"/>
              </a:ext>
            </a:extLst>
          </p:cNvPr>
          <p:cNvSpPr txBox="1">
            <a:spLocks/>
          </p:cNvSpPr>
          <p:nvPr/>
        </p:nvSpPr>
        <p:spPr>
          <a:xfrm>
            <a:off x="507506" y="213063"/>
            <a:ext cx="10271465" cy="8917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pPr>
            <a:r>
              <a:rPr lang="en-US" sz="3600" b="1" dirty="0"/>
              <a:t>Who developed UN NQAF?</a:t>
            </a:r>
            <a:endParaRPr lang="en-GB" sz="3600" b="1" dirty="0"/>
          </a:p>
        </p:txBody>
      </p:sp>
    </p:spTree>
    <p:extLst>
      <p:ext uri="{BB962C8B-B14F-4D97-AF65-F5344CB8AC3E}">
        <p14:creationId xmlns:p14="http://schemas.microsoft.com/office/powerpoint/2010/main" val="376764959"/>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E7E1-3EE3-572E-71B9-61EBA45A029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B12B1FF-CEAF-8C5D-8398-F525E6D64018}"/>
              </a:ext>
            </a:extLst>
          </p:cNvPr>
          <p:cNvSpPr>
            <a:spLocks noGrp="1"/>
          </p:cNvSpPr>
          <p:nvPr>
            <p:ph idx="1"/>
          </p:nvPr>
        </p:nvSpPr>
        <p:spPr/>
        <p:txBody>
          <a:bodyPr/>
          <a:lstStyle/>
          <a:p>
            <a:pPr marL="0" indent="-457200" algn="ctr" defTabSz="457200">
              <a:lnSpc>
                <a:spcPct val="107000"/>
              </a:lnSpc>
              <a:spcBef>
                <a:spcPts val="600"/>
              </a:spcBef>
              <a:spcAft>
                <a:spcPts val="600"/>
              </a:spcAft>
              <a:buNone/>
            </a:pPr>
            <a:r>
              <a:rPr lang="en-US" b="1" i="1" dirty="0">
                <a:solidFill>
                  <a:srgbClr val="00295B"/>
                </a:solidFill>
                <a:ea typeface="SimSun" panose="02010600030101010101" pitchFamily="2" charset="-122"/>
                <a:cs typeface="Arial" panose="020B0604020202020204" pitchFamily="34" charset="0"/>
              </a:rPr>
              <a:t>Please note: </a:t>
            </a:r>
          </a:p>
          <a:p>
            <a:pPr marL="0" indent="-457200" algn="ctr" defTabSz="457200">
              <a:lnSpc>
                <a:spcPct val="107000"/>
              </a:lnSpc>
              <a:spcBef>
                <a:spcPts val="600"/>
              </a:spcBef>
              <a:spcAft>
                <a:spcPts val="600"/>
              </a:spcAft>
              <a:buNone/>
            </a:pPr>
            <a:r>
              <a:rPr lang="en-US" i="1" dirty="0">
                <a:solidFill>
                  <a:srgbClr val="00295B"/>
                </a:solidFill>
                <a:ea typeface="SimSun" panose="02010600030101010101" pitchFamily="2" charset="-122"/>
                <a:cs typeface="Arial" panose="020B0604020202020204" pitchFamily="34" charset="0"/>
              </a:rPr>
              <a:t>The United Nations National Quality Assurance Framework (UN NQAF) of Chapter 3 is </a:t>
            </a:r>
            <a:r>
              <a:rPr lang="en-US" i="1" u="sng" dirty="0">
                <a:solidFill>
                  <a:srgbClr val="00295B"/>
                </a:solidFill>
                <a:ea typeface="SimSun" panose="02010600030101010101" pitchFamily="2" charset="-122"/>
                <a:cs typeface="Arial" panose="020B0604020202020204" pitchFamily="34" charset="0"/>
              </a:rPr>
              <a:t>descriptive</a:t>
            </a:r>
            <a:r>
              <a:rPr lang="en-US" i="1" dirty="0">
                <a:solidFill>
                  <a:srgbClr val="00295B"/>
                </a:solidFill>
                <a:ea typeface="SimSun" panose="02010600030101010101" pitchFamily="2" charset="-122"/>
                <a:cs typeface="Arial" panose="020B0604020202020204" pitchFamily="34" charset="0"/>
              </a:rPr>
              <a:t>. </a:t>
            </a:r>
          </a:p>
          <a:p>
            <a:pPr marL="0" indent="-457200" algn="ctr" defTabSz="457200">
              <a:lnSpc>
                <a:spcPct val="107000"/>
              </a:lnSpc>
              <a:spcBef>
                <a:spcPts val="600"/>
              </a:spcBef>
              <a:spcAft>
                <a:spcPts val="600"/>
              </a:spcAft>
              <a:buNone/>
            </a:pPr>
            <a:r>
              <a:rPr lang="en-US" i="1" dirty="0">
                <a:solidFill>
                  <a:srgbClr val="00295B"/>
                </a:solidFill>
                <a:ea typeface="SimSun" panose="02010600030101010101" pitchFamily="2" charset="-122"/>
                <a:cs typeface="Arial" panose="020B0604020202020204" pitchFamily="34" charset="0"/>
              </a:rPr>
              <a:t>However, the link to the Fundamental Principles of Official Statistics (FPOS) and the associated recommendations of Chapter 2 support specific principles and give them an </a:t>
            </a:r>
            <a:r>
              <a:rPr lang="en-US" i="1" u="sng" dirty="0">
                <a:solidFill>
                  <a:srgbClr val="00295B"/>
                </a:solidFill>
                <a:ea typeface="SimSun" panose="02010600030101010101" pitchFamily="2" charset="-122"/>
                <a:cs typeface="Arial" panose="020B0604020202020204" pitchFamily="34" charset="0"/>
              </a:rPr>
              <a:t>obligatory character</a:t>
            </a:r>
            <a:r>
              <a:rPr lang="en-US" i="1" dirty="0">
                <a:solidFill>
                  <a:srgbClr val="00295B"/>
                </a:solidFill>
                <a:ea typeface="SimSun" panose="02010600030101010101" pitchFamily="2" charset="-122"/>
                <a:cs typeface="Arial" panose="020B0604020202020204" pitchFamily="34" charset="0"/>
              </a:rPr>
              <a:t>. </a:t>
            </a:r>
          </a:p>
          <a:p>
            <a:pPr marL="0" indent="0">
              <a:buNone/>
            </a:pPr>
            <a:endParaRPr lang="en-US" dirty="0"/>
          </a:p>
        </p:txBody>
      </p:sp>
      <p:sp>
        <p:nvSpPr>
          <p:cNvPr id="5" name="Slide Number Placeholder 4">
            <a:extLst>
              <a:ext uri="{FF2B5EF4-FFF2-40B4-BE49-F238E27FC236}">
                <a16:creationId xmlns:a16="http://schemas.microsoft.com/office/drawing/2014/main" id="{3083274A-7D87-298C-6B68-EA8855468303}"/>
              </a:ext>
            </a:extLst>
          </p:cNvPr>
          <p:cNvSpPr>
            <a:spLocks noGrp="1"/>
          </p:cNvSpPr>
          <p:nvPr>
            <p:ph type="sldNum" sz="quarter" idx="12"/>
          </p:nvPr>
        </p:nvSpPr>
        <p:spPr/>
        <p:txBody>
          <a:bodyPr/>
          <a:lstStyle/>
          <a:p>
            <a:fld id="{9FE24C67-8048-436B-83C7-25940D90F159}" type="slidenum">
              <a:rPr lang="en-US" smtClean="0"/>
              <a:t>23</a:t>
            </a:fld>
            <a:endParaRPr lang="en-US"/>
          </a:p>
        </p:txBody>
      </p:sp>
    </p:spTree>
    <p:extLst>
      <p:ext uri="{BB962C8B-B14F-4D97-AF65-F5344CB8AC3E}">
        <p14:creationId xmlns:p14="http://schemas.microsoft.com/office/powerpoint/2010/main" val="2153853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12B1FF-CEAF-8C5D-8398-F525E6D64018}"/>
              </a:ext>
            </a:extLst>
          </p:cNvPr>
          <p:cNvSpPr>
            <a:spLocks noGrp="1"/>
          </p:cNvSpPr>
          <p:nvPr>
            <p:ph idx="1"/>
          </p:nvPr>
        </p:nvSpPr>
        <p:spPr>
          <a:xfrm>
            <a:off x="706416" y="569750"/>
            <a:ext cx="10515600" cy="5023181"/>
          </a:xfrm>
        </p:spPr>
        <p:txBody>
          <a:bodyPr>
            <a:noAutofit/>
          </a:bodyPr>
          <a:lstStyle/>
          <a:p>
            <a:pPr marL="0" indent="0" defTabSz="128588">
              <a:spcBef>
                <a:spcPts val="1013"/>
              </a:spcBef>
              <a:buNone/>
              <a:defRPr/>
            </a:pPr>
            <a:r>
              <a:rPr lang="en-US" altLang="nb-NO" sz="3600" b="1" dirty="0">
                <a:solidFill>
                  <a:srgbClr val="00B050"/>
                </a:solidFill>
              </a:rPr>
              <a:t>Quality Management: </a:t>
            </a:r>
            <a:r>
              <a:rPr lang="en-US" altLang="nb-NO" sz="3600" dirty="0">
                <a:solidFill>
                  <a:prstClr val="black"/>
                </a:solidFill>
              </a:rPr>
              <a:t>Coordinated </a:t>
            </a:r>
            <a:r>
              <a:rPr lang="en-US" altLang="nb-NO" sz="3600" u="sng" dirty="0">
                <a:solidFill>
                  <a:prstClr val="black"/>
                </a:solidFill>
              </a:rPr>
              <a:t>activities</a:t>
            </a:r>
            <a:r>
              <a:rPr lang="en-US" altLang="nb-NO" sz="3600" dirty="0">
                <a:solidFill>
                  <a:prstClr val="black"/>
                </a:solidFill>
              </a:rPr>
              <a:t> to direct and control an organization with regard to quality (ISO)</a:t>
            </a:r>
          </a:p>
          <a:p>
            <a:pPr defTabSz="128588">
              <a:spcBef>
                <a:spcPts val="1013"/>
              </a:spcBef>
              <a:buFont typeface="+mj-lt"/>
              <a:buAutoNum type="arabicPeriod"/>
              <a:defRPr/>
            </a:pPr>
            <a:r>
              <a:rPr lang="en-US" altLang="nb-NO" sz="3600" dirty="0">
                <a:solidFill>
                  <a:prstClr val="black"/>
                </a:solidFill>
              </a:rPr>
              <a:t>Establishing quality policies and objectives</a:t>
            </a:r>
          </a:p>
          <a:p>
            <a:pPr defTabSz="128588">
              <a:spcBef>
                <a:spcPts val="1013"/>
              </a:spcBef>
              <a:buFont typeface="+mj-lt"/>
              <a:buAutoNum type="arabicPeriod"/>
              <a:defRPr/>
            </a:pPr>
            <a:r>
              <a:rPr lang="en-US" altLang="nb-NO" sz="3600" dirty="0">
                <a:solidFill>
                  <a:prstClr val="black"/>
                </a:solidFill>
              </a:rPr>
              <a:t>Establishing processes to achieve these objectives (planning, quality assurance, control and improvement)</a:t>
            </a:r>
          </a:p>
          <a:p>
            <a:pPr marL="0" indent="0" defTabSz="128588">
              <a:spcBef>
                <a:spcPts val="1800"/>
              </a:spcBef>
              <a:spcAft>
                <a:spcPts val="1200"/>
              </a:spcAft>
              <a:buNone/>
              <a:defRPr/>
            </a:pPr>
            <a:r>
              <a:rPr lang="en-US" altLang="nb-NO" sz="3600" b="1" dirty="0">
                <a:solidFill>
                  <a:srgbClr val="00B050"/>
                </a:solidFill>
              </a:rPr>
              <a:t>Quality management system: </a:t>
            </a:r>
            <a:r>
              <a:rPr lang="en-US" altLang="nb-NO" sz="3600" dirty="0">
                <a:solidFill>
                  <a:prstClr val="black"/>
                </a:solidFill>
              </a:rPr>
              <a:t>Provides a coherent and holistic system as a basis for quality management</a:t>
            </a:r>
            <a:endParaRPr lang="en-GB" altLang="nb-NO" sz="3600" dirty="0">
              <a:solidFill>
                <a:prstClr val="black"/>
              </a:solidFill>
            </a:endParaRPr>
          </a:p>
        </p:txBody>
      </p:sp>
      <p:sp>
        <p:nvSpPr>
          <p:cNvPr id="5" name="Slide Number Placeholder 4">
            <a:extLst>
              <a:ext uri="{FF2B5EF4-FFF2-40B4-BE49-F238E27FC236}">
                <a16:creationId xmlns:a16="http://schemas.microsoft.com/office/drawing/2014/main" id="{3083274A-7D87-298C-6B68-EA8855468303}"/>
              </a:ext>
            </a:extLst>
          </p:cNvPr>
          <p:cNvSpPr>
            <a:spLocks noGrp="1"/>
          </p:cNvSpPr>
          <p:nvPr>
            <p:ph type="sldNum" sz="quarter" idx="12"/>
          </p:nvPr>
        </p:nvSpPr>
        <p:spPr/>
        <p:txBody>
          <a:bodyPr/>
          <a:lstStyle/>
          <a:p>
            <a:fld id="{9FE24C67-8048-436B-83C7-25940D90F159}" type="slidenum">
              <a:rPr lang="en-US" smtClean="0"/>
              <a:t>24</a:t>
            </a:fld>
            <a:endParaRPr lang="en-US"/>
          </a:p>
        </p:txBody>
      </p:sp>
    </p:spTree>
    <p:extLst>
      <p:ext uri="{BB962C8B-B14F-4D97-AF65-F5344CB8AC3E}">
        <p14:creationId xmlns:p14="http://schemas.microsoft.com/office/powerpoint/2010/main" val="255549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69904" y="388692"/>
            <a:ext cx="9144000" cy="528897"/>
          </a:xfrm>
        </p:spPr>
        <p:txBody>
          <a:bodyPr>
            <a:noAutofit/>
          </a:bodyPr>
          <a:lstStyle/>
          <a:p>
            <a:pPr>
              <a:spcBef>
                <a:spcPts val="1200"/>
              </a:spcBef>
            </a:pPr>
            <a:r>
              <a:rPr lang="en-US" dirty="0">
                <a:solidFill>
                  <a:srgbClr val="00B050"/>
                </a:solidFill>
                <a:latin typeface="+mn-lt"/>
                <a:ea typeface="+mn-ea"/>
                <a:cs typeface="+mn-cs"/>
              </a:rPr>
              <a:t>Quality Management Systems</a:t>
            </a:r>
            <a:endParaRPr lang="en-GB" dirty="0">
              <a:solidFill>
                <a:srgbClr val="00B050"/>
              </a:solidFill>
              <a:latin typeface="+mn-lt"/>
              <a:ea typeface="+mn-ea"/>
              <a:cs typeface="+mn-cs"/>
            </a:endParaRPr>
          </a:p>
        </p:txBody>
      </p:sp>
      <p:sp>
        <p:nvSpPr>
          <p:cNvPr id="3" name="Content Placeholder 2"/>
          <p:cNvSpPr>
            <a:spLocks noGrp="1"/>
          </p:cNvSpPr>
          <p:nvPr>
            <p:ph idx="1"/>
          </p:nvPr>
        </p:nvSpPr>
        <p:spPr>
          <a:xfrm>
            <a:off x="693937" y="1076105"/>
            <a:ext cx="10804125" cy="5292311"/>
          </a:xfrm>
        </p:spPr>
        <p:txBody>
          <a:bodyPr>
            <a:noAutofit/>
          </a:bodyPr>
          <a:lstStyle/>
          <a:p>
            <a:pPr>
              <a:spcAft>
                <a:spcPts val="600"/>
              </a:spcAft>
              <a:buFont typeface="+mj-lt"/>
              <a:buAutoNum type="arabicPeriod"/>
            </a:pPr>
            <a:r>
              <a:rPr lang="en-US" sz="2000" dirty="0"/>
              <a:t>There are </a:t>
            </a:r>
            <a:r>
              <a:rPr lang="en-US" sz="2000" u="sng" dirty="0"/>
              <a:t>various general quality management frameworks </a:t>
            </a:r>
            <a:r>
              <a:rPr lang="en-US" sz="2000" dirty="0"/>
              <a:t>applicable to any organization, such as Total Quality Management (TQM), International Organization for Standardization (ISO) , Six Sigma, European Foundation for Quality Management (EFQM), Balanced Scorecard, Lean and Lean Six Sigma. These frameworks are largely based on common definitions and principles, but their main focus and formalization vary. </a:t>
            </a:r>
          </a:p>
          <a:p>
            <a:pPr>
              <a:spcAft>
                <a:spcPts val="600"/>
              </a:spcAft>
              <a:buFont typeface="+mj-lt"/>
              <a:buAutoNum type="arabicPeriod"/>
            </a:pPr>
            <a:r>
              <a:rPr lang="en-US" sz="2000" dirty="0"/>
              <a:t>For example, </a:t>
            </a:r>
            <a:r>
              <a:rPr lang="en-US" sz="2000" u="sng" dirty="0"/>
              <a:t>ISO</a:t>
            </a:r>
            <a:r>
              <a:rPr lang="en-US" sz="2000" dirty="0"/>
              <a:t> emphasizes certification and standardization of “processes”, while </a:t>
            </a:r>
            <a:r>
              <a:rPr lang="en-US" sz="2000" u="sng" dirty="0"/>
              <a:t>Six Sigma </a:t>
            </a:r>
            <a:r>
              <a:rPr lang="en-US" sz="2000" dirty="0"/>
              <a:t>focuses on quality control of the “products/outputs” using statistical methods. </a:t>
            </a:r>
            <a:r>
              <a:rPr lang="en-US" sz="2000" u="sng" dirty="0"/>
              <a:t>Lean</a:t>
            </a:r>
            <a:r>
              <a:rPr lang="en-US" sz="2000" dirty="0"/>
              <a:t> emphasizes improvement in efficiency by reducing waste. </a:t>
            </a:r>
          </a:p>
          <a:p>
            <a:pPr>
              <a:spcAft>
                <a:spcPts val="600"/>
              </a:spcAft>
              <a:buFont typeface="+mj-lt"/>
              <a:buAutoNum type="arabicPeriod"/>
            </a:pPr>
            <a:r>
              <a:rPr lang="en-US" sz="2000" dirty="0"/>
              <a:t>In many ways, TQM, which was developed in the last century, is the foundation of all general quality frameworks. </a:t>
            </a:r>
            <a:r>
              <a:rPr lang="en-US" sz="2000" u="sng" dirty="0"/>
              <a:t>TQM is “a set of systematic activities carried out by the entire organization to effectively and efficiently achieve company objectives so as to provide products and services with a level of quality that satisfies customers, at the appropriate time and price</a:t>
            </a:r>
            <a:r>
              <a:rPr lang="en-US" sz="2000" dirty="0"/>
              <a:t>”.  </a:t>
            </a:r>
          </a:p>
          <a:p>
            <a:pPr>
              <a:spcAft>
                <a:spcPts val="600"/>
              </a:spcAft>
              <a:buFont typeface="+mj-lt"/>
              <a:buAutoNum type="arabicPeriod"/>
            </a:pPr>
            <a:r>
              <a:rPr lang="en-US" sz="2000" dirty="0"/>
              <a:t>The strategic core of all major TQM models is </a:t>
            </a:r>
            <a:r>
              <a:rPr lang="en-US" sz="2000" u="sng" dirty="0"/>
              <a:t>continuous improvement</a:t>
            </a:r>
            <a:r>
              <a:rPr lang="en-US" sz="2000" dirty="0"/>
              <a:t>, often illustrated with reference to the Plan-Do-Check-Act cycle (PDCA) made popular by Deming. This cycle is a four-step process which guides all changes for continuous improvement.</a:t>
            </a:r>
            <a:endParaRPr lang="en-GB" sz="2000" dirty="0"/>
          </a:p>
        </p:txBody>
      </p:sp>
      <p:sp>
        <p:nvSpPr>
          <p:cNvPr id="5" name="Slide Number Placeholder 4">
            <a:extLst>
              <a:ext uri="{FF2B5EF4-FFF2-40B4-BE49-F238E27FC236}">
                <a16:creationId xmlns:a16="http://schemas.microsoft.com/office/drawing/2014/main" id="{523C8F8F-0E82-4D2F-86EA-155D33928F5C}"/>
              </a:ext>
            </a:extLst>
          </p:cNvPr>
          <p:cNvSpPr>
            <a:spLocks noGrp="1"/>
          </p:cNvSpPr>
          <p:nvPr>
            <p:ph type="sldNum" sz="quarter" idx="12"/>
          </p:nvPr>
        </p:nvSpPr>
        <p:spPr/>
        <p:txBody>
          <a:bodyPr/>
          <a:lstStyle/>
          <a:p>
            <a:fld id="{76189C67-AF3F-A045-8095-7988E21D7029}" type="slidenum">
              <a:rPr lang="en-US" smtClean="0"/>
              <a:t>25</a:t>
            </a:fld>
            <a:endParaRPr lang="en-US" dirty="0"/>
          </a:p>
        </p:txBody>
      </p:sp>
    </p:spTree>
    <p:extLst>
      <p:ext uri="{BB962C8B-B14F-4D97-AF65-F5344CB8AC3E}">
        <p14:creationId xmlns:p14="http://schemas.microsoft.com/office/powerpoint/2010/main" val="1958822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CB6A096-6991-99D4-CB7D-6DD4C06284B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1ED390D-8B36-E03E-76DD-4CD59D6A1F7E}"/>
              </a:ext>
            </a:extLst>
          </p:cNvPr>
          <p:cNvSpPr>
            <a:spLocks noGrp="1"/>
          </p:cNvSpPr>
          <p:nvPr>
            <p:ph type="ctrTitle"/>
          </p:nvPr>
        </p:nvSpPr>
        <p:spPr>
          <a:xfrm>
            <a:off x="1565395" y="1281141"/>
            <a:ext cx="6409500" cy="3024131"/>
          </a:xfrm>
        </p:spPr>
        <p:txBody>
          <a:bodyPr anchor="ctr">
            <a:normAutofit fontScale="90000"/>
          </a:bodyPr>
          <a:lstStyle/>
          <a:p>
            <a:pPr algn="l"/>
            <a:br>
              <a:rPr lang="pt-PT" b="1" dirty="0">
                <a:solidFill>
                  <a:srgbClr val="192E69"/>
                </a:solidFill>
              </a:rPr>
            </a:br>
            <a:br>
              <a:rPr lang="pt-PT" b="1" dirty="0">
                <a:solidFill>
                  <a:srgbClr val="192E69"/>
                </a:solidFill>
              </a:rPr>
            </a:br>
            <a:br>
              <a:rPr lang="pt-PT" b="1" dirty="0">
                <a:solidFill>
                  <a:srgbClr val="192E69"/>
                </a:solidFill>
              </a:rPr>
            </a:br>
            <a:br>
              <a:rPr lang="pt-PT" b="1" dirty="0">
                <a:solidFill>
                  <a:srgbClr val="192E69"/>
                </a:solidFill>
              </a:rPr>
            </a:br>
            <a:endParaRPr lang="pt-PT" b="1" dirty="0">
              <a:solidFill>
                <a:srgbClr val="192E69"/>
              </a:solidFill>
            </a:endParaRPr>
          </a:p>
        </p:txBody>
      </p:sp>
      <p:sp>
        <p:nvSpPr>
          <p:cNvPr id="13" name="Plassholder for innhold 9">
            <a:extLst>
              <a:ext uri="{FF2B5EF4-FFF2-40B4-BE49-F238E27FC236}">
                <a16:creationId xmlns:a16="http://schemas.microsoft.com/office/drawing/2014/main" id="{71F1C819-8E23-9186-C028-A1D48EA997A0}"/>
              </a:ext>
            </a:extLst>
          </p:cNvPr>
          <p:cNvSpPr txBox="1">
            <a:spLocks/>
          </p:cNvSpPr>
          <p:nvPr/>
        </p:nvSpPr>
        <p:spPr>
          <a:xfrm>
            <a:off x="1565395" y="2839277"/>
            <a:ext cx="5782250" cy="3674805"/>
          </a:xfrm>
          <a:prstGeom prst="rect">
            <a:avLst/>
          </a:prstGeom>
        </p:spPr>
        <p:txBody>
          <a:bodyPr vert="horz" lIns="91440" tIns="45720" rIns="91440" bIns="45720" rtlCol="0">
            <a:noAutofit/>
          </a:bodyPr>
          <a:lstStyle>
            <a:lvl1pPr marL="228611" indent="-228611" algn="l" defTabSz="914446" rtl="0" eaLnBrk="1" latinLnBrk="0" hangingPunct="1">
              <a:lnSpc>
                <a:spcPct val="150000"/>
              </a:lnSpc>
              <a:spcBef>
                <a:spcPts val="0"/>
              </a:spcBef>
              <a:spcAft>
                <a:spcPts val="900"/>
              </a:spcAft>
              <a:buFont typeface="Arial" panose="020B0604020202020204" pitchFamily="34" charset="0"/>
              <a:buChar char="•"/>
              <a:defRPr sz="2400" kern="1200">
                <a:solidFill>
                  <a:srgbClr val="274247"/>
                </a:solidFill>
                <a:latin typeface="+mn-lt"/>
                <a:ea typeface="+mn-ea"/>
                <a:cs typeface="+mn-cs"/>
              </a:defRPr>
            </a:lvl1pPr>
            <a:lvl2pPr marL="396079" indent="-144029" algn="l" defTabSz="914446" rtl="0" eaLnBrk="1" latinLnBrk="0" hangingPunct="1">
              <a:lnSpc>
                <a:spcPct val="150000"/>
              </a:lnSpc>
              <a:spcBef>
                <a:spcPts val="0"/>
              </a:spcBef>
              <a:spcAft>
                <a:spcPts val="600"/>
              </a:spcAft>
              <a:buSzPct val="100000"/>
              <a:buFont typeface="Arial" panose="020B0604020202020204" pitchFamily="34" charset="0"/>
              <a:buChar char="◦"/>
              <a:defRPr sz="1800" kern="1200">
                <a:solidFill>
                  <a:srgbClr val="274247"/>
                </a:solidFill>
                <a:latin typeface="+mn-lt"/>
                <a:ea typeface="+mn-ea"/>
                <a:cs typeface="+mn-cs"/>
              </a:defRPr>
            </a:lvl2pPr>
            <a:lvl3pPr marL="522104" indent="-108022" algn="l" defTabSz="914446" rtl="0" eaLnBrk="1" latinLnBrk="0" hangingPunct="1">
              <a:lnSpc>
                <a:spcPct val="150000"/>
              </a:lnSpc>
              <a:spcBef>
                <a:spcPts val="300"/>
              </a:spcBef>
              <a:spcAft>
                <a:spcPts val="400"/>
              </a:spcAft>
              <a:buFont typeface="Open Sans" panose="020B0606030504020204" pitchFamily="34" charset="0"/>
              <a:buChar char="­"/>
              <a:defRPr sz="1400" kern="1200">
                <a:solidFill>
                  <a:srgbClr val="274247"/>
                </a:solidFill>
                <a:latin typeface="+mn-lt"/>
                <a:ea typeface="+mn-ea"/>
                <a:cs typeface="+mn-cs"/>
              </a:defRPr>
            </a:lvl3pPr>
            <a:lvl4pPr marL="666133" indent="-99020" algn="l" defTabSz="914446" rtl="0" eaLnBrk="1" latinLnBrk="0" hangingPunct="1">
              <a:lnSpc>
                <a:spcPct val="150000"/>
              </a:lnSpc>
              <a:spcBef>
                <a:spcPts val="250"/>
              </a:spcBef>
              <a:buFont typeface="Open Sans" panose="020B0606030504020204" pitchFamily="34" charset="0"/>
              <a:buChar char="­"/>
              <a:defRPr sz="1050" kern="1200">
                <a:solidFill>
                  <a:srgbClr val="274247"/>
                </a:solidFill>
                <a:latin typeface="+mn-lt"/>
                <a:ea typeface="+mn-ea"/>
                <a:cs typeface="+mn-cs"/>
              </a:defRPr>
            </a:lvl4pPr>
            <a:lvl5pPr marL="774155" indent="-90018" algn="l" defTabSz="914446" rtl="0" eaLnBrk="1" latinLnBrk="0" hangingPunct="1">
              <a:lnSpc>
                <a:spcPct val="150000"/>
              </a:lnSpc>
              <a:spcBef>
                <a:spcPts val="250"/>
              </a:spcBef>
              <a:buFont typeface="Open Sans" panose="020B0606030504020204" pitchFamily="34" charset="0"/>
              <a:buChar char="­"/>
              <a:defRPr sz="1000" kern="1200">
                <a:solidFill>
                  <a:srgbClr val="274247"/>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11" marR="0" lvl="0" indent="-228611" algn="l" defTabSz="914446"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274247"/>
                </a:solidFill>
                <a:effectLst/>
                <a:uLnTx/>
                <a:uFillTx/>
                <a:latin typeface="Aptos Display" panose="020B0004020202020204" pitchFamily="34" charset="0"/>
              </a:rPr>
              <a:t>User orientation: Quality is a multidimensional concept, beyond accuracy</a:t>
            </a:r>
          </a:p>
          <a:p>
            <a:pPr marL="228611" marR="0" lvl="0" indent="-228611" algn="l" defTabSz="914446"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274247"/>
                </a:solidFill>
                <a:effectLst/>
                <a:uLnTx/>
                <a:uFillTx/>
                <a:latin typeface="Aptos Display" panose="020B0004020202020204" pitchFamily="34" charset="0"/>
              </a:rPr>
              <a:t>Process orientation: Facts as the basis for improvements </a:t>
            </a:r>
          </a:p>
          <a:p>
            <a:pPr marL="228611" marR="0" lvl="0" indent="-228611" algn="l" defTabSz="914446" rtl="0" eaLnBrk="1" fontAlgn="auto" latinLnBrk="0" hangingPunct="1">
              <a:lnSpc>
                <a:spcPct val="150000"/>
              </a:lnSpc>
              <a:spcBef>
                <a:spcPts val="0"/>
              </a:spcBef>
              <a:spcAft>
                <a:spcPts val="9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274247"/>
                </a:solidFill>
                <a:effectLst/>
                <a:uLnTx/>
                <a:uFillTx/>
                <a:latin typeface="Aptos Display" panose="020B0004020202020204" pitchFamily="34" charset="0"/>
              </a:rPr>
              <a:t>Participation by all </a:t>
            </a:r>
          </a:p>
          <a:p>
            <a:pPr marL="228611" marR="0" lvl="0" indent="-228611" algn="l" defTabSz="914446" rtl="0" eaLnBrk="1" fontAlgn="auto" latinLnBrk="0" hangingPunct="1">
              <a:lnSpc>
                <a:spcPct val="150000"/>
              </a:lnSpc>
              <a:spcBef>
                <a:spcPts val="0"/>
              </a:spcBef>
              <a:spcAft>
                <a:spcPts val="9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274247"/>
                </a:solidFill>
                <a:effectLst/>
                <a:uLnTx/>
                <a:uFillTx/>
                <a:latin typeface="Aptos Display" panose="020B0004020202020204" pitchFamily="34" charset="0"/>
              </a:rPr>
              <a:t>Management and continuity</a:t>
            </a:r>
          </a:p>
          <a:p>
            <a:pPr marL="228611" marR="0" lvl="0" indent="-228611" algn="l" defTabSz="914446" rtl="0" eaLnBrk="1" fontAlgn="auto" latinLnBrk="0" hangingPunct="1">
              <a:lnSpc>
                <a:spcPct val="150000"/>
              </a:lnSpc>
              <a:spcBef>
                <a:spcPts val="0"/>
              </a:spcBef>
              <a:spcAft>
                <a:spcPts val="90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274247"/>
              </a:solidFill>
              <a:effectLst/>
              <a:uLnTx/>
              <a:uFillTx/>
              <a:latin typeface="Open Sans"/>
              <a:ea typeface="+mn-ea"/>
              <a:cs typeface="+mn-cs"/>
            </a:endParaRPr>
          </a:p>
          <a:p>
            <a:pPr marL="228611" marR="0" lvl="0" indent="-228611" algn="l" defTabSz="914446" rtl="0" eaLnBrk="1" fontAlgn="auto" latinLnBrk="0" hangingPunct="1">
              <a:lnSpc>
                <a:spcPct val="150000"/>
              </a:lnSpc>
              <a:spcBef>
                <a:spcPts val="0"/>
              </a:spcBef>
              <a:spcAft>
                <a:spcPts val="90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274247"/>
              </a:solidFill>
              <a:effectLst/>
              <a:uLnTx/>
              <a:uFillTx/>
              <a:latin typeface="Open Sans"/>
              <a:ea typeface="+mn-ea"/>
              <a:cs typeface="+mn-cs"/>
            </a:endParaRPr>
          </a:p>
        </p:txBody>
      </p:sp>
      <p:graphicFrame>
        <p:nvGraphicFramePr>
          <p:cNvPr id="14" name="Object 10">
            <a:extLst>
              <a:ext uri="{FF2B5EF4-FFF2-40B4-BE49-F238E27FC236}">
                <a16:creationId xmlns:a16="http://schemas.microsoft.com/office/drawing/2014/main" id="{C3B3CDFF-5079-5790-AA04-FDE3129C6EBD}"/>
              </a:ext>
            </a:extLst>
          </p:cNvPr>
          <p:cNvGraphicFramePr>
            <a:graphicFrameLocks noChangeAspect="1"/>
          </p:cNvGraphicFramePr>
          <p:nvPr/>
        </p:nvGraphicFramePr>
        <p:xfrm>
          <a:off x="8176779" y="4305272"/>
          <a:ext cx="2645559" cy="1860643"/>
        </p:xfrm>
        <a:graphic>
          <a:graphicData uri="http://schemas.openxmlformats.org/presentationml/2006/ole">
            <mc:AlternateContent xmlns:mc="http://schemas.openxmlformats.org/markup-compatibility/2006">
              <mc:Choice xmlns:v="urn:schemas-microsoft-com:vml" Requires="v">
                <p:oleObj name="SmartDraw" r:id="rId3" imgW="3432048" imgH="2305812" progId="SmartDraw.2">
                  <p:embed/>
                </p:oleObj>
              </mc:Choice>
              <mc:Fallback>
                <p:oleObj name="SmartDraw" r:id="rId3" imgW="3432048" imgH="2305812" progId="SmartDraw.2">
                  <p:embed/>
                  <p:pic>
                    <p:nvPicPr>
                      <p:cNvPr id="14" name="Object 10">
                        <a:extLst>
                          <a:ext uri="{FF2B5EF4-FFF2-40B4-BE49-F238E27FC236}">
                            <a16:creationId xmlns:a16="http://schemas.microsoft.com/office/drawing/2014/main" id="{C3B3CDFF-5079-5790-AA04-FDE3129C6E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6779" y="4305272"/>
                        <a:ext cx="2645559" cy="1860643"/>
                      </a:xfrm>
                      <a:prstGeom prst="rect">
                        <a:avLst/>
                      </a:prstGeom>
                      <a:noFill/>
                    </p:spPr>
                  </p:pic>
                </p:oleObj>
              </mc:Fallback>
            </mc:AlternateContent>
          </a:graphicData>
        </a:graphic>
      </p:graphicFrame>
      <p:pic>
        <p:nvPicPr>
          <p:cNvPr id="18" name="Picture 25">
            <a:extLst>
              <a:ext uri="{FF2B5EF4-FFF2-40B4-BE49-F238E27FC236}">
                <a16:creationId xmlns:a16="http://schemas.microsoft.com/office/drawing/2014/main" id="{4CA93F66-0628-ABB8-6603-4717F7799586}"/>
              </a:ext>
            </a:extLst>
          </p:cNvPr>
          <p:cNvPicPr>
            <a:picLocks noChangeAspect="1" noChangeArrowheads="1"/>
          </p:cNvPicPr>
          <p:nvPr/>
        </p:nvPicPr>
        <p:blipFill rotWithShape="1">
          <a:blip r:embed="rId5"/>
          <a:srcRect t="-2" r="-214" b="17790"/>
          <a:stretch/>
        </p:blipFill>
        <p:spPr bwMode="auto">
          <a:xfrm>
            <a:off x="7987517" y="1744673"/>
            <a:ext cx="2726491" cy="2181193"/>
          </a:xfrm>
          <a:prstGeom prst="rect">
            <a:avLst/>
          </a:prstGeom>
          <a:noFill/>
          <a:ln w="9525">
            <a:noFill/>
            <a:miter lim="800000"/>
            <a:headEnd/>
            <a:tailEnd/>
          </a:ln>
        </p:spPr>
      </p:pic>
      <p:sp>
        <p:nvSpPr>
          <p:cNvPr id="20" name="TekstSylinder 19">
            <a:extLst>
              <a:ext uri="{FF2B5EF4-FFF2-40B4-BE49-F238E27FC236}">
                <a16:creationId xmlns:a16="http://schemas.microsoft.com/office/drawing/2014/main" id="{7AD5E06C-7D51-D321-EF06-22155666A86A}"/>
              </a:ext>
            </a:extLst>
          </p:cNvPr>
          <p:cNvSpPr txBox="1"/>
          <p:nvPr/>
        </p:nvSpPr>
        <p:spPr>
          <a:xfrm>
            <a:off x="8011051" y="3835676"/>
            <a:ext cx="2615554" cy="369332"/>
          </a:xfrm>
          <a:prstGeom prst="rect">
            <a:avLst/>
          </a:prstGeom>
          <a:noFill/>
        </p:spPr>
        <p:txBody>
          <a:bodyPr wrap="square" rtlCol="0">
            <a:spAutoFit/>
          </a:bodyPr>
          <a:lstStyle/>
          <a:p>
            <a:r>
              <a:rPr lang="nb-NO" dirty="0"/>
              <a:t>W. Edwards </a:t>
            </a:r>
            <a:r>
              <a:rPr lang="nb-NO" dirty="0" err="1"/>
              <a:t>Deming</a:t>
            </a:r>
            <a:endParaRPr lang="en-GB" dirty="0"/>
          </a:p>
        </p:txBody>
      </p:sp>
      <p:sp>
        <p:nvSpPr>
          <p:cNvPr id="4" name="TekstSylinder 3">
            <a:extLst>
              <a:ext uri="{FF2B5EF4-FFF2-40B4-BE49-F238E27FC236}">
                <a16:creationId xmlns:a16="http://schemas.microsoft.com/office/drawing/2014/main" id="{EEC66BD6-D3DE-3B8B-6B61-AF1418F91041}"/>
              </a:ext>
            </a:extLst>
          </p:cNvPr>
          <p:cNvSpPr txBox="1"/>
          <p:nvPr/>
        </p:nvSpPr>
        <p:spPr>
          <a:xfrm>
            <a:off x="532660" y="1281141"/>
            <a:ext cx="7028049" cy="1200329"/>
          </a:xfrm>
          <a:prstGeom prst="rect">
            <a:avLst/>
          </a:prstGeom>
          <a:noFill/>
        </p:spPr>
        <p:txBody>
          <a:bodyPr wrap="square">
            <a:spAutoFit/>
          </a:bodyPr>
          <a:lstStyle/>
          <a:p>
            <a:r>
              <a:rPr lang="en-US" sz="3600" dirty="0">
                <a:solidFill>
                  <a:srgbClr val="00B050"/>
                </a:solidFill>
                <a:latin typeface="+mn-lt"/>
                <a:ea typeface="+mn-ea"/>
                <a:cs typeface="+mn-cs"/>
              </a:rPr>
              <a:t>Quality Management Systems - </a:t>
            </a:r>
            <a:r>
              <a:rPr kumimoji="0" lang="pt-PT" sz="3600" b="1" i="0" u="none" strike="noStrike" kern="1200" cap="none" spc="0" normalizeH="0" baseline="0" noProof="0" dirty="0">
                <a:ln>
                  <a:noFill/>
                </a:ln>
                <a:solidFill>
                  <a:srgbClr val="192E69"/>
                </a:solidFill>
                <a:effectLst/>
                <a:uLnTx/>
                <a:uFillTx/>
                <a:latin typeface="Aptos Display" panose="02110004020202020204"/>
                <a:ea typeface="+mj-ea"/>
                <a:cs typeface="+mj-cs"/>
              </a:rPr>
              <a:t>Heritage </a:t>
            </a:r>
            <a:r>
              <a:rPr kumimoji="0" lang="pt-PT" sz="3600" b="1" i="0" u="none" strike="noStrike" kern="1200" cap="none" spc="0" normalizeH="0" baseline="0" noProof="0" dirty="0">
                <a:ln>
                  <a:noFill/>
                </a:ln>
                <a:solidFill>
                  <a:schemeClr val="tx2">
                    <a:lumMod val="90000"/>
                    <a:lumOff val="10000"/>
                  </a:schemeClr>
                </a:solidFill>
                <a:effectLst/>
                <a:uLnTx/>
                <a:uFillTx/>
                <a:latin typeface="Aptos Display" panose="02110004020202020204"/>
                <a:ea typeface="+mj-ea"/>
                <a:cs typeface="+mj-cs"/>
              </a:rPr>
              <a:t>from</a:t>
            </a:r>
            <a:r>
              <a:rPr kumimoji="0" lang="pt-PT" sz="3600" b="1" i="0" u="none" strike="noStrike" kern="1200" cap="none" spc="0" normalizeH="0" baseline="0" noProof="0" dirty="0">
                <a:ln>
                  <a:noFill/>
                </a:ln>
                <a:solidFill>
                  <a:srgbClr val="192E69"/>
                </a:solidFill>
                <a:effectLst/>
                <a:uLnTx/>
                <a:uFillTx/>
                <a:latin typeface="Aptos Display" panose="02110004020202020204"/>
                <a:ea typeface="+mj-ea"/>
                <a:cs typeface="+mj-cs"/>
              </a:rPr>
              <a:t> TQM</a:t>
            </a:r>
            <a:endParaRPr lang="en-GB" sz="3600" dirty="0"/>
          </a:p>
        </p:txBody>
      </p:sp>
    </p:spTree>
    <p:extLst>
      <p:ext uri="{BB962C8B-B14F-4D97-AF65-F5344CB8AC3E}">
        <p14:creationId xmlns:p14="http://schemas.microsoft.com/office/powerpoint/2010/main" val="1898652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70012" y="136525"/>
            <a:ext cx="9144000" cy="940052"/>
          </a:xfrm>
        </p:spPr>
        <p:txBody>
          <a:bodyPr>
            <a:normAutofit/>
          </a:bodyPr>
          <a:lstStyle/>
          <a:p>
            <a:pPr lvl="0"/>
            <a:r>
              <a:rPr lang="en-US" sz="2800" b="1" dirty="0">
                <a:solidFill>
                  <a:srgbClr val="365F91"/>
                </a:solidFill>
                <a:cs typeface="Arial" panose="020B0604020202020204" pitchFamily="34" charset="0"/>
              </a:rPr>
              <a:t>Level D. Managing statistical outputs</a:t>
            </a:r>
            <a:endParaRPr lang="en-US" sz="2800" dirty="0">
              <a:solidFill>
                <a:srgbClr val="0070C0"/>
              </a:solidFill>
            </a:endParaRPr>
          </a:p>
        </p:txBody>
      </p:sp>
      <p:sp>
        <p:nvSpPr>
          <p:cNvPr id="5" name="Slide Number Placeholder 4">
            <a:extLst>
              <a:ext uri="{FF2B5EF4-FFF2-40B4-BE49-F238E27FC236}">
                <a16:creationId xmlns:a16="http://schemas.microsoft.com/office/drawing/2014/main" id="{523C8F8F-0E82-4D2F-86EA-155D33928F5C}"/>
              </a:ext>
            </a:extLst>
          </p:cNvPr>
          <p:cNvSpPr>
            <a:spLocks noGrp="1"/>
          </p:cNvSpPr>
          <p:nvPr>
            <p:ph type="sldNum" sz="quarter" idx="12"/>
          </p:nvPr>
        </p:nvSpPr>
        <p:spPr/>
        <p:txBody>
          <a:bodyPr/>
          <a:lstStyle/>
          <a:p>
            <a:fld id="{76189C67-AF3F-A045-8095-7988E21D7029}" type="slidenum">
              <a:rPr lang="en-US" smtClean="0"/>
              <a:t>27</a:t>
            </a:fld>
            <a:endParaRPr lang="en-US" dirty="0"/>
          </a:p>
        </p:txBody>
      </p:sp>
      <p:sp>
        <p:nvSpPr>
          <p:cNvPr id="3" name="Rectangle 2">
            <a:extLst>
              <a:ext uri="{FF2B5EF4-FFF2-40B4-BE49-F238E27FC236}">
                <a16:creationId xmlns:a16="http://schemas.microsoft.com/office/drawing/2014/main" id="{14D85E74-83D1-4172-AF0D-C194C3C953DF}"/>
              </a:ext>
            </a:extLst>
          </p:cNvPr>
          <p:cNvSpPr/>
          <p:nvPr/>
        </p:nvSpPr>
        <p:spPr>
          <a:xfrm>
            <a:off x="870012" y="882757"/>
            <a:ext cx="10040644" cy="4978286"/>
          </a:xfrm>
          <a:prstGeom prst="rect">
            <a:avLst/>
          </a:prstGeom>
        </p:spPr>
        <p:txBody>
          <a:bodyPr wrap="square">
            <a:spAutoFit/>
          </a:bodyPr>
          <a:lstStyle/>
          <a:p>
            <a:pPr>
              <a:spcAft>
                <a:spcPts val="900"/>
              </a:spcAft>
            </a:pPr>
            <a:r>
              <a:rPr lang="en-US" sz="2000" u="sng" dirty="0"/>
              <a:t>Principle 14: Assuring relevance   </a:t>
            </a:r>
          </a:p>
          <a:p>
            <a:pPr>
              <a:spcAft>
                <a:spcPts val="900"/>
              </a:spcAft>
            </a:pPr>
            <a:r>
              <a:rPr lang="en-US" sz="2000" b="1" dirty="0"/>
              <a:t>Statistical information shall meet the current and/or emerging needs or requirements of its users</a:t>
            </a:r>
            <a:r>
              <a:rPr lang="en-US" sz="2000" dirty="0"/>
              <a:t>. Without relevance, there is no quality. However, </a:t>
            </a:r>
            <a:r>
              <a:rPr lang="en-US" sz="2000" b="1" dirty="0"/>
              <a:t>relevance is subjective and depends upon the varying needs of users</a:t>
            </a:r>
            <a:r>
              <a:rPr lang="en-US" sz="2000" dirty="0"/>
              <a:t>. The statistical agency’s challenge is to weight and balance the conflicting needs of current and potential users to produce statistics that satisfy the most important and highest priority needs within the given resource constraints. Principle 14 is mainly supported by FPOS 1.  </a:t>
            </a:r>
          </a:p>
          <a:p>
            <a:pPr>
              <a:spcAft>
                <a:spcPts val="900"/>
              </a:spcAft>
            </a:pPr>
            <a:r>
              <a:rPr lang="en-US" sz="2000" u="sng" dirty="0"/>
              <a:t>Requirement 14.1</a:t>
            </a:r>
            <a:r>
              <a:rPr lang="en-US" sz="2000" dirty="0"/>
              <a:t>:  Procedures are in place to identify users and their needs and to consult them about the content of the statistical work program.</a:t>
            </a:r>
          </a:p>
          <a:p>
            <a:pPr>
              <a:spcAft>
                <a:spcPts val="900"/>
              </a:spcAft>
            </a:pPr>
            <a:r>
              <a:rPr lang="en-US" sz="2000" u="sng" dirty="0"/>
              <a:t>Requirement 14.2</a:t>
            </a:r>
            <a:r>
              <a:rPr lang="en-US" sz="2000" dirty="0"/>
              <a:t>:  Users’ needs and requirements are balanced, prioritized and reflected in the work program.</a:t>
            </a:r>
          </a:p>
          <a:p>
            <a:pPr>
              <a:spcAft>
                <a:spcPts val="900"/>
              </a:spcAft>
            </a:pPr>
            <a:r>
              <a:rPr lang="en-US" sz="2000" u="sng" dirty="0"/>
              <a:t>Requirement 14.3</a:t>
            </a:r>
            <a:r>
              <a:rPr lang="en-US" sz="2000" dirty="0"/>
              <a:t>:  Statistics based on new and existing data sources are being developed in response to society’s emerging information needs.</a:t>
            </a:r>
          </a:p>
          <a:p>
            <a:pPr>
              <a:spcAft>
                <a:spcPts val="900"/>
              </a:spcAft>
            </a:pPr>
            <a:r>
              <a:rPr lang="en-US" sz="2000" u="sng" dirty="0"/>
              <a:t>Requirement 14.4</a:t>
            </a:r>
            <a:r>
              <a:rPr lang="en-US" sz="2000" dirty="0"/>
              <a:t>: User satisfaction is regularly measured and systematically followed up. </a:t>
            </a:r>
          </a:p>
        </p:txBody>
      </p:sp>
    </p:spTree>
    <p:extLst>
      <p:ext uri="{BB962C8B-B14F-4D97-AF65-F5344CB8AC3E}">
        <p14:creationId xmlns:p14="http://schemas.microsoft.com/office/powerpoint/2010/main" val="22719706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3581" y="226791"/>
            <a:ext cx="9144000" cy="940052"/>
          </a:xfrm>
        </p:spPr>
        <p:txBody>
          <a:bodyPr>
            <a:normAutofit/>
          </a:bodyPr>
          <a:lstStyle/>
          <a:p>
            <a:pPr marL="0" indent="0" algn="just">
              <a:buNone/>
            </a:pPr>
            <a:r>
              <a:rPr lang="en-US" sz="2800" b="1" dirty="0">
                <a:solidFill>
                  <a:srgbClr val="365F91"/>
                </a:solidFill>
                <a:cs typeface="Arial" panose="020B0604020202020204" pitchFamily="34" charset="0"/>
              </a:rPr>
              <a:t>Level D. Managing statistical outputs</a:t>
            </a:r>
          </a:p>
        </p:txBody>
      </p:sp>
      <p:sp>
        <p:nvSpPr>
          <p:cNvPr id="5" name="Slide Number Placeholder 4">
            <a:extLst>
              <a:ext uri="{FF2B5EF4-FFF2-40B4-BE49-F238E27FC236}">
                <a16:creationId xmlns:a16="http://schemas.microsoft.com/office/drawing/2014/main" id="{523C8F8F-0E82-4D2F-86EA-155D33928F5C}"/>
              </a:ext>
            </a:extLst>
          </p:cNvPr>
          <p:cNvSpPr>
            <a:spLocks noGrp="1"/>
          </p:cNvSpPr>
          <p:nvPr>
            <p:ph type="sldNum" sz="quarter" idx="12"/>
          </p:nvPr>
        </p:nvSpPr>
        <p:spPr/>
        <p:txBody>
          <a:bodyPr/>
          <a:lstStyle/>
          <a:p>
            <a:fld id="{76189C67-AF3F-A045-8095-7988E21D7029}" type="slidenum">
              <a:rPr lang="en-US" smtClean="0"/>
              <a:t>28</a:t>
            </a:fld>
            <a:endParaRPr lang="en-US" dirty="0"/>
          </a:p>
        </p:txBody>
      </p:sp>
      <p:sp>
        <p:nvSpPr>
          <p:cNvPr id="3" name="Rectangle 2">
            <a:extLst>
              <a:ext uri="{FF2B5EF4-FFF2-40B4-BE49-F238E27FC236}">
                <a16:creationId xmlns:a16="http://schemas.microsoft.com/office/drawing/2014/main" id="{14D85E74-83D1-4172-AF0D-C194C3C953DF}"/>
              </a:ext>
            </a:extLst>
          </p:cNvPr>
          <p:cNvSpPr/>
          <p:nvPr/>
        </p:nvSpPr>
        <p:spPr>
          <a:xfrm>
            <a:off x="683581" y="1166843"/>
            <a:ext cx="10138299" cy="4301177"/>
          </a:xfrm>
          <a:prstGeom prst="rect">
            <a:avLst/>
          </a:prstGeom>
        </p:spPr>
        <p:txBody>
          <a:bodyPr wrap="square">
            <a:spAutoFit/>
          </a:bodyPr>
          <a:lstStyle/>
          <a:p>
            <a:pPr>
              <a:spcAft>
                <a:spcPts val="900"/>
              </a:spcAft>
            </a:pPr>
            <a:r>
              <a:rPr lang="en-US" sz="2000" u="sng" dirty="0"/>
              <a:t>Principle 15: Assuring accuracy and reliability</a:t>
            </a:r>
          </a:p>
          <a:p>
            <a:pPr>
              <a:spcAft>
                <a:spcPts val="900"/>
              </a:spcAft>
            </a:pPr>
            <a:r>
              <a:rPr lang="en-US" sz="2000" dirty="0"/>
              <a:t>Statistical agencies should develop, produce and disseminate statistics that accurately and reliably portray reality. </a:t>
            </a:r>
            <a:r>
              <a:rPr lang="en-US" sz="2000" b="1" dirty="0"/>
              <a:t>The accuracy of statistical information reflects the degree to which the information correctly describes the phenomena </a:t>
            </a:r>
            <a:r>
              <a:rPr lang="en-US" sz="2000" dirty="0"/>
              <a:t>it was designed to measure, i.e. the degree of closeness of estimates to true values. Principle 15 is mainly supported by FPOS 1.</a:t>
            </a:r>
          </a:p>
          <a:p>
            <a:pPr>
              <a:spcAft>
                <a:spcPts val="900"/>
              </a:spcAft>
            </a:pPr>
            <a:r>
              <a:rPr lang="en-US" sz="2000" u="sng" dirty="0"/>
              <a:t>Requirement 15.1</a:t>
            </a:r>
            <a:r>
              <a:rPr lang="en-US" sz="2000" dirty="0"/>
              <a:t>:   Source data, integrated data, intermediate results and statistical outputs are regularly assessed and validated.</a:t>
            </a:r>
          </a:p>
          <a:p>
            <a:pPr>
              <a:spcAft>
                <a:spcPts val="900"/>
              </a:spcAft>
            </a:pPr>
            <a:r>
              <a:rPr lang="en-US" sz="2000" u="sng" dirty="0"/>
              <a:t>Requirement 15.2</a:t>
            </a:r>
            <a:r>
              <a:rPr lang="en-US" sz="2000" dirty="0"/>
              <a:t>:    Sampling errors are measured, evaluated and documented. Non-sampling errors are described and, when possible, estimated.</a:t>
            </a:r>
          </a:p>
          <a:p>
            <a:pPr>
              <a:spcAft>
                <a:spcPts val="900"/>
              </a:spcAft>
            </a:pPr>
            <a:r>
              <a:rPr lang="en-US" sz="2000" u="sng" dirty="0"/>
              <a:t>Requirement 15.3</a:t>
            </a:r>
            <a:r>
              <a:rPr lang="en-US" sz="2000" dirty="0"/>
              <a:t>:   Studies and analyses of revisions are carried out and used to improve data sources, statistical processes and outputs.</a:t>
            </a:r>
          </a:p>
          <a:p>
            <a:pPr>
              <a:spcAft>
                <a:spcPts val="900"/>
              </a:spcAft>
            </a:pPr>
            <a:endParaRPr lang="en-US" sz="1600" dirty="0"/>
          </a:p>
        </p:txBody>
      </p:sp>
    </p:spTree>
    <p:extLst>
      <p:ext uri="{BB962C8B-B14F-4D97-AF65-F5344CB8AC3E}">
        <p14:creationId xmlns:p14="http://schemas.microsoft.com/office/powerpoint/2010/main" val="13979574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1639" y="136525"/>
            <a:ext cx="9144000" cy="940052"/>
          </a:xfrm>
        </p:spPr>
        <p:txBody>
          <a:bodyPr>
            <a:normAutofit/>
          </a:bodyPr>
          <a:lstStyle/>
          <a:p>
            <a:pPr lvl="0"/>
            <a:r>
              <a:rPr lang="en-US" sz="2800" b="1" dirty="0">
                <a:solidFill>
                  <a:srgbClr val="365F91"/>
                </a:solidFill>
                <a:cs typeface="Arial" panose="020B0604020202020204" pitchFamily="34" charset="0"/>
              </a:rPr>
              <a:t>Level D. Managing statistical outputs</a:t>
            </a:r>
            <a:endParaRPr lang="en-US" sz="2800" dirty="0">
              <a:solidFill>
                <a:srgbClr val="0070C0"/>
              </a:solidFill>
            </a:endParaRPr>
          </a:p>
        </p:txBody>
      </p:sp>
      <p:sp>
        <p:nvSpPr>
          <p:cNvPr id="5" name="Slide Number Placeholder 4">
            <a:extLst>
              <a:ext uri="{FF2B5EF4-FFF2-40B4-BE49-F238E27FC236}">
                <a16:creationId xmlns:a16="http://schemas.microsoft.com/office/drawing/2014/main" id="{523C8F8F-0E82-4D2F-86EA-155D33928F5C}"/>
              </a:ext>
            </a:extLst>
          </p:cNvPr>
          <p:cNvSpPr>
            <a:spLocks noGrp="1"/>
          </p:cNvSpPr>
          <p:nvPr>
            <p:ph type="sldNum" sz="quarter" idx="12"/>
          </p:nvPr>
        </p:nvSpPr>
        <p:spPr/>
        <p:txBody>
          <a:bodyPr/>
          <a:lstStyle/>
          <a:p>
            <a:fld id="{76189C67-AF3F-A045-8095-7988E21D7029}" type="slidenum">
              <a:rPr lang="en-US" smtClean="0"/>
              <a:t>29</a:t>
            </a:fld>
            <a:endParaRPr lang="en-US" dirty="0"/>
          </a:p>
        </p:txBody>
      </p:sp>
      <p:sp>
        <p:nvSpPr>
          <p:cNvPr id="3" name="Rectangle 2">
            <a:extLst>
              <a:ext uri="{FF2B5EF4-FFF2-40B4-BE49-F238E27FC236}">
                <a16:creationId xmlns:a16="http://schemas.microsoft.com/office/drawing/2014/main" id="{14D85E74-83D1-4172-AF0D-C194C3C953DF}"/>
              </a:ext>
            </a:extLst>
          </p:cNvPr>
          <p:cNvSpPr/>
          <p:nvPr/>
        </p:nvSpPr>
        <p:spPr>
          <a:xfrm>
            <a:off x="461639" y="1166842"/>
            <a:ext cx="10697592" cy="4670509"/>
          </a:xfrm>
          <a:prstGeom prst="rect">
            <a:avLst/>
          </a:prstGeom>
        </p:spPr>
        <p:txBody>
          <a:bodyPr wrap="square">
            <a:spAutoFit/>
          </a:bodyPr>
          <a:lstStyle/>
          <a:p>
            <a:pPr>
              <a:spcAft>
                <a:spcPts val="900"/>
              </a:spcAft>
            </a:pPr>
            <a:r>
              <a:rPr lang="en-US" sz="2000" u="sng" dirty="0"/>
              <a:t>Principle 16: Assuring timeliness and punctuality</a:t>
            </a:r>
          </a:p>
          <a:p>
            <a:pPr>
              <a:spcAft>
                <a:spcPts val="900"/>
              </a:spcAft>
            </a:pPr>
            <a:r>
              <a:rPr lang="en-US" sz="2000" b="1" dirty="0"/>
              <a:t>Statistical agencies should minimize the delays </a:t>
            </a:r>
            <a:r>
              <a:rPr lang="en-US" sz="2000" dirty="0"/>
              <a:t>in making statistics available</a:t>
            </a:r>
            <a:r>
              <a:rPr lang="en-US" sz="2000" b="1" dirty="0"/>
              <a:t>. Timeliness </a:t>
            </a:r>
            <a:r>
              <a:rPr lang="en-US" sz="2000" dirty="0"/>
              <a:t>refers to how fast – after the reference date or the end of the reference period – the data and statistics are made available to users.  </a:t>
            </a:r>
            <a:r>
              <a:rPr lang="en-US" sz="2000" b="1" dirty="0"/>
              <a:t>Punctuality</a:t>
            </a:r>
            <a:r>
              <a:rPr lang="en-US" sz="2000" dirty="0"/>
              <a:t> refers to whether data and statistics are delivered on the promised, advertised or announced dates. Principle 16 is mainly supported by FPOS 1.</a:t>
            </a:r>
          </a:p>
          <a:p>
            <a:pPr>
              <a:spcAft>
                <a:spcPts val="900"/>
              </a:spcAft>
            </a:pPr>
            <a:r>
              <a:rPr lang="en-US" sz="2000" u="sng" dirty="0"/>
              <a:t>Requirement 16.1</a:t>
            </a:r>
            <a:r>
              <a:rPr lang="en-US" sz="2000" dirty="0"/>
              <a:t>:    Timeliness of the statistical agency’s statistics comply with international standards or other relevant timeliness targets.</a:t>
            </a:r>
          </a:p>
          <a:p>
            <a:pPr>
              <a:spcAft>
                <a:spcPts val="900"/>
              </a:spcAft>
            </a:pPr>
            <a:r>
              <a:rPr lang="en-US" sz="2000" u="sng" dirty="0"/>
              <a:t>Requirement 16.2</a:t>
            </a:r>
            <a:r>
              <a:rPr lang="en-US" sz="2000" dirty="0"/>
              <a:t>:   The relationship with data providers is managed with respect to timeliness and punctuality needs.</a:t>
            </a:r>
          </a:p>
          <a:p>
            <a:pPr>
              <a:spcAft>
                <a:spcPts val="900"/>
              </a:spcAft>
            </a:pPr>
            <a:r>
              <a:rPr lang="en-US" sz="2000" u="sng" dirty="0"/>
              <a:t>Requirement 16.3</a:t>
            </a:r>
            <a:r>
              <a:rPr lang="en-US" sz="2000" dirty="0"/>
              <a:t>:   Preliminary results can be released when their accuracy and reliability is acceptable.</a:t>
            </a:r>
          </a:p>
          <a:p>
            <a:pPr>
              <a:spcAft>
                <a:spcPts val="900"/>
              </a:spcAft>
            </a:pPr>
            <a:r>
              <a:rPr lang="en-US" sz="2000" u="sng" dirty="0"/>
              <a:t>Requirement 16.4</a:t>
            </a:r>
            <a:r>
              <a:rPr lang="en-US" sz="2000" dirty="0"/>
              <a:t>:    Punctuality is measured and monitored according to planned release dates, such as those set in a release calendar.</a:t>
            </a:r>
          </a:p>
        </p:txBody>
      </p:sp>
    </p:spTree>
    <p:extLst>
      <p:ext uri="{BB962C8B-B14F-4D97-AF65-F5344CB8AC3E}">
        <p14:creationId xmlns:p14="http://schemas.microsoft.com/office/powerpoint/2010/main" val="11467222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9CF4-92BB-4279-A0C0-214A168C5C88}"/>
              </a:ext>
            </a:extLst>
          </p:cNvPr>
          <p:cNvSpPr>
            <a:spLocks noGrp="1"/>
          </p:cNvSpPr>
          <p:nvPr>
            <p:ph type="title"/>
          </p:nvPr>
        </p:nvSpPr>
        <p:spPr/>
        <p:txBody>
          <a:bodyPr/>
          <a:lstStyle/>
          <a:p>
            <a:r>
              <a:rPr lang="en-US" dirty="0"/>
              <a:t>What is quality in Statistics (Definition)</a:t>
            </a:r>
          </a:p>
        </p:txBody>
      </p:sp>
      <p:sp>
        <p:nvSpPr>
          <p:cNvPr id="3" name="Content Placeholder 2">
            <a:extLst>
              <a:ext uri="{FF2B5EF4-FFF2-40B4-BE49-F238E27FC236}">
                <a16:creationId xmlns:a16="http://schemas.microsoft.com/office/drawing/2014/main" id="{ED8737E3-04D6-4D3F-F170-3F31E5ED5E26}"/>
              </a:ext>
            </a:extLst>
          </p:cNvPr>
          <p:cNvSpPr>
            <a:spLocks noGrp="1"/>
          </p:cNvSpPr>
          <p:nvPr>
            <p:ph idx="1"/>
          </p:nvPr>
        </p:nvSpPr>
        <p:spPr/>
        <p:txBody>
          <a:bodyPr/>
          <a:lstStyle/>
          <a:p>
            <a:pPr marL="0" indent="0">
              <a:spcAft>
                <a:spcPts val="600"/>
              </a:spcAft>
              <a:buNone/>
            </a:pPr>
            <a:r>
              <a:rPr lang="en-US" dirty="0"/>
              <a:t>Notes: </a:t>
            </a:r>
          </a:p>
          <a:p>
            <a:pPr>
              <a:spcAft>
                <a:spcPts val="600"/>
              </a:spcAft>
            </a:pPr>
            <a:r>
              <a:rPr lang="en-US" sz="2400" u="sng" dirty="0"/>
              <a:t>It is the users' needs that define the quality</a:t>
            </a:r>
            <a:r>
              <a:rPr lang="en-US" sz="2400" dirty="0"/>
              <a:t>.</a:t>
            </a:r>
            <a:endParaRPr lang="en-US" dirty="0"/>
          </a:p>
          <a:p>
            <a:pPr>
              <a:spcAft>
                <a:spcPts val="600"/>
              </a:spcAft>
            </a:pPr>
            <a:r>
              <a:rPr lang="en-US" sz="2400" dirty="0"/>
              <a:t>It is </a:t>
            </a:r>
            <a:r>
              <a:rPr lang="en-US" sz="2400" u="sng" dirty="0"/>
              <a:t>multi-dimensional</a:t>
            </a:r>
            <a:r>
              <a:rPr lang="en-US" sz="2400" dirty="0"/>
              <a:t>. The dimensions of quality are interrelated and, </a:t>
            </a:r>
            <a:r>
              <a:rPr lang="en-US" sz="2400" u="sng" dirty="0"/>
              <a:t>there are trade-offs </a:t>
            </a:r>
            <a:r>
              <a:rPr lang="en-US" sz="2400" dirty="0"/>
              <a:t>between some of them.</a:t>
            </a:r>
          </a:p>
          <a:p>
            <a:pPr>
              <a:spcAft>
                <a:spcPts val="600"/>
              </a:spcAft>
            </a:pPr>
            <a:r>
              <a:rPr lang="en-US" dirty="0"/>
              <a:t>Quality is crucial for the confidence in a statistical institution and its products. </a:t>
            </a:r>
          </a:p>
          <a:p>
            <a:pPr>
              <a:spcAft>
                <a:spcPts val="600"/>
              </a:spcAft>
            </a:pPr>
            <a:r>
              <a:rPr lang="en-US" u="sng" dirty="0"/>
              <a:t>Quality is the responsibility of all</a:t>
            </a:r>
            <a:r>
              <a:rPr lang="en-US" dirty="0"/>
              <a:t>!</a:t>
            </a:r>
          </a:p>
          <a:p>
            <a:pPr marL="0" indent="0">
              <a:spcAft>
                <a:spcPts val="600"/>
              </a:spcAft>
              <a:buNone/>
            </a:pPr>
            <a:endParaRPr lang="en-GB" b="1" dirty="0">
              <a:solidFill>
                <a:srgbClr val="FF0000"/>
              </a:solidFill>
            </a:endParaRPr>
          </a:p>
        </p:txBody>
      </p:sp>
      <p:sp>
        <p:nvSpPr>
          <p:cNvPr id="5" name="Slide Number Placeholder 4">
            <a:extLst>
              <a:ext uri="{FF2B5EF4-FFF2-40B4-BE49-F238E27FC236}">
                <a16:creationId xmlns:a16="http://schemas.microsoft.com/office/drawing/2014/main" id="{641C8FA8-0D74-9963-51FD-CAD649AD3195}"/>
              </a:ext>
            </a:extLst>
          </p:cNvPr>
          <p:cNvSpPr>
            <a:spLocks noGrp="1"/>
          </p:cNvSpPr>
          <p:nvPr>
            <p:ph type="sldNum" sz="quarter" idx="12"/>
          </p:nvPr>
        </p:nvSpPr>
        <p:spPr/>
        <p:txBody>
          <a:bodyPr/>
          <a:lstStyle/>
          <a:p>
            <a:fld id="{9FE24C67-8048-436B-83C7-25940D90F159}" type="slidenum">
              <a:rPr lang="en-US" smtClean="0"/>
              <a:t>3</a:t>
            </a:fld>
            <a:endParaRPr lang="en-US"/>
          </a:p>
        </p:txBody>
      </p:sp>
    </p:spTree>
    <p:extLst>
      <p:ext uri="{BB962C8B-B14F-4D97-AF65-F5344CB8AC3E}">
        <p14:creationId xmlns:p14="http://schemas.microsoft.com/office/powerpoint/2010/main" val="242248488"/>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56949" y="0"/>
            <a:ext cx="9144000" cy="940052"/>
          </a:xfrm>
        </p:spPr>
        <p:txBody>
          <a:bodyPr>
            <a:normAutofit/>
          </a:bodyPr>
          <a:lstStyle/>
          <a:p>
            <a:pPr lvl="0"/>
            <a:r>
              <a:rPr lang="en-US" sz="2800" b="1" dirty="0">
                <a:solidFill>
                  <a:srgbClr val="365F91"/>
                </a:solidFill>
                <a:cs typeface="Arial" panose="020B0604020202020204" pitchFamily="34" charset="0"/>
              </a:rPr>
              <a:t>Level D. Managing statistical outputs</a:t>
            </a:r>
            <a:endParaRPr lang="en-US" sz="2800" dirty="0">
              <a:solidFill>
                <a:srgbClr val="0070C0"/>
              </a:solidFill>
            </a:endParaRPr>
          </a:p>
        </p:txBody>
      </p:sp>
      <p:sp>
        <p:nvSpPr>
          <p:cNvPr id="5" name="Slide Number Placeholder 4">
            <a:extLst>
              <a:ext uri="{FF2B5EF4-FFF2-40B4-BE49-F238E27FC236}">
                <a16:creationId xmlns:a16="http://schemas.microsoft.com/office/drawing/2014/main" id="{523C8F8F-0E82-4D2F-86EA-155D33928F5C}"/>
              </a:ext>
            </a:extLst>
          </p:cNvPr>
          <p:cNvSpPr>
            <a:spLocks noGrp="1"/>
          </p:cNvSpPr>
          <p:nvPr>
            <p:ph type="sldNum" sz="quarter" idx="12"/>
          </p:nvPr>
        </p:nvSpPr>
        <p:spPr/>
        <p:txBody>
          <a:bodyPr/>
          <a:lstStyle/>
          <a:p>
            <a:fld id="{76189C67-AF3F-A045-8095-7988E21D7029}" type="slidenum">
              <a:rPr lang="en-US" smtClean="0"/>
              <a:t>30</a:t>
            </a:fld>
            <a:endParaRPr lang="en-US" dirty="0"/>
          </a:p>
        </p:txBody>
      </p:sp>
      <p:sp>
        <p:nvSpPr>
          <p:cNvPr id="3" name="Rectangle 2">
            <a:extLst>
              <a:ext uri="{FF2B5EF4-FFF2-40B4-BE49-F238E27FC236}">
                <a16:creationId xmlns:a16="http://schemas.microsoft.com/office/drawing/2014/main" id="{14D85E74-83D1-4172-AF0D-C194C3C953DF}"/>
              </a:ext>
            </a:extLst>
          </p:cNvPr>
          <p:cNvSpPr/>
          <p:nvPr/>
        </p:nvSpPr>
        <p:spPr>
          <a:xfrm>
            <a:off x="656948" y="737581"/>
            <a:ext cx="10413505" cy="5386090"/>
          </a:xfrm>
          <a:prstGeom prst="rect">
            <a:avLst/>
          </a:prstGeom>
        </p:spPr>
        <p:txBody>
          <a:bodyPr wrap="square">
            <a:spAutoFit/>
          </a:bodyPr>
          <a:lstStyle/>
          <a:p>
            <a:pPr>
              <a:spcAft>
                <a:spcPts val="900"/>
              </a:spcAft>
            </a:pPr>
            <a:r>
              <a:rPr lang="en-US" sz="2000" u="sng" dirty="0"/>
              <a:t>Principle 17: Assuring accessibility and clarity</a:t>
            </a:r>
          </a:p>
          <a:p>
            <a:pPr>
              <a:spcAft>
                <a:spcPts val="900"/>
              </a:spcAft>
            </a:pPr>
            <a:r>
              <a:rPr lang="en-US" sz="2000" dirty="0"/>
              <a:t>Statistical agencies should ensure that the statistics they develop, produce and disseminate can be found and obtained without difficulty, are presented clearly and in such a way that they can be understood, and are </a:t>
            </a:r>
            <a:r>
              <a:rPr lang="en-US" sz="2000" b="1" dirty="0"/>
              <a:t>available and accessible to all users on an impartial and equal basis in various convenient formats in line with open data standards</a:t>
            </a:r>
            <a:r>
              <a:rPr lang="en-US" sz="2000" dirty="0"/>
              <a:t>. Provision should be made for allowing access to microdata for research purposes, in accordance with an established policy which ensures statistical confidentiality. Principle 17 is mainly supported by FPOS 1.</a:t>
            </a:r>
          </a:p>
          <a:p>
            <a:pPr>
              <a:spcAft>
                <a:spcPts val="900"/>
              </a:spcAft>
            </a:pPr>
            <a:r>
              <a:rPr lang="en-US" sz="1600" u="sng" dirty="0"/>
              <a:t>Requirement 17.1:</a:t>
            </a:r>
            <a:r>
              <a:rPr lang="en-US" sz="1600" dirty="0"/>
              <a:t>	Statistics are presented in a form that facilitates proper interpretation and meaningful comparisons.</a:t>
            </a:r>
          </a:p>
          <a:p>
            <a:pPr>
              <a:spcAft>
                <a:spcPts val="900"/>
              </a:spcAft>
            </a:pPr>
            <a:r>
              <a:rPr lang="en-US" sz="1600" u="sng" dirty="0"/>
              <a:t>Requirement 17.2:</a:t>
            </a:r>
            <a:r>
              <a:rPr lang="en-US" sz="1600" dirty="0"/>
              <a:t>	A data dissemination strategy and policy exist and is made public. </a:t>
            </a:r>
          </a:p>
          <a:p>
            <a:pPr>
              <a:spcAft>
                <a:spcPts val="900"/>
              </a:spcAft>
            </a:pPr>
            <a:r>
              <a:rPr lang="en-US" sz="1600" u="sng" dirty="0"/>
              <a:t>Requirement 17.3:</a:t>
            </a:r>
            <a:r>
              <a:rPr lang="en-US" sz="1600" dirty="0"/>
              <a:t>	Modern information and communication technology is used for facilitating easy access to statistics.</a:t>
            </a:r>
          </a:p>
          <a:p>
            <a:pPr>
              <a:spcAft>
                <a:spcPts val="900"/>
              </a:spcAft>
            </a:pPr>
            <a:r>
              <a:rPr lang="en-US" sz="1600" u="sng" dirty="0"/>
              <a:t>Requirement 17.4:</a:t>
            </a:r>
            <a:r>
              <a:rPr lang="en-US" sz="1600" dirty="0"/>
              <a:t>	Access to microdata is allowed for research purposes, subject to specific rules and protocols on statistical confidentiality that are posted on the statistical agency’s website.</a:t>
            </a:r>
          </a:p>
          <a:p>
            <a:pPr>
              <a:spcAft>
                <a:spcPts val="900"/>
              </a:spcAft>
            </a:pPr>
            <a:r>
              <a:rPr lang="en-US" sz="1600" u="sng" dirty="0"/>
              <a:t>Requirement 17.5:</a:t>
            </a:r>
            <a:r>
              <a:rPr lang="en-US" sz="1600" dirty="0"/>
              <a:t>	Mechanisms are in place to promote statistical literacy.</a:t>
            </a:r>
          </a:p>
          <a:p>
            <a:pPr>
              <a:spcAft>
                <a:spcPts val="900"/>
              </a:spcAft>
            </a:pPr>
            <a:r>
              <a:rPr lang="en-US" sz="1600" u="sng" dirty="0"/>
              <a:t>Requirement 17.6:</a:t>
            </a:r>
            <a:r>
              <a:rPr lang="en-US" sz="1600" dirty="0"/>
              <a:t>	The statistical agencies have a dedicated focal point that provides support and responds to inquiries from users in a timely manner.</a:t>
            </a:r>
          </a:p>
          <a:p>
            <a:pPr>
              <a:spcAft>
                <a:spcPts val="900"/>
              </a:spcAft>
            </a:pPr>
            <a:r>
              <a:rPr lang="en-US" sz="1600" u="sng" dirty="0"/>
              <a:t>Requirement 17.7:</a:t>
            </a:r>
            <a:r>
              <a:rPr lang="en-US" sz="1600" dirty="0"/>
              <a:t>	Users are kept informed about the quality of statistical outputs.</a:t>
            </a:r>
          </a:p>
        </p:txBody>
      </p:sp>
    </p:spTree>
    <p:extLst>
      <p:ext uri="{BB962C8B-B14F-4D97-AF65-F5344CB8AC3E}">
        <p14:creationId xmlns:p14="http://schemas.microsoft.com/office/powerpoint/2010/main" val="31537523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45111" y="136525"/>
            <a:ext cx="9144000" cy="940052"/>
          </a:xfrm>
        </p:spPr>
        <p:txBody>
          <a:bodyPr>
            <a:normAutofit/>
          </a:bodyPr>
          <a:lstStyle/>
          <a:p>
            <a:pPr lvl="0"/>
            <a:r>
              <a:rPr lang="en-US" sz="2800" b="1" dirty="0">
                <a:solidFill>
                  <a:srgbClr val="365F91"/>
                </a:solidFill>
                <a:cs typeface="Arial" panose="020B0604020202020204" pitchFamily="34" charset="0"/>
              </a:rPr>
              <a:t>Level D. Managing statistical outputs</a:t>
            </a:r>
            <a:endParaRPr lang="en-US" sz="2800" dirty="0">
              <a:solidFill>
                <a:srgbClr val="0070C0"/>
              </a:solidFill>
            </a:endParaRPr>
          </a:p>
        </p:txBody>
      </p:sp>
      <p:sp>
        <p:nvSpPr>
          <p:cNvPr id="5" name="Slide Number Placeholder 4">
            <a:extLst>
              <a:ext uri="{FF2B5EF4-FFF2-40B4-BE49-F238E27FC236}">
                <a16:creationId xmlns:a16="http://schemas.microsoft.com/office/drawing/2014/main" id="{523C8F8F-0E82-4D2F-86EA-155D33928F5C}"/>
              </a:ext>
            </a:extLst>
          </p:cNvPr>
          <p:cNvSpPr>
            <a:spLocks noGrp="1"/>
          </p:cNvSpPr>
          <p:nvPr>
            <p:ph type="sldNum" sz="quarter" idx="12"/>
          </p:nvPr>
        </p:nvSpPr>
        <p:spPr/>
        <p:txBody>
          <a:bodyPr/>
          <a:lstStyle/>
          <a:p>
            <a:fld id="{76189C67-AF3F-A045-8095-7988E21D7029}" type="slidenum">
              <a:rPr lang="en-US" smtClean="0"/>
              <a:t>31</a:t>
            </a:fld>
            <a:endParaRPr lang="en-US" dirty="0"/>
          </a:p>
        </p:txBody>
      </p:sp>
      <p:sp>
        <p:nvSpPr>
          <p:cNvPr id="3" name="Rectangle 2">
            <a:extLst>
              <a:ext uri="{FF2B5EF4-FFF2-40B4-BE49-F238E27FC236}">
                <a16:creationId xmlns:a16="http://schemas.microsoft.com/office/drawing/2014/main" id="{14D85E74-83D1-4172-AF0D-C194C3C953DF}"/>
              </a:ext>
            </a:extLst>
          </p:cNvPr>
          <p:cNvSpPr/>
          <p:nvPr/>
        </p:nvSpPr>
        <p:spPr>
          <a:xfrm>
            <a:off x="645111" y="1166843"/>
            <a:ext cx="10656163" cy="4301177"/>
          </a:xfrm>
          <a:prstGeom prst="rect">
            <a:avLst/>
          </a:prstGeom>
        </p:spPr>
        <p:txBody>
          <a:bodyPr wrap="square">
            <a:spAutoFit/>
          </a:bodyPr>
          <a:lstStyle/>
          <a:p>
            <a:pPr>
              <a:spcAft>
                <a:spcPts val="900"/>
              </a:spcAft>
            </a:pPr>
            <a:r>
              <a:rPr lang="en-US" sz="2000" u="sng" dirty="0"/>
              <a:t>Principle 18: Assuring coherence and comparability</a:t>
            </a:r>
          </a:p>
          <a:p>
            <a:pPr>
              <a:spcAft>
                <a:spcPts val="900"/>
              </a:spcAft>
            </a:pPr>
            <a:r>
              <a:rPr lang="en-US" sz="2000" dirty="0"/>
              <a:t>Statistical agencies should develop, produce and disseminate statistics that are consistent, meaning it should be possible to combine and make joint use of related data including data from different sources. Furthermore, statistics should be comparable over time and between areas. Principle 18 is mainly supported by FPOS 1.</a:t>
            </a:r>
          </a:p>
          <a:p>
            <a:pPr>
              <a:spcAft>
                <a:spcPts val="900"/>
              </a:spcAft>
            </a:pPr>
            <a:r>
              <a:rPr lang="en-US" sz="2000" u="sng" dirty="0"/>
              <a:t>Requirement 18.1</a:t>
            </a:r>
            <a:r>
              <a:rPr lang="en-US" sz="2000" dirty="0"/>
              <a:t>:   International, regional and national standards are used with regard to definitions, units, variables and classifications.</a:t>
            </a:r>
          </a:p>
          <a:p>
            <a:pPr>
              <a:spcAft>
                <a:spcPts val="900"/>
              </a:spcAft>
            </a:pPr>
            <a:r>
              <a:rPr lang="en-US" sz="2000" u="sng" dirty="0"/>
              <a:t>Requirement 18.2</a:t>
            </a:r>
            <a:r>
              <a:rPr lang="en-US" sz="2000" dirty="0"/>
              <a:t>:   Procedures or guidelines are in place to ensure and monitor internal, intra-sectoral and cross-sectoral coherence and consistency.</a:t>
            </a:r>
          </a:p>
          <a:p>
            <a:pPr>
              <a:spcAft>
                <a:spcPts val="900"/>
              </a:spcAft>
            </a:pPr>
            <a:r>
              <a:rPr lang="en-US" sz="2000" u="sng" dirty="0"/>
              <a:t>Requirement 18.3</a:t>
            </a:r>
            <a:r>
              <a:rPr lang="en-US" sz="2000" dirty="0"/>
              <a:t>:   Statistics are kept comparable over a reasonable period of time and between geographical areas.</a:t>
            </a:r>
          </a:p>
          <a:p>
            <a:pPr>
              <a:spcAft>
                <a:spcPts val="900"/>
              </a:spcAft>
            </a:pPr>
            <a:endParaRPr lang="en-US" sz="1600" dirty="0"/>
          </a:p>
        </p:txBody>
      </p:sp>
    </p:spTree>
    <p:extLst>
      <p:ext uri="{BB962C8B-B14F-4D97-AF65-F5344CB8AC3E}">
        <p14:creationId xmlns:p14="http://schemas.microsoft.com/office/powerpoint/2010/main" val="40496416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083274A-7D87-298C-6B68-EA8855468303}"/>
              </a:ext>
            </a:extLst>
          </p:cNvPr>
          <p:cNvSpPr>
            <a:spLocks noGrp="1"/>
          </p:cNvSpPr>
          <p:nvPr>
            <p:ph type="sldNum" sz="quarter" idx="12"/>
          </p:nvPr>
        </p:nvSpPr>
        <p:spPr/>
        <p:txBody>
          <a:bodyPr/>
          <a:lstStyle/>
          <a:p>
            <a:fld id="{9FE24C67-8048-436B-83C7-25940D90F159}" type="slidenum">
              <a:rPr lang="en-US" smtClean="0"/>
              <a:t>4</a:t>
            </a:fld>
            <a:endParaRPr lang="en-US"/>
          </a:p>
        </p:txBody>
      </p:sp>
      <p:sp>
        <p:nvSpPr>
          <p:cNvPr id="13" name="Plassholder for innhold 9">
            <a:extLst>
              <a:ext uri="{FF2B5EF4-FFF2-40B4-BE49-F238E27FC236}">
                <a16:creationId xmlns:a16="http://schemas.microsoft.com/office/drawing/2014/main" id="{71F1C819-8E23-9186-C028-A1D48EA997A0}"/>
              </a:ext>
            </a:extLst>
          </p:cNvPr>
          <p:cNvSpPr txBox="1">
            <a:spLocks/>
          </p:cNvSpPr>
          <p:nvPr/>
        </p:nvSpPr>
        <p:spPr>
          <a:xfrm>
            <a:off x="1361227" y="1422523"/>
            <a:ext cx="6912762" cy="4347962"/>
          </a:xfrm>
          <a:prstGeom prst="rect">
            <a:avLst/>
          </a:prstGeom>
        </p:spPr>
        <p:txBody>
          <a:bodyPr vert="horz" lIns="91440" tIns="45720" rIns="91440" bIns="45720" rtlCol="0">
            <a:noAutofit/>
          </a:bodyPr>
          <a:lstStyle>
            <a:lvl1pPr marL="228611" indent="-228611" algn="l" defTabSz="914446" rtl="0" eaLnBrk="1" latinLnBrk="0" hangingPunct="1">
              <a:lnSpc>
                <a:spcPct val="150000"/>
              </a:lnSpc>
              <a:spcBef>
                <a:spcPts val="0"/>
              </a:spcBef>
              <a:spcAft>
                <a:spcPts val="900"/>
              </a:spcAft>
              <a:buFont typeface="Arial" panose="020B0604020202020204" pitchFamily="34" charset="0"/>
              <a:buChar char="•"/>
              <a:defRPr sz="2400" kern="1200">
                <a:solidFill>
                  <a:srgbClr val="274247"/>
                </a:solidFill>
                <a:latin typeface="+mn-lt"/>
                <a:ea typeface="+mn-ea"/>
                <a:cs typeface="+mn-cs"/>
              </a:defRPr>
            </a:lvl1pPr>
            <a:lvl2pPr marL="396079" indent="-144029" algn="l" defTabSz="914446" rtl="0" eaLnBrk="1" latinLnBrk="0" hangingPunct="1">
              <a:lnSpc>
                <a:spcPct val="150000"/>
              </a:lnSpc>
              <a:spcBef>
                <a:spcPts val="0"/>
              </a:spcBef>
              <a:spcAft>
                <a:spcPts val="600"/>
              </a:spcAft>
              <a:buSzPct val="100000"/>
              <a:buFont typeface="Arial" panose="020B0604020202020204" pitchFamily="34" charset="0"/>
              <a:buChar char="◦"/>
              <a:defRPr sz="1800" kern="1200">
                <a:solidFill>
                  <a:srgbClr val="274247"/>
                </a:solidFill>
                <a:latin typeface="+mn-lt"/>
                <a:ea typeface="+mn-ea"/>
                <a:cs typeface="+mn-cs"/>
              </a:defRPr>
            </a:lvl2pPr>
            <a:lvl3pPr marL="522104" indent="-108022" algn="l" defTabSz="914446" rtl="0" eaLnBrk="1" latinLnBrk="0" hangingPunct="1">
              <a:lnSpc>
                <a:spcPct val="150000"/>
              </a:lnSpc>
              <a:spcBef>
                <a:spcPts val="300"/>
              </a:spcBef>
              <a:spcAft>
                <a:spcPts val="400"/>
              </a:spcAft>
              <a:buFont typeface="Open Sans" panose="020B0606030504020204" pitchFamily="34" charset="0"/>
              <a:buChar char="­"/>
              <a:defRPr sz="1400" kern="1200">
                <a:solidFill>
                  <a:srgbClr val="274247"/>
                </a:solidFill>
                <a:latin typeface="+mn-lt"/>
                <a:ea typeface="+mn-ea"/>
                <a:cs typeface="+mn-cs"/>
              </a:defRPr>
            </a:lvl3pPr>
            <a:lvl4pPr marL="666133" indent="-99020" algn="l" defTabSz="914446" rtl="0" eaLnBrk="1" latinLnBrk="0" hangingPunct="1">
              <a:lnSpc>
                <a:spcPct val="150000"/>
              </a:lnSpc>
              <a:spcBef>
                <a:spcPts val="250"/>
              </a:spcBef>
              <a:buFont typeface="Open Sans" panose="020B0606030504020204" pitchFamily="34" charset="0"/>
              <a:buChar char="­"/>
              <a:defRPr sz="1050" kern="1200">
                <a:solidFill>
                  <a:srgbClr val="274247"/>
                </a:solidFill>
                <a:latin typeface="+mn-lt"/>
                <a:ea typeface="+mn-ea"/>
                <a:cs typeface="+mn-cs"/>
              </a:defRPr>
            </a:lvl4pPr>
            <a:lvl5pPr marL="774155" indent="-90018" algn="l" defTabSz="914446" rtl="0" eaLnBrk="1" latinLnBrk="0" hangingPunct="1">
              <a:lnSpc>
                <a:spcPct val="150000"/>
              </a:lnSpc>
              <a:spcBef>
                <a:spcPts val="250"/>
              </a:spcBef>
              <a:buFont typeface="Open Sans" panose="020B0606030504020204" pitchFamily="34" charset="0"/>
              <a:buChar char="­"/>
              <a:defRPr sz="1000" kern="1200">
                <a:solidFill>
                  <a:srgbClr val="274247"/>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46" rtl="0" eaLnBrk="1" fontAlgn="auto" latinLnBrk="0" hangingPunct="1">
              <a:lnSpc>
                <a:spcPct val="100000"/>
              </a:lnSpc>
              <a:spcBef>
                <a:spcPts val="0"/>
              </a:spcBef>
              <a:spcAft>
                <a:spcPts val="90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274247"/>
                </a:solidFill>
                <a:effectLst/>
                <a:uLnTx/>
                <a:uFillTx/>
                <a:latin typeface="Aptos Display" panose="020B0004020202020204" pitchFamily="34" charset="0"/>
                <a:ea typeface="+mn-ea"/>
                <a:cs typeface="+mn-cs"/>
              </a:rPr>
              <a:t>User needs are the point of departure:</a:t>
            </a:r>
          </a:p>
          <a:p>
            <a:pPr marL="396079" marR="0" lvl="1" indent="-228611" algn="l" defTabSz="914446"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274247"/>
                </a:solidFill>
                <a:effectLst/>
                <a:uLnTx/>
                <a:uFillTx/>
                <a:latin typeface="Aptos Display" panose="020B0004020202020204" pitchFamily="34" charset="0"/>
                <a:ea typeface="+mn-ea"/>
                <a:cs typeface="+mn-cs"/>
              </a:rPr>
              <a:t>Relevance</a:t>
            </a:r>
          </a:p>
          <a:p>
            <a:pPr marL="396079" marR="0" lvl="1" indent="-228611" algn="l" defTabSz="914446"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274247"/>
                </a:solidFill>
                <a:effectLst/>
                <a:uLnTx/>
                <a:uFillTx/>
                <a:latin typeface="Aptos Display" panose="020B0004020202020204" pitchFamily="34" charset="0"/>
                <a:ea typeface="+mn-ea"/>
                <a:cs typeface="+mn-cs"/>
              </a:rPr>
              <a:t>Accuracy and  reliability</a:t>
            </a:r>
          </a:p>
          <a:p>
            <a:pPr marL="396079" marR="0" lvl="1" indent="-228611" algn="l" defTabSz="914446"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274247"/>
                </a:solidFill>
                <a:effectLst/>
                <a:uLnTx/>
                <a:uFillTx/>
                <a:latin typeface="Aptos Display" panose="020B0004020202020204" pitchFamily="34" charset="0"/>
                <a:ea typeface="+mn-ea"/>
                <a:cs typeface="+mn-cs"/>
              </a:rPr>
              <a:t>Timeliness  and punctuality</a:t>
            </a:r>
          </a:p>
          <a:p>
            <a:pPr marL="396079" marR="0" lvl="1" indent="-228611" algn="l" defTabSz="914446"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274247"/>
                </a:solidFill>
                <a:effectLst/>
                <a:uLnTx/>
                <a:uFillTx/>
                <a:latin typeface="Aptos Display" panose="020B0004020202020204" pitchFamily="34" charset="0"/>
                <a:ea typeface="+mn-ea"/>
                <a:cs typeface="+mn-cs"/>
              </a:rPr>
              <a:t>Accessibility  and Clarity</a:t>
            </a:r>
          </a:p>
          <a:p>
            <a:pPr marL="396079" marR="0" lvl="1" indent="-228611" algn="l" defTabSz="914446"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274247"/>
                </a:solidFill>
                <a:effectLst/>
                <a:uLnTx/>
                <a:uFillTx/>
                <a:latin typeface="Aptos Display" panose="020B0004020202020204" pitchFamily="34" charset="0"/>
                <a:ea typeface="+mn-ea"/>
                <a:cs typeface="+mn-cs"/>
              </a:rPr>
              <a:t>Coherence and comparability</a:t>
            </a:r>
          </a:p>
          <a:p>
            <a:pPr marL="228611" marR="0" lvl="0" indent="-228611" algn="l" defTabSz="914446" rtl="0" eaLnBrk="1" fontAlgn="auto" latinLnBrk="0" hangingPunct="1">
              <a:lnSpc>
                <a:spcPct val="100000"/>
              </a:lnSpc>
              <a:spcBef>
                <a:spcPts val="1200"/>
              </a:spcBef>
              <a:spcAft>
                <a:spcPts val="9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274247"/>
                </a:solidFill>
                <a:effectLst/>
                <a:uLnTx/>
                <a:uFillTx/>
                <a:latin typeface="Aptos Display" panose="020B0004020202020204" pitchFamily="34" charset="0"/>
                <a:ea typeface="+mn-ea"/>
                <a:cs typeface="+mn-cs"/>
              </a:rPr>
              <a:t>But there are also requirements for the management of the statistical system, institutional environment and production processes</a:t>
            </a:r>
          </a:p>
          <a:p>
            <a:pPr marL="228611" marR="0" lvl="0" indent="-228611" algn="l" defTabSz="914446" rtl="0" eaLnBrk="1" fontAlgn="auto" latinLnBrk="0" hangingPunct="1">
              <a:lnSpc>
                <a:spcPct val="150000"/>
              </a:lnSpc>
              <a:spcBef>
                <a:spcPts val="0"/>
              </a:spcBef>
              <a:spcAft>
                <a:spcPts val="9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274247"/>
                </a:solidFill>
                <a:effectLst/>
                <a:uLnTx/>
                <a:uFillTx/>
                <a:latin typeface="Aptos Display" panose="020B0004020202020204" pitchFamily="34" charset="0"/>
                <a:ea typeface="+mn-ea"/>
                <a:cs typeface="+mn-cs"/>
              </a:rPr>
              <a:t>Satisfying existing user needs may not be enough</a:t>
            </a:r>
          </a:p>
          <a:p>
            <a:pPr marL="228611" marR="0" lvl="0" indent="-228611" algn="l" defTabSz="914446" rtl="0" eaLnBrk="1" fontAlgn="auto" latinLnBrk="0" hangingPunct="1">
              <a:lnSpc>
                <a:spcPct val="150000"/>
              </a:lnSpc>
              <a:spcBef>
                <a:spcPts val="0"/>
              </a:spcBef>
              <a:spcAft>
                <a:spcPts val="90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274247"/>
              </a:solidFill>
              <a:effectLst/>
              <a:uLnTx/>
              <a:uFillTx/>
              <a:latin typeface="Open Sans"/>
              <a:ea typeface="+mn-ea"/>
              <a:cs typeface="+mn-cs"/>
            </a:endParaRPr>
          </a:p>
        </p:txBody>
      </p:sp>
      <p:sp>
        <p:nvSpPr>
          <p:cNvPr id="11" name="TekstSylinder 3">
            <a:extLst>
              <a:ext uri="{FF2B5EF4-FFF2-40B4-BE49-F238E27FC236}">
                <a16:creationId xmlns:a16="http://schemas.microsoft.com/office/drawing/2014/main" id="{565E7165-2D58-A41E-3302-BA559BD9395B}"/>
              </a:ext>
            </a:extLst>
          </p:cNvPr>
          <p:cNvSpPr txBox="1">
            <a:spLocks noGrp="1"/>
          </p:cNvSpPr>
          <p:nvPr>
            <p:ph type="title"/>
          </p:nvPr>
        </p:nvSpPr>
        <p:spPr>
          <a:xfrm>
            <a:off x="838200" y="365125"/>
            <a:ext cx="10515600" cy="13255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3600" b="1" dirty="0">
                <a:latin typeface="+mj-lt"/>
                <a:ea typeface="+mj-ea"/>
                <a:cs typeface="+mj-cs"/>
              </a:rPr>
              <a:t>Quality in statistics </a:t>
            </a:r>
            <a:endParaRPr lang="en-GB" sz="3600" b="1" dirty="0">
              <a:latin typeface="+mj-lt"/>
              <a:ea typeface="+mj-ea"/>
              <a:cs typeface="+mj-cs"/>
            </a:endParaRPr>
          </a:p>
        </p:txBody>
      </p:sp>
      <p:pic>
        <p:nvPicPr>
          <p:cNvPr id="12" name="Picture 11">
            <a:extLst>
              <a:ext uri="{FF2B5EF4-FFF2-40B4-BE49-F238E27FC236}">
                <a16:creationId xmlns:a16="http://schemas.microsoft.com/office/drawing/2014/main" id="{62A42793-F404-ECDC-E8A3-F8CE13BCB14E}"/>
              </a:ext>
            </a:extLst>
          </p:cNvPr>
          <p:cNvPicPr>
            <a:picLocks noChangeAspect="1"/>
          </p:cNvPicPr>
          <p:nvPr/>
        </p:nvPicPr>
        <p:blipFill>
          <a:blip r:embed="rId2"/>
          <a:stretch>
            <a:fillRect/>
          </a:stretch>
        </p:blipFill>
        <p:spPr>
          <a:xfrm>
            <a:off x="8065648" y="897134"/>
            <a:ext cx="2310584" cy="2261812"/>
          </a:xfrm>
          <a:prstGeom prst="rect">
            <a:avLst/>
          </a:prstGeom>
        </p:spPr>
      </p:pic>
    </p:spTree>
    <p:extLst>
      <p:ext uri="{BB962C8B-B14F-4D97-AF65-F5344CB8AC3E}">
        <p14:creationId xmlns:p14="http://schemas.microsoft.com/office/powerpoint/2010/main" val="31758327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6" end="6"/>
                                            </p:txEl>
                                          </p:spTgt>
                                        </p:tgtEl>
                                        <p:attrNameLst>
                                          <p:attrName>style.visibility</p:attrName>
                                        </p:attrNameLst>
                                      </p:cBhvr>
                                      <p:to>
                                        <p:strVal val="visible"/>
                                      </p:to>
                                    </p:set>
                                    <p:anim calcmode="lin" valueType="num">
                                      <p:cBhvr additive="base">
                                        <p:cTn id="7"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7" end="7"/>
                                            </p:txEl>
                                          </p:spTgt>
                                        </p:tgtEl>
                                        <p:attrNameLst>
                                          <p:attrName>style.visibility</p:attrName>
                                        </p:attrNameLst>
                                      </p:cBhvr>
                                      <p:to>
                                        <p:strVal val="visible"/>
                                      </p:to>
                                    </p:set>
                                    <p:anim calcmode="lin" valueType="num">
                                      <p:cBhvr additive="base">
                                        <p:cTn id="13"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9CF4-92BB-4279-A0C0-214A168C5C88}"/>
              </a:ext>
            </a:extLst>
          </p:cNvPr>
          <p:cNvSpPr>
            <a:spLocks noGrp="1"/>
          </p:cNvSpPr>
          <p:nvPr>
            <p:ph type="title"/>
          </p:nvPr>
        </p:nvSpPr>
        <p:spPr>
          <a:xfrm>
            <a:off x="838200" y="365126"/>
            <a:ext cx="10515600" cy="783956"/>
          </a:xfrm>
        </p:spPr>
        <p:txBody>
          <a:bodyPr>
            <a:normAutofit fontScale="90000"/>
          </a:bodyPr>
          <a:lstStyle/>
          <a:p>
            <a:r>
              <a:rPr lang="en-US" sz="4000" dirty="0"/>
              <a:t>What is quality assurance: </a:t>
            </a:r>
            <a:r>
              <a:rPr lang="en-US" dirty="0"/>
              <a:t>continuous improvement to meet user needs (TQM)</a:t>
            </a:r>
          </a:p>
        </p:txBody>
      </p:sp>
      <p:sp>
        <p:nvSpPr>
          <p:cNvPr id="5" name="Slide Number Placeholder 4">
            <a:extLst>
              <a:ext uri="{FF2B5EF4-FFF2-40B4-BE49-F238E27FC236}">
                <a16:creationId xmlns:a16="http://schemas.microsoft.com/office/drawing/2014/main" id="{641C8FA8-0D74-9963-51FD-CAD649AD3195}"/>
              </a:ext>
            </a:extLst>
          </p:cNvPr>
          <p:cNvSpPr>
            <a:spLocks noGrp="1"/>
          </p:cNvSpPr>
          <p:nvPr>
            <p:ph type="sldNum" sz="quarter" idx="12"/>
          </p:nvPr>
        </p:nvSpPr>
        <p:spPr/>
        <p:txBody>
          <a:bodyPr/>
          <a:lstStyle/>
          <a:p>
            <a:fld id="{9FE24C67-8048-436B-83C7-25940D90F159}" type="slidenum">
              <a:rPr lang="en-US" smtClean="0"/>
              <a:t>5</a:t>
            </a:fld>
            <a:endParaRPr lang="en-US"/>
          </a:p>
        </p:txBody>
      </p:sp>
      <p:pic>
        <p:nvPicPr>
          <p:cNvPr id="7" name="Picture 6">
            <a:extLst>
              <a:ext uri="{FF2B5EF4-FFF2-40B4-BE49-F238E27FC236}">
                <a16:creationId xmlns:a16="http://schemas.microsoft.com/office/drawing/2014/main" id="{C1B96063-F002-CB89-9335-21A75D862A90}"/>
              </a:ext>
            </a:extLst>
          </p:cNvPr>
          <p:cNvPicPr>
            <a:picLocks noChangeAspect="1"/>
          </p:cNvPicPr>
          <p:nvPr/>
        </p:nvPicPr>
        <p:blipFill>
          <a:blip r:embed="rId2"/>
          <a:stretch>
            <a:fillRect/>
          </a:stretch>
        </p:blipFill>
        <p:spPr>
          <a:xfrm>
            <a:off x="4661194" y="2419612"/>
            <a:ext cx="3110443" cy="2188202"/>
          </a:xfrm>
          <a:prstGeom prst="rect">
            <a:avLst/>
          </a:prstGeom>
        </p:spPr>
      </p:pic>
      <p:sp>
        <p:nvSpPr>
          <p:cNvPr id="10" name="TextBox 9">
            <a:extLst>
              <a:ext uri="{FF2B5EF4-FFF2-40B4-BE49-F238E27FC236}">
                <a16:creationId xmlns:a16="http://schemas.microsoft.com/office/drawing/2014/main" id="{2E989C4F-8CE6-285B-F4B5-5A065DDAAC21}"/>
              </a:ext>
            </a:extLst>
          </p:cNvPr>
          <p:cNvSpPr txBox="1"/>
          <p:nvPr/>
        </p:nvSpPr>
        <p:spPr>
          <a:xfrm>
            <a:off x="1287987" y="4484112"/>
            <a:ext cx="3718264" cy="1200329"/>
          </a:xfrm>
          <a:prstGeom prst="rect">
            <a:avLst/>
          </a:prstGeom>
          <a:solidFill>
            <a:schemeClr val="accent6">
              <a:lumMod val="40000"/>
              <a:lumOff val="60000"/>
            </a:schemeClr>
          </a:solidFill>
        </p:spPr>
        <p:txBody>
          <a:bodyPr wrap="square" rtlCol="0">
            <a:spAutoFit/>
          </a:bodyPr>
          <a:lstStyle/>
          <a:p>
            <a:pPr marL="285750" indent="-285750">
              <a:buFont typeface="Arial" panose="020B0604020202020204" pitchFamily="34" charset="0"/>
              <a:buChar char="•"/>
            </a:pPr>
            <a:r>
              <a:rPr lang="en-US" sz="2400" dirty="0"/>
              <a:t>Monitor results</a:t>
            </a:r>
          </a:p>
          <a:p>
            <a:pPr marL="285750" indent="-285750">
              <a:buFont typeface="Arial" panose="020B0604020202020204" pitchFamily="34" charset="0"/>
              <a:buChar char="•"/>
            </a:pPr>
            <a:r>
              <a:rPr lang="en-US" sz="2400" dirty="0"/>
              <a:t>Compare against goals</a:t>
            </a:r>
          </a:p>
          <a:p>
            <a:pPr marL="285750" indent="-285750">
              <a:buFont typeface="Arial" panose="020B0604020202020204" pitchFamily="34" charset="0"/>
              <a:buChar char="•"/>
            </a:pPr>
            <a:r>
              <a:rPr lang="en-US" sz="2400" dirty="0"/>
              <a:t>Analyze variances</a:t>
            </a:r>
          </a:p>
        </p:txBody>
      </p:sp>
      <p:sp>
        <p:nvSpPr>
          <p:cNvPr id="11" name="TextBox 10">
            <a:extLst>
              <a:ext uri="{FF2B5EF4-FFF2-40B4-BE49-F238E27FC236}">
                <a16:creationId xmlns:a16="http://schemas.microsoft.com/office/drawing/2014/main" id="{D8763417-34ED-7BAA-BEBA-079D203D1FBF}"/>
              </a:ext>
            </a:extLst>
          </p:cNvPr>
          <p:cNvSpPr txBox="1"/>
          <p:nvPr/>
        </p:nvSpPr>
        <p:spPr>
          <a:xfrm>
            <a:off x="6774210" y="1219283"/>
            <a:ext cx="4183811" cy="1200329"/>
          </a:xfrm>
          <a:prstGeom prst="rect">
            <a:avLst/>
          </a:prstGeom>
          <a:solidFill>
            <a:schemeClr val="accent4"/>
          </a:solidFill>
        </p:spPr>
        <p:txBody>
          <a:bodyPr wrap="square" rtlCol="0">
            <a:spAutoFit/>
          </a:bodyPr>
          <a:lstStyle/>
          <a:p>
            <a:pPr marL="285750" indent="-285750">
              <a:buFont typeface="Arial" panose="020B0604020202020204" pitchFamily="34" charset="0"/>
              <a:buChar char="•"/>
            </a:pPr>
            <a:r>
              <a:rPr lang="en-US" sz="2400" dirty="0"/>
              <a:t>Identify problem/opportunity</a:t>
            </a:r>
          </a:p>
          <a:p>
            <a:pPr marL="285750" indent="-285750">
              <a:buFont typeface="Arial" panose="020B0604020202020204" pitchFamily="34" charset="0"/>
              <a:buChar char="•"/>
            </a:pPr>
            <a:r>
              <a:rPr lang="en-US" sz="2400" dirty="0"/>
              <a:t>Analyze current processes</a:t>
            </a:r>
          </a:p>
          <a:p>
            <a:pPr marL="285750" indent="-285750">
              <a:buFont typeface="Arial" panose="020B0604020202020204" pitchFamily="34" charset="0"/>
              <a:buChar char="•"/>
            </a:pPr>
            <a:r>
              <a:rPr lang="en-US" sz="2400" dirty="0"/>
              <a:t>Develop a plan</a:t>
            </a:r>
          </a:p>
        </p:txBody>
      </p:sp>
      <p:sp>
        <p:nvSpPr>
          <p:cNvPr id="12" name="TextBox 11">
            <a:extLst>
              <a:ext uri="{FF2B5EF4-FFF2-40B4-BE49-F238E27FC236}">
                <a16:creationId xmlns:a16="http://schemas.microsoft.com/office/drawing/2014/main" id="{377AA8CC-8942-23B5-9FC2-D0BC326C3A75}"/>
              </a:ext>
            </a:extLst>
          </p:cNvPr>
          <p:cNvSpPr txBox="1"/>
          <p:nvPr/>
        </p:nvSpPr>
        <p:spPr>
          <a:xfrm>
            <a:off x="6838950" y="4484112"/>
            <a:ext cx="3808520" cy="1200329"/>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US" sz="2400" dirty="0"/>
              <a:t>Implement the plan</a:t>
            </a:r>
          </a:p>
          <a:p>
            <a:pPr marL="285750" indent="-285750">
              <a:buFont typeface="Arial" panose="020B0604020202020204" pitchFamily="34" charset="0"/>
              <a:buChar char="•"/>
            </a:pPr>
            <a:r>
              <a:rPr lang="en-US" sz="2400" dirty="0"/>
              <a:t>Document the process</a:t>
            </a:r>
          </a:p>
          <a:p>
            <a:pPr marL="285750" indent="-285750">
              <a:buFont typeface="Arial" panose="020B0604020202020204" pitchFamily="34" charset="0"/>
              <a:buChar char="•"/>
            </a:pPr>
            <a:r>
              <a:rPr lang="en-US" sz="2400" dirty="0"/>
              <a:t>Train employees</a:t>
            </a:r>
          </a:p>
        </p:txBody>
      </p:sp>
      <p:sp>
        <p:nvSpPr>
          <p:cNvPr id="15" name="TextBox 14">
            <a:extLst>
              <a:ext uri="{FF2B5EF4-FFF2-40B4-BE49-F238E27FC236}">
                <a16:creationId xmlns:a16="http://schemas.microsoft.com/office/drawing/2014/main" id="{38122CE7-1A86-8767-DD5E-AC1889D63004}"/>
              </a:ext>
            </a:extLst>
          </p:cNvPr>
          <p:cNvSpPr txBox="1"/>
          <p:nvPr/>
        </p:nvSpPr>
        <p:spPr>
          <a:xfrm>
            <a:off x="1132141" y="1595777"/>
            <a:ext cx="3529053" cy="1938992"/>
          </a:xfrm>
          <a:prstGeom prst="rect">
            <a:avLst/>
          </a:prstGeom>
          <a:solidFill>
            <a:schemeClr val="bg2">
              <a:lumMod val="90000"/>
            </a:schemeClr>
          </a:solidFill>
        </p:spPr>
        <p:txBody>
          <a:bodyPr wrap="square" rtlCol="0">
            <a:spAutoFit/>
          </a:bodyPr>
          <a:lstStyle/>
          <a:p>
            <a:pPr marL="285750" indent="-285750">
              <a:buFont typeface="Arial" panose="020B0604020202020204" pitchFamily="34" charset="0"/>
              <a:buChar char="•"/>
            </a:pPr>
            <a:r>
              <a:rPr lang="en-US" sz="2400" dirty="0"/>
              <a:t>Standardize successful changes</a:t>
            </a:r>
          </a:p>
          <a:p>
            <a:pPr marL="285750" indent="-285750">
              <a:buFont typeface="Arial" panose="020B0604020202020204" pitchFamily="34" charset="0"/>
              <a:buChar char="•"/>
            </a:pPr>
            <a:r>
              <a:rPr lang="en-US" sz="2400" dirty="0"/>
              <a:t>Document lessons learned</a:t>
            </a:r>
          </a:p>
          <a:p>
            <a:pPr marL="285750" indent="-285750">
              <a:buFont typeface="Arial" panose="020B0604020202020204" pitchFamily="34" charset="0"/>
              <a:buChar char="•"/>
            </a:pPr>
            <a:r>
              <a:rPr lang="en-US" sz="2400" dirty="0"/>
              <a:t>Begin cycle again</a:t>
            </a:r>
          </a:p>
        </p:txBody>
      </p:sp>
    </p:spTree>
    <p:extLst>
      <p:ext uri="{BB962C8B-B14F-4D97-AF65-F5344CB8AC3E}">
        <p14:creationId xmlns:p14="http://schemas.microsoft.com/office/powerpoint/2010/main" val="10328740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E7E1-3EE3-572E-71B9-61EBA45A029D}"/>
              </a:ext>
            </a:extLst>
          </p:cNvPr>
          <p:cNvSpPr>
            <a:spLocks noGrp="1"/>
          </p:cNvSpPr>
          <p:nvPr>
            <p:ph type="title"/>
          </p:nvPr>
        </p:nvSpPr>
        <p:spPr>
          <a:xfrm>
            <a:off x="343029" y="136525"/>
            <a:ext cx="10096471" cy="945515"/>
          </a:xfrm>
        </p:spPr>
        <p:txBody>
          <a:bodyPr>
            <a:normAutofit/>
          </a:bodyPr>
          <a:lstStyle/>
          <a:p>
            <a:r>
              <a:rPr lang="en-US" dirty="0"/>
              <a:t>Quality management systems for official statistics</a:t>
            </a:r>
          </a:p>
        </p:txBody>
      </p:sp>
      <p:sp>
        <p:nvSpPr>
          <p:cNvPr id="3" name="Content Placeholder 2">
            <a:extLst>
              <a:ext uri="{FF2B5EF4-FFF2-40B4-BE49-F238E27FC236}">
                <a16:creationId xmlns:a16="http://schemas.microsoft.com/office/drawing/2014/main" id="{3B12B1FF-CEAF-8C5D-8398-F525E6D64018}"/>
              </a:ext>
            </a:extLst>
          </p:cNvPr>
          <p:cNvSpPr>
            <a:spLocks noGrp="1"/>
          </p:cNvSpPr>
          <p:nvPr>
            <p:ph idx="1"/>
          </p:nvPr>
        </p:nvSpPr>
        <p:spPr>
          <a:xfrm>
            <a:off x="1014483" y="1082041"/>
            <a:ext cx="10794408" cy="4921944"/>
          </a:xfrm>
        </p:spPr>
        <p:txBody>
          <a:bodyPr>
            <a:normAutofit fontScale="92500" lnSpcReduction="10000"/>
          </a:bodyPr>
          <a:lstStyle/>
          <a:p>
            <a:pPr marL="457200" indent="-457200" defTabSz="128588">
              <a:spcBef>
                <a:spcPts val="1800"/>
              </a:spcBef>
              <a:buFont typeface="+mj-lt"/>
              <a:buAutoNum type="arabicPeriod"/>
              <a:defRPr/>
            </a:pPr>
            <a:r>
              <a:rPr lang="en-US" sz="2800" dirty="0"/>
              <a:t>Are called quality assurance frameworks</a:t>
            </a:r>
          </a:p>
          <a:p>
            <a:pPr marL="457200" indent="-457200" defTabSz="128588">
              <a:spcBef>
                <a:spcPts val="1800"/>
              </a:spcBef>
              <a:buFont typeface="+mj-lt"/>
              <a:buAutoNum type="arabicPeriod"/>
              <a:defRPr/>
            </a:pPr>
            <a:r>
              <a:rPr lang="en-US" altLang="nb-NO" sz="2800" b="1" dirty="0"/>
              <a:t>Definition: </a:t>
            </a:r>
            <a:r>
              <a:rPr lang="en-US" altLang="nb-NO" sz="2800" dirty="0"/>
              <a:t>A National Quality Assurance Framework (NQAF) is a coherent and holistic system for statistical quality management. </a:t>
            </a:r>
          </a:p>
          <a:p>
            <a:pPr marL="971550" lvl="1" indent="-514350">
              <a:spcBef>
                <a:spcPts val="1200"/>
              </a:spcBef>
              <a:buFont typeface="+mj-lt"/>
              <a:buAutoNum type="alphaLcPeriod"/>
              <a:defRPr/>
            </a:pPr>
            <a:r>
              <a:rPr lang="en-US" altLang="nb-NO" sz="2600" dirty="0"/>
              <a:t>It is a tool for all working in official statistics</a:t>
            </a:r>
          </a:p>
          <a:p>
            <a:pPr marL="914400" lvl="1" indent="-457200" defTabSz="128588">
              <a:buFont typeface="+mj-lt"/>
              <a:buAutoNum type="alphaLcPeriod"/>
              <a:defRPr/>
            </a:pPr>
            <a:r>
              <a:rPr lang="en-US" altLang="nb-NO" sz="2600" dirty="0"/>
              <a:t>Its objective is to achieve quality improvements at the level of the statistical system, processes and statistical outputs in order to meet user needs.</a:t>
            </a:r>
          </a:p>
          <a:p>
            <a:pPr marL="914400" lvl="1" indent="-457200" defTabSz="128588">
              <a:buFont typeface="+mj-lt"/>
              <a:buAutoNum type="alphaLcPeriod"/>
              <a:defRPr/>
            </a:pPr>
            <a:r>
              <a:rPr lang="en-US" altLang="nb-NO" sz="2600" dirty="0"/>
              <a:t>It sets a standard of quality and hereby assures trust in official statistics.</a:t>
            </a:r>
          </a:p>
          <a:p>
            <a:pPr marL="457200" indent="-457200" defTabSz="128588">
              <a:spcBef>
                <a:spcPts val="1800"/>
              </a:spcBef>
              <a:buFont typeface="+mj-lt"/>
              <a:buAutoNum type="arabicPeriod"/>
              <a:defRPr/>
            </a:pPr>
            <a:r>
              <a:rPr lang="en-GB" altLang="nb-NO" sz="2200" dirty="0">
                <a:solidFill>
                  <a:prstClr val="black"/>
                </a:solidFill>
              </a:rPr>
              <a:t>Are all based on the UN Fundamental Principles of Official Statistics (FPOS)</a:t>
            </a:r>
          </a:p>
          <a:p>
            <a:pPr marL="457200" indent="-457200" defTabSz="128588">
              <a:spcBef>
                <a:spcPts val="1800"/>
              </a:spcBef>
              <a:buFont typeface="+mj-lt"/>
              <a:buAutoNum type="arabicPeriod"/>
              <a:defRPr/>
            </a:pPr>
            <a:r>
              <a:rPr lang="en-GB" altLang="nb-NO" sz="2200" dirty="0">
                <a:solidFill>
                  <a:prstClr val="black"/>
                </a:solidFill>
              </a:rPr>
              <a:t>What is specific about official statistics?</a:t>
            </a:r>
          </a:p>
          <a:p>
            <a:pPr marL="914400" lvl="1" indent="-457200" defTabSz="128588">
              <a:spcBef>
                <a:spcPts val="600"/>
              </a:spcBef>
              <a:buFont typeface="+mj-lt"/>
              <a:buAutoNum type="arabicPeriod"/>
              <a:defRPr/>
            </a:pPr>
            <a:r>
              <a:rPr lang="en-GB" altLang="nb-NO" sz="2200" dirty="0">
                <a:solidFill>
                  <a:prstClr val="black"/>
                </a:solidFill>
              </a:rPr>
              <a:t>Professional independence; impartiality; protection of privacy; access to all types of data requires high trust; </a:t>
            </a:r>
          </a:p>
          <a:p>
            <a:pPr marL="914400" lvl="1" indent="-457200" defTabSz="128588">
              <a:lnSpc>
                <a:spcPct val="100000"/>
              </a:lnSpc>
              <a:spcBef>
                <a:spcPts val="600"/>
              </a:spcBef>
              <a:buFont typeface="+mj-lt"/>
              <a:buAutoNum type="arabicPeriod"/>
              <a:defRPr/>
            </a:pPr>
            <a:r>
              <a:rPr lang="en-GB" altLang="nb-NO" sz="2200" dirty="0">
                <a:solidFill>
                  <a:prstClr val="black"/>
                </a:solidFill>
              </a:rPr>
              <a:t>This is reflected in laws, quality frameworks and ethical standards that go beyond the generic quality management systems</a:t>
            </a:r>
            <a:endParaRPr lang="en-US" sz="2200" dirty="0">
              <a:solidFill>
                <a:prstClr val="black"/>
              </a:solidFill>
            </a:endParaRPr>
          </a:p>
          <a:p>
            <a:endParaRPr lang="en-US" dirty="0"/>
          </a:p>
        </p:txBody>
      </p:sp>
      <p:sp>
        <p:nvSpPr>
          <p:cNvPr id="5" name="Slide Number Placeholder 4">
            <a:extLst>
              <a:ext uri="{FF2B5EF4-FFF2-40B4-BE49-F238E27FC236}">
                <a16:creationId xmlns:a16="http://schemas.microsoft.com/office/drawing/2014/main" id="{3083274A-7D87-298C-6B68-EA8855468303}"/>
              </a:ext>
            </a:extLst>
          </p:cNvPr>
          <p:cNvSpPr>
            <a:spLocks noGrp="1"/>
          </p:cNvSpPr>
          <p:nvPr>
            <p:ph type="sldNum" sz="quarter" idx="12"/>
          </p:nvPr>
        </p:nvSpPr>
        <p:spPr/>
        <p:txBody>
          <a:bodyPr/>
          <a:lstStyle/>
          <a:p>
            <a:fld id="{9FE24C67-8048-436B-83C7-25940D90F159}" type="slidenum">
              <a:rPr lang="en-US" smtClean="0"/>
              <a:t>6</a:t>
            </a:fld>
            <a:endParaRPr lang="en-US"/>
          </a:p>
        </p:txBody>
      </p:sp>
    </p:spTree>
    <p:extLst>
      <p:ext uri="{BB962C8B-B14F-4D97-AF65-F5344CB8AC3E}">
        <p14:creationId xmlns:p14="http://schemas.microsoft.com/office/powerpoint/2010/main" val="6100132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E7E1-3EE3-572E-71B9-61EBA45A029D}"/>
              </a:ext>
            </a:extLst>
          </p:cNvPr>
          <p:cNvSpPr>
            <a:spLocks noGrp="1"/>
          </p:cNvSpPr>
          <p:nvPr>
            <p:ph type="title"/>
          </p:nvPr>
        </p:nvSpPr>
        <p:spPr>
          <a:xfrm>
            <a:off x="370840" y="320675"/>
            <a:ext cx="10515600" cy="1325563"/>
          </a:xfrm>
        </p:spPr>
        <p:txBody>
          <a:bodyPr>
            <a:normAutofit/>
          </a:bodyPr>
          <a:lstStyle/>
          <a:p>
            <a:r>
              <a:rPr lang="en-US" dirty="0"/>
              <a:t>What is the United Nations National Quality Assurance Framework (UN NQAF)?</a:t>
            </a:r>
          </a:p>
        </p:txBody>
      </p:sp>
      <p:sp>
        <p:nvSpPr>
          <p:cNvPr id="3" name="Content Placeholder 2">
            <a:extLst>
              <a:ext uri="{FF2B5EF4-FFF2-40B4-BE49-F238E27FC236}">
                <a16:creationId xmlns:a16="http://schemas.microsoft.com/office/drawing/2014/main" id="{3B12B1FF-CEAF-8C5D-8398-F525E6D64018}"/>
              </a:ext>
            </a:extLst>
          </p:cNvPr>
          <p:cNvSpPr>
            <a:spLocks noGrp="1"/>
          </p:cNvSpPr>
          <p:nvPr>
            <p:ph idx="1"/>
          </p:nvPr>
        </p:nvSpPr>
        <p:spPr>
          <a:xfrm>
            <a:off x="726440" y="1561465"/>
            <a:ext cx="10515600" cy="4351338"/>
          </a:xfrm>
        </p:spPr>
        <p:txBody>
          <a:bodyPr>
            <a:normAutofit/>
          </a:bodyPr>
          <a:lstStyle/>
          <a:p>
            <a:pPr marL="457200" indent="-457200" defTabSz="128588">
              <a:spcAft>
                <a:spcPts val="600"/>
              </a:spcAft>
              <a:buFont typeface="+mj-lt"/>
              <a:buAutoNum type="arabicPeriod"/>
              <a:defRPr/>
            </a:pPr>
            <a:r>
              <a:rPr lang="en-US" sz="2400" dirty="0"/>
              <a:t>UN NQAF is the generic United Nations (UN) national quality assurance framework which is contained in Chapter 3 and the Annex of the UN National Quality Assurance Frameworks Manual for Official Statistics (Manual) </a:t>
            </a:r>
            <a:r>
              <a:rPr lang="en-US" sz="1800" dirty="0"/>
              <a:t>(available at: </a:t>
            </a:r>
            <a:r>
              <a:rPr lang="en-US" sz="1800" dirty="0">
                <a:hlinkClick r:id="rId2"/>
              </a:rPr>
              <a:t>https://unstats.un.org/unsd/methodology/dataquality/un-nqaf-manual/</a:t>
            </a:r>
            <a:r>
              <a:rPr lang="en-US" sz="1800" dirty="0"/>
              <a:t>). </a:t>
            </a:r>
          </a:p>
          <a:p>
            <a:pPr marL="457200" indent="-457200" defTabSz="128588">
              <a:spcAft>
                <a:spcPts val="600"/>
              </a:spcAft>
              <a:buFont typeface="+mj-lt"/>
              <a:buAutoNum type="arabicPeriod"/>
              <a:defRPr/>
            </a:pPr>
            <a:r>
              <a:rPr lang="en-US" sz="2400" dirty="0"/>
              <a:t>The UN NQAF consists of principles, requirements and elements to be assured.</a:t>
            </a:r>
          </a:p>
          <a:p>
            <a:pPr marL="457200" indent="-457200" defTabSz="128588">
              <a:spcAft>
                <a:spcPts val="600"/>
              </a:spcAft>
              <a:buFont typeface="+mj-lt"/>
              <a:buAutoNum type="arabicPeriod"/>
              <a:defRPr/>
            </a:pPr>
            <a:r>
              <a:rPr lang="en-US" sz="2400" dirty="0"/>
              <a:t>The UN NQAF does not aim to replace any of the existing statistical quality assurance frameworks and guidelines for official statistics. </a:t>
            </a:r>
          </a:p>
          <a:p>
            <a:pPr marL="0" indent="0">
              <a:buNone/>
            </a:pPr>
            <a:endParaRPr lang="en-US" dirty="0"/>
          </a:p>
        </p:txBody>
      </p:sp>
      <p:sp>
        <p:nvSpPr>
          <p:cNvPr id="5" name="Slide Number Placeholder 4">
            <a:extLst>
              <a:ext uri="{FF2B5EF4-FFF2-40B4-BE49-F238E27FC236}">
                <a16:creationId xmlns:a16="http://schemas.microsoft.com/office/drawing/2014/main" id="{3083274A-7D87-298C-6B68-EA8855468303}"/>
              </a:ext>
            </a:extLst>
          </p:cNvPr>
          <p:cNvSpPr>
            <a:spLocks noGrp="1"/>
          </p:cNvSpPr>
          <p:nvPr>
            <p:ph type="sldNum" sz="quarter" idx="12"/>
          </p:nvPr>
        </p:nvSpPr>
        <p:spPr/>
        <p:txBody>
          <a:bodyPr/>
          <a:lstStyle/>
          <a:p>
            <a:fld id="{9FE24C67-8048-436B-83C7-25940D90F159}" type="slidenum">
              <a:rPr lang="en-US" smtClean="0"/>
              <a:t>7</a:t>
            </a:fld>
            <a:endParaRPr lang="en-US"/>
          </a:p>
        </p:txBody>
      </p:sp>
    </p:spTree>
    <p:extLst>
      <p:ext uri="{BB962C8B-B14F-4D97-AF65-F5344CB8AC3E}">
        <p14:creationId xmlns:p14="http://schemas.microsoft.com/office/powerpoint/2010/main" val="22810137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E7E1-3EE3-572E-71B9-61EBA45A029D}"/>
              </a:ext>
            </a:extLst>
          </p:cNvPr>
          <p:cNvSpPr>
            <a:spLocks noGrp="1"/>
          </p:cNvSpPr>
          <p:nvPr>
            <p:ph type="title"/>
          </p:nvPr>
        </p:nvSpPr>
        <p:spPr/>
        <p:txBody>
          <a:bodyPr/>
          <a:lstStyle/>
          <a:p>
            <a:r>
              <a:rPr lang="en-US" dirty="0"/>
              <a:t>UN NQAF is part of the “Manual”</a:t>
            </a:r>
          </a:p>
        </p:txBody>
      </p:sp>
      <p:sp>
        <p:nvSpPr>
          <p:cNvPr id="5" name="Slide Number Placeholder 4">
            <a:extLst>
              <a:ext uri="{FF2B5EF4-FFF2-40B4-BE49-F238E27FC236}">
                <a16:creationId xmlns:a16="http://schemas.microsoft.com/office/drawing/2014/main" id="{3083274A-7D87-298C-6B68-EA8855468303}"/>
              </a:ext>
            </a:extLst>
          </p:cNvPr>
          <p:cNvSpPr>
            <a:spLocks noGrp="1"/>
          </p:cNvSpPr>
          <p:nvPr>
            <p:ph type="sldNum" sz="quarter" idx="12"/>
          </p:nvPr>
        </p:nvSpPr>
        <p:spPr/>
        <p:txBody>
          <a:bodyPr/>
          <a:lstStyle/>
          <a:p>
            <a:fld id="{9FE24C67-8048-436B-83C7-25940D90F159}" type="slidenum">
              <a:rPr lang="en-US" smtClean="0"/>
              <a:t>8</a:t>
            </a:fld>
            <a:endParaRPr lang="en-US"/>
          </a:p>
        </p:txBody>
      </p:sp>
      <p:pic>
        <p:nvPicPr>
          <p:cNvPr id="6" name="Bilde 25">
            <a:extLst>
              <a:ext uri="{FF2B5EF4-FFF2-40B4-BE49-F238E27FC236}">
                <a16:creationId xmlns:a16="http://schemas.microsoft.com/office/drawing/2014/main" id="{8D7D11A0-7630-1BF5-D84B-A81D2A2DB082}"/>
              </a:ext>
            </a:extLst>
          </p:cNvPr>
          <p:cNvPicPr>
            <a:picLocks noChangeAspect="1"/>
          </p:cNvPicPr>
          <p:nvPr/>
        </p:nvPicPr>
        <p:blipFill>
          <a:blip r:embed="rId2"/>
          <a:stretch>
            <a:fillRect/>
          </a:stretch>
        </p:blipFill>
        <p:spPr>
          <a:xfrm>
            <a:off x="8351384" y="136525"/>
            <a:ext cx="3134885" cy="3511496"/>
          </a:xfrm>
          <a:prstGeom prst="rect">
            <a:avLst/>
          </a:prstGeom>
        </p:spPr>
      </p:pic>
      <p:pic>
        <p:nvPicPr>
          <p:cNvPr id="7" name="Picture 6">
            <a:extLst>
              <a:ext uri="{FF2B5EF4-FFF2-40B4-BE49-F238E27FC236}">
                <a16:creationId xmlns:a16="http://schemas.microsoft.com/office/drawing/2014/main" id="{127F0A9A-013B-13D6-752C-9C10F9FDDDC3}"/>
              </a:ext>
            </a:extLst>
          </p:cNvPr>
          <p:cNvPicPr>
            <a:picLocks noChangeAspect="1"/>
          </p:cNvPicPr>
          <p:nvPr/>
        </p:nvPicPr>
        <p:blipFill>
          <a:blip r:embed="rId3"/>
          <a:stretch>
            <a:fillRect/>
          </a:stretch>
        </p:blipFill>
        <p:spPr>
          <a:xfrm>
            <a:off x="705731" y="1486708"/>
            <a:ext cx="6571802" cy="4101008"/>
          </a:xfrm>
          <a:prstGeom prst="rect">
            <a:avLst/>
          </a:prstGeom>
        </p:spPr>
      </p:pic>
      <p:sp>
        <p:nvSpPr>
          <p:cNvPr id="8" name="Rektangel 26">
            <a:extLst>
              <a:ext uri="{FF2B5EF4-FFF2-40B4-BE49-F238E27FC236}">
                <a16:creationId xmlns:a16="http://schemas.microsoft.com/office/drawing/2014/main" id="{7A13CF9C-08ED-DB47-B046-D5FC30D1EFF5}"/>
              </a:ext>
            </a:extLst>
          </p:cNvPr>
          <p:cNvSpPr/>
          <p:nvPr/>
        </p:nvSpPr>
        <p:spPr>
          <a:xfrm>
            <a:off x="705731" y="5787367"/>
            <a:ext cx="8296864" cy="369332"/>
          </a:xfrm>
          <a:prstGeom prst="rect">
            <a:avLst/>
          </a:prstGeom>
        </p:spPr>
        <p:txBody>
          <a:bodyPr wrap="square">
            <a:spAutoFit/>
          </a:bodyPr>
          <a:lstStyle/>
          <a:p>
            <a:pPr defTabSz="171450">
              <a:defRPr/>
            </a:pPr>
            <a:r>
              <a:rPr lang="en-GB" dirty="0">
                <a:solidFill>
                  <a:prstClr val="black"/>
                </a:solidFill>
                <a:latin typeface="Open Sans" panose="020B0606030504020204" pitchFamily="34" charset="0"/>
                <a:ea typeface="Open Sans" panose="020B0606030504020204" pitchFamily="34" charset="0"/>
                <a:cs typeface="Open Sans" panose="020B0606030504020204" pitchFamily="34" charset="0"/>
              </a:rPr>
              <a:t>See </a:t>
            </a:r>
            <a:r>
              <a:rPr lang="en-GB" u="sng" dirty="0">
                <a:solidFill>
                  <a:srgbClr val="6888C9"/>
                </a:solidFill>
                <a:latin typeface="Open Sans" panose="020B0606030504020204" pitchFamily="34" charset="0"/>
                <a:ea typeface="Open Sans" panose="020B0606030504020204" pitchFamily="34" charset="0"/>
                <a:cs typeface="Open Sans" panose="020B0606030504020204" pitchFamily="34" charset="0"/>
              </a:rPr>
              <a:t>https://unstats.un.org/unsd/methodology/dataquality/un-nqaf-manual/</a:t>
            </a:r>
            <a:endParaRPr lang="nb-NO"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59639771"/>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E7E1-3EE3-572E-71B9-61EBA45A029D}"/>
              </a:ext>
            </a:extLst>
          </p:cNvPr>
          <p:cNvSpPr>
            <a:spLocks noGrp="1"/>
          </p:cNvSpPr>
          <p:nvPr>
            <p:ph type="title"/>
          </p:nvPr>
        </p:nvSpPr>
        <p:spPr/>
        <p:txBody>
          <a:bodyPr/>
          <a:lstStyle/>
          <a:p>
            <a:r>
              <a:rPr lang="en-US" dirty="0"/>
              <a:t>Chapter 3 and Annex: United Nations National Quality Assurance Framework (UN NQAF)</a:t>
            </a:r>
          </a:p>
        </p:txBody>
      </p:sp>
      <p:sp>
        <p:nvSpPr>
          <p:cNvPr id="3" name="Content Placeholder 2">
            <a:extLst>
              <a:ext uri="{FF2B5EF4-FFF2-40B4-BE49-F238E27FC236}">
                <a16:creationId xmlns:a16="http://schemas.microsoft.com/office/drawing/2014/main" id="{3B12B1FF-CEAF-8C5D-8398-F525E6D64018}"/>
              </a:ext>
            </a:extLst>
          </p:cNvPr>
          <p:cNvSpPr>
            <a:spLocks noGrp="1"/>
          </p:cNvSpPr>
          <p:nvPr>
            <p:ph idx="1"/>
          </p:nvPr>
        </p:nvSpPr>
        <p:spPr/>
        <p:txBody>
          <a:bodyPr/>
          <a:lstStyle/>
          <a:p>
            <a:pPr>
              <a:spcAft>
                <a:spcPts val="600"/>
              </a:spcAft>
            </a:pPr>
            <a:r>
              <a:rPr lang="en-US" sz="2400" dirty="0"/>
              <a:t>UN NQAF arranges its quality principles and associated requirements into </a:t>
            </a:r>
            <a:r>
              <a:rPr lang="en-US" sz="2400" u="sng" dirty="0"/>
              <a:t>four levels</a:t>
            </a:r>
            <a:r>
              <a:rPr lang="en-US" sz="2400" dirty="0"/>
              <a:t>, ranging from the over-arching institutional and cross-institutional level through the statistical production processes to the outputs:</a:t>
            </a:r>
          </a:p>
          <a:p>
            <a:pPr>
              <a:spcAft>
                <a:spcPts val="600"/>
              </a:spcAft>
            </a:pPr>
            <a:r>
              <a:rPr lang="en-US" sz="2400" dirty="0"/>
              <a:t>	Level A: Managing the statistical system</a:t>
            </a:r>
          </a:p>
          <a:p>
            <a:pPr>
              <a:spcAft>
                <a:spcPts val="600"/>
              </a:spcAft>
            </a:pPr>
            <a:r>
              <a:rPr lang="en-US" sz="2400" dirty="0"/>
              <a:t>	Level B: Managing the institutional environment</a:t>
            </a:r>
          </a:p>
          <a:p>
            <a:pPr>
              <a:spcAft>
                <a:spcPts val="600"/>
              </a:spcAft>
            </a:pPr>
            <a:r>
              <a:rPr lang="en-US" sz="2400" dirty="0"/>
              <a:t>	Level C: Managing statistical processes</a:t>
            </a:r>
          </a:p>
          <a:p>
            <a:pPr>
              <a:spcAft>
                <a:spcPts val="600"/>
              </a:spcAft>
            </a:pPr>
            <a:r>
              <a:rPr lang="en-US" sz="2400" dirty="0"/>
              <a:t>	Level D: Managing statistical outputs</a:t>
            </a:r>
          </a:p>
          <a:p>
            <a:endParaRPr lang="en-US" dirty="0"/>
          </a:p>
        </p:txBody>
      </p:sp>
      <p:sp>
        <p:nvSpPr>
          <p:cNvPr id="5" name="Slide Number Placeholder 4">
            <a:extLst>
              <a:ext uri="{FF2B5EF4-FFF2-40B4-BE49-F238E27FC236}">
                <a16:creationId xmlns:a16="http://schemas.microsoft.com/office/drawing/2014/main" id="{3083274A-7D87-298C-6B68-EA8855468303}"/>
              </a:ext>
            </a:extLst>
          </p:cNvPr>
          <p:cNvSpPr>
            <a:spLocks noGrp="1"/>
          </p:cNvSpPr>
          <p:nvPr>
            <p:ph type="sldNum" sz="quarter" idx="12"/>
          </p:nvPr>
        </p:nvSpPr>
        <p:spPr/>
        <p:txBody>
          <a:bodyPr/>
          <a:lstStyle/>
          <a:p>
            <a:fld id="{9FE24C67-8048-436B-83C7-25940D90F159}" type="slidenum">
              <a:rPr lang="en-US" smtClean="0"/>
              <a:t>9</a:t>
            </a:fld>
            <a:endParaRPr lang="en-US"/>
          </a:p>
        </p:txBody>
      </p:sp>
    </p:spTree>
    <p:extLst>
      <p:ext uri="{BB962C8B-B14F-4D97-AF65-F5344CB8AC3E}">
        <p14:creationId xmlns:p14="http://schemas.microsoft.com/office/powerpoint/2010/main" val="3924301649"/>
      </p:ext>
    </p:extLst>
  </p:cSld>
  <p:clrMapOvr>
    <a:masterClrMapping/>
  </p:clrMapOvr>
  <p:transition spd="med">
    <p:pull/>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7FAA669900FB41B76C519AE0F03944" ma:contentTypeVersion="15" ma:contentTypeDescription="Create a new document." ma:contentTypeScope="" ma:versionID="61d288eb4e61aeb93767d00cbf4c5d2a">
  <xsd:schema xmlns:xsd="http://www.w3.org/2001/XMLSchema" xmlns:xs="http://www.w3.org/2001/XMLSchema" xmlns:p="http://schemas.microsoft.com/office/2006/metadata/properties" xmlns:ns2="0ecef0bd-f14b-44b6-8916-abe0d944b78a" xmlns:ns3="56e73885-27a4-46b9-ae99-6a668a746662" targetNamespace="http://schemas.microsoft.com/office/2006/metadata/properties" ma:root="true" ma:fieldsID="5d40d88f86575cdf6a0673486a5ce275" ns2:_="" ns3:_="">
    <xsd:import namespace="0ecef0bd-f14b-44b6-8916-abe0d944b78a"/>
    <xsd:import namespace="56e73885-27a4-46b9-ae99-6a668a7466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ef0bd-f14b-44b6-8916-abe0d944b7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e73885-27a4-46b9-ae99-6a668a7466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d6de6e5-bbf5-440a-a705-a6027a18da26}" ma:internalName="TaxCatchAll" ma:showField="CatchAllData" ma:web="56e73885-27a4-46b9-ae99-6a668a7466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6e73885-27a4-46b9-ae99-6a668a746662" xsi:nil="true"/>
    <lcf76f155ced4ddcb4097134ff3c332f xmlns="0ecef0bd-f14b-44b6-8916-abe0d944b78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B25009D-0AA1-4ED7-A3C4-260B762802C0}">
  <ds:schemaRefs>
    <ds:schemaRef ds:uri="http://schemas.microsoft.com/sharepoint/v3/contenttype/forms"/>
  </ds:schemaRefs>
</ds:datastoreItem>
</file>

<file path=customXml/itemProps2.xml><?xml version="1.0" encoding="utf-8"?>
<ds:datastoreItem xmlns:ds="http://schemas.openxmlformats.org/officeDocument/2006/customXml" ds:itemID="{67F5CE60-8779-45A6-AD34-9EB3962A41B9}"/>
</file>

<file path=customXml/itemProps3.xml><?xml version="1.0" encoding="utf-8"?>
<ds:datastoreItem xmlns:ds="http://schemas.openxmlformats.org/officeDocument/2006/customXml" ds:itemID="{27053210-3FC7-4794-8B7F-1DA1D784B517}">
  <ds:schemaRefs>
    <ds:schemaRef ds:uri="331bc5fa-37a0-4eaf-92e6-e8f500860589"/>
    <ds:schemaRef ds:uri="http://purl.org/dc/elements/1.1/"/>
    <ds:schemaRef ds:uri="efb7f1d3-2f00-4f20-b7f7-b4cd1648c34e"/>
    <ds:schemaRef ds:uri="http://schemas.microsoft.com/office/2006/metadata/properties"/>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0f9e35db-544f-4f60-bdcc-5ea416e6dc70}" enabled="0" method="" siteId="{0f9e35db-544f-4f60-bdcc-5ea416e6dc70}" removed="1"/>
</clbl:labelList>
</file>

<file path=docProps/app.xml><?xml version="1.0" encoding="utf-8"?>
<Properties xmlns="http://schemas.openxmlformats.org/officeDocument/2006/extended-properties" xmlns:vt="http://schemas.openxmlformats.org/officeDocument/2006/docPropsVTypes">
  <TotalTime>10446</TotalTime>
  <Words>3187</Words>
  <Application>Microsoft Office PowerPoint</Application>
  <PresentationFormat>Widescreen</PresentationFormat>
  <Paragraphs>313</Paragraphs>
  <Slides>31</Slides>
  <Notes>9</Notes>
  <HiddenSlides>10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7" baseType="lpstr">
      <vt:lpstr>SimSun</vt:lpstr>
      <vt:lpstr>Aptos Display</vt:lpstr>
      <vt:lpstr>Arial</vt:lpstr>
      <vt:lpstr>Calibri</vt:lpstr>
      <vt:lpstr>Calibri Light</vt:lpstr>
      <vt:lpstr>Candara</vt:lpstr>
      <vt:lpstr>Garamond</vt:lpstr>
      <vt:lpstr>Montserrat</vt:lpstr>
      <vt:lpstr>Open Sans</vt:lpstr>
      <vt:lpstr>Roboto</vt:lpstr>
      <vt:lpstr>Symbol</vt:lpstr>
      <vt:lpstr>Times New Roman</vt:lpstr>
      <vt:lpstr>Verdana</vt:lpstr>
      <vt:lpstr>Wingdings</vt:lpstr>
      <vt:lpstr>Office Theme</vt:lpstr>
      <vt:lpstr>SmartDraw</vt:lpstr>
      <vt:lpstr>The UN National Quality Assurance Framework for Official Statistics   Matthias Reister, reister@un.org Chief, Development Data Section Statistics Division, Development Data and Outreach Branch United Nations Department of Economic and Social Affairs</vt:lpstr>
      <vt:lpstr>What is quality in Statistics (Definition)</vt:lpstr>
      <vt:lpstr>What is quality in Statistics (Definition)</vt:lpstr>
      <vt:lpstr>Quality in statistics </vt:lpstr>
      <vt:lpstr>What is quality assurance: continuous improvement to meet user needs (TQM)</vt:lpstr>
      <vt:lpstr>Quality management systems for official statistics</vt:lpstr>
      <vt:lpstr>What is the United Nations National Quality Assurance Framework (UN NQAF)?</vt:lpstr>
      <vt:lpstr>UN NQAF is part of the “Manual”</vt:lpstr>
      <vt:lpstr>Chapter 3 and Annex: United Nations National Quality Assurance Framework (UN NQAF)</vt:lpstr>
      <vt:lpstr>UN NQAF structure – logic</vt:lpstr>
      <vt:lpstr>UN NQAF structure – hierarchy of principles, requirements and elements to be assured</vt:lpstr>
      <vt:lpstr>UN NQAF structure – hierarchy: Example </vt:lpstr>
      <vt:lpstr>UN NQAF – principles on 4 levels</vt:lpstr>
      <vt:lpstr>UN NQAF – principles on 4 levels</vt:lpstr>
      <vt:lpstr>UN NQAF – principles on 4 levels</vt:lpstr>
      <vt:lpstr>UN NQAF – principles on 4 levels</vt:lpstr>
      <vt:lpstr>UN NQAF Implementation guidance and tools</vt:lpstr>
      <vt:lpstr>The Manual aims to support countries in..</vt:lpstr>
      <vt:lpstr>Some important terms to be noted…</vt:lpstr>
      <vt:lpstr>PowerPoint Presentation</vt:lpstr>
      <vt:lpstr>UN National Quality Assurance Framework (NQAF)</vt:lpstr>
      <vt:lpstr>PowerPoint Presentation</vt:lpstr>
      <vt:lpstr>PowerPoint Presentation</vt:lpstr>
      <vt:lpstr>PowerPoint Presentation</vt:lpstr>
      <vt:lpstr>Quality Management Systems</vt:lpstr>
      <vt:lpstr>    </vt:lpstr>
      <vt:lpstr>Level D. Managing statistical outputs</vt:lpstr>
      <vt:lpstr>Level D. Managing statistical outputs</vt:lpstr>
      <vt:lpstr>Level D. Managing statistical outputs</vt:lpstr>
      <vt:lpstr>Level D. Managing statistical outputs</vt:lpstr>
      <vt:lpstr>Level D. Managing statistical outputs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Harumi Shibata Salazar</dc:creator>
  <cp:lastModifiedBy>Matthias Reister</cp:lastModifiedBy>
  <cp:revision>22</cp:revision>
  <dcterms:created xsi:type="dcterms:W3CDTF">2022-11-09T21:47:58Z</dcterms:created>
  <dcterms:modified xsi:type="dcterms:W3CDTF">2024-10-30T08:47:22Z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2478A015-37FD-4556-A5D0-87CFCBDC4A30</vt:lpwstr>
  </property>
  <property fmtid="{D5CDD505-2E9C-101B-9397-08002B2CF9AE}" pid="3" name="ArticulatePath">
    <vt:lpwstr>https://unitednations-my.sharepoint.com/personal/gozalov_un_org/Documents/SDMX WG/Meetings/2023-10-10 Agencies/MeetingAgencies_Slides_HSS_20231006</vt:lpwstr>
  </property>
  <property fmtid="{D5CDD505-2E9C-101B-9397-08002B2CF9AE}" pid="4" name="ContentTypeId">
    <vt:lpwstr>0x010100BF7FAA669900FB41B76C519AE0F03944</vt:lpwstr>
  </property>
</Properties>
</file>