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hangesInfos/changesInfo1.xml" ContentType="application/vnd.ms-powerpoint.changesinfo+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2"/>
  </p:notesMasterIdLst>
  <p:sldIdLst>
    <p:sldId id="256" r:id="rId2"/>
    <p:sldId id="2145705576" r:id="rId3"/>
    <p:sldId id="2145705599" r:id="rId4"/>
    <p:sldId id="267" r:id="rId5"/>
    <p:sldId id="2145705577" r:id="rId6"/>
    <p:sldId id="2145705602" r:id="rId7"/>
    <p:sldId id="2145705600" r:id="rId8"/>
    <p:sldId id="2145705575" r:id="rId9"/>
    <p:sldId id="2145705601" r:id="rId10"/>
    <p:sldId id="2145705574" r:id="rId11"/>
  </p:sldIdLst>
  <p:sldSz cx="18288000" cy="10287000"/>
  <p:notesSz cx="6858000" cy="9144000"/>
  <p:embeddedFontLst>
    <p:embeddedFont>
      <p:font typeface="Aptos Black" panose="020B0004020202020204" pitchFamily="34" charset="0"/>
      <p:bold r:id="rId13"/>
      <p:boldItalic r:id="rId14"/>
    </p:embeddedFont>
    <p:embeddedFont>
      <p:font typeface="Arial Bold" panose="020B0704020202020204" pitchFamily="34" charset="0"/>
      <p:regular r:id="rId15"/>
      <p:bold r:id="rId16"/>
    </p:embeddedFon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Montserrat Bold" panose="00000800000000000000" charset="0"/>
      <p:regular r:id="rId25"/>
      <p:bold r:id="rId26"/>
      <p:italic r:id="rId27"/>
      <p:boldItalic r:id="rId28"/>
    </p:embeddedFont>
    <p:embeddedFont>
      <p:font typeface="Montserrat Heavy" panose="020B0604020202020204" charset="0"/>
      <p:regular r:id="rId29"/>
      <p:bold r:id="rId30"/>
      <p:italic r:id="rId31"/>
      <p:boldItalic r:id="rId32"/>
    </p:embeddedFont>
    <p:embeddedFont>
      <p:font typeface="Montserrat Italics" panose="020B0604020202020204" charset="0"/>
      <p:regular r:id="rId33"/>
      <p:bold r:id="rId34"/>
      <p:italic r:id="rId35"/>
      <p:boldItalic r:id="rId36"/>
    </p:embeddedFont>
    <p:embeddedFont>
      <p:font typeface="Montserrat Light Italics" panose="020B0604020202020204" charset="0"/>
      <p:regular r:id="rId37"/>
      <p:bold r:id="rId38"/>
      <p:italic r:id="rId39"/>
      <p:boldItalic r:id="rId40"/>
    </p:embeddedFont>
    <p:embeddedFont>
      <p:font typeface="Poppins" panose="000005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491430-739B-92E3-2FD0-D47ECB2B2FC5}" name="Pamela Nabukhonzo" initials="PN" userId="Pamela Nabukhonz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1F5D9-124D-4ABD-9273-040A0E22CC11}" v="45" dt="2026-07-10T08:09:51.945"/>
  </p1510:revLst>
</p1510:revInfo>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945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presProps" Target="presProps.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viewProps" Target="viewProps.xml"/><Relationship Id="rId20" Type="http://schemas.openxmlformats.org/officeDocument/2006/relationships/font" Target="fonts/font8.fntdata"/><Relationship Id="rId41" Type="http://schemas.openxmlformats.org/officeDocument/2006/relationships/font" Target="fonts/font29.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Kakande Nabukhonzo" userId="4892bb9e-2ff0-448d-8dac-55ac81e45094" providerId="ADAL" clId="{21E08A49-EF0B-4CDD-B984-29AF1B48FF09}"/>
    <pc:docChg chg="undo custSel addSld delSld modSld sldOrd delMainMaster">
      <pc:chgData name="Pamela Kakande Nabukhonzo" userId="4892bb9e-2ff0-448d-8dac-55ac81e45094" providerId="ADAL" clId="{21E08A49-EF0B-4CDD-B984-29AF1B48FF09}" dt="2026-07-10T08:20:35.483" v="1746" actId="207"/>
      <pc:docMkLst>
        <pc:docMk/>
      </pc:docMkLst>
      <pc:sldChg chg="delSp modSp mod">
        <pc:chgData name="Pamela Kakande Nabukhonzo" userId="4892bb9e-2ff0-448d-8dac-55ac81e45094" providerId="ADAL" clId="{21E08A49-EF0B-4CDD-B984-29AF1B48FF09}" dt="2026-07-07T12:18:30.466" v="2"/>
        <pc:sldMkLst>
          <pc:docMk/>
          <pc:sldMk cId="0" sldId="256"/>
        </pc:sldMkLst>
        <pc:spChg chg="mod">
          <ac:chgData name="Pamela Kakande Nabukhonzo" userId="4892bb9e-2ff0-448d-8dac-55ac81e45094" providerId="ADAL" clId="{21E08A49-EF0B-4CDD-B984-29AF1B48FF09}" dt="2026-07-07T12:18:30.466" v="2"/>
          <ac:spMkLst>
            <pc:docMk/>
            <pc:sldMk cId="0" sldId="256"/>
            <ac:spMk id="12" creationId="{00000000-0000-0000-0000-000000000000}"/>
          </ac:spMkLst>
        </pc:spChg>
      </pc:sldChg>
      <pc:sldChg chg="addSp delSp modSp mod">
        <pc:chgData name="Pamela Kakande Nabukhonzo" userId="4892bb9e-2ff0-448d-8dac-55ac81e45094" providerId="ADAL" clId="{21E08A49-EF0B-4CDD-B984-29AF1B48FF09}" dt="2026-07-10T08:17:18.685" v="1715" actId="20577"/>
        <pc:sldMkLst>
          <pc:docMk/>
          <pc:sldMk cId="0" sldId="267"/>
        </pc:sldMkLst>
        <pc:spChg chg="del">
          <ac:chgData name="Pamela Kakande Nabukhonzo" userId="4892bb9e-2ff0-448d-8dac-55ac81e45094" providerId="ADAL" clId="{21E08A49-EF0B-4CDD-B984-29AF1B48FF09}" dt="2026-07-09T08:19:45.337" v="553" actId="478"/>
          <ac:spMkLst>
            <pc:docMk/>
            <pc:sldMk cId="0" sldId="267"/>
            <ac:spMk id="2" creationId="{00000000-0000-0000-0000-000000000000}"/>
          </ac:spMkLst>
        </pc:spChg>
        <pc:spChg chg="add mod">
          <ac:chgData name="Pamela Kakande Nabukhonzo" userId="4892bb9e-2ff0-448d-8dac-55ac81e45094" providerId="ADAL" clId="{21E08A49-EF0B-4CDD-B984-29AF1B48FF09}" dt="2026-07-10T08:17:18.685" v="1715" actId="20577"/>
          <ac:spMkLst>
            <pc:docMk/>
            <pc:sldMk cId="0" sldId="267"/>
            <ac:spMk id="3" creationId="{333936D3-64C3-9F0A-62FE-8ACBDEA3EAF3}"/>
          </ac:spMkLst>
        </pc:spChg>
        <pc:spChg chg="mod">
          <ac:chgData name="Pamela Kakande Nabukhonzo" userId="4892bb9e-2ff0-448d-8dac-55ac81e45094" providerId="ADAL" clId="{21E08A49-EF0B-4CDD-B984-29AF1B48FF09}" dt="2026-07-09T08:21:55.415" v="575" actId="1076"/>
          <ac:spMkLst>
            <pc:docMk/>
            <pc:sldMk cId="0" sldId="267"/>
            <ac:spMk id="35" creationId="{00000000-0000-0000-0000-000000000000}"/>
          </ac:spMkLst>
        </pc:spChg>
        <pc:spChg chg="mod">
          <ac:chgData name="Pamela Kakande Nabukhonzo" userId="4892bb9e-2ff0-448d-8dac-55ac81e45094" providerId="ADAL" clId="{21E08A49-EF0B-4CDD-B984-29AF1B48FF09}" dt="2026-07-09T08:21:25.096" v="572" actId="14100"/>
          <ac:spMkLst>
            <pc:docMk/>
            <pc:sldMk cId="0" sldId="267"/>
            <ac:spMk id="36" creationId="{00000000-0000-0000-0000-000000000000}"/>
          </ac:spMkLst>
        </pc:spChg>
        <pc:spChg chg="del">
          <ac:chgData name="Pamela Kakande Nabukhonzo" userId="4892bb9e-2ff0-448d-8dac-55ac81e45094" providerId="ADAL" clId="{21E08A49-EF0B-4CDD-B984-29AF1B48FF09}" dt="2026-07-09T08:20:39.658" v="567" actId="478"/>
          <ac:spMkLst>
            <pc:docMk/>
            <pc:sldMk cId="0" sldId="267"/>
            <ac:spMk id="37" creationId="{00000000-0000-0000-0000-000000000000}"/>
          </ac:spMkLst>
        </pc:spChg>
        <pc:spChg chg="del">
          <ac:chgData name="Pamela Kakande Nabukhonzo" userId="4892bb9e-2ff0-448d-8dac-55ac81e45094" providerId="ADAL" clId="{21E08A49-EF0B-4CDD-B984-29AF1B48FF09}" dt="2026-07-09T08:20:31.545" v="565" actId="478"/>
          <ac:spMkLst>
            <pc:docMk/>
            <pc:sldMk cId="0" sldId="267"/>
            <ac:spMk id="38" creationId="{00000000-0000-0000-0000-000000000000}"/>
          </ac:spMkLst>
        </pc:spChg>
        <pc:spChg chg="mod">
          <ac:chgData name="Pamela Kakande Nabukhonzo" userId="4892bb9e-2ff0-448d-8dac-55ac81e45094" providerId="ADAL" clId="{21E08A49-EF0B-4CDD-B984-29AF1B48FF09}" dt="2026-07-09T08:22:27.102" v="579" actId="1076"/>
          <ac:spMkLst>
            <pc:docMk/>
            <pc:sldMk cId="0" sldId="267"/>
            <ac:spMk id="39" creationId="{00000000-0000-0000-0000-000000000000}"/>
          </ac:spMkLst>
        </pc:spChg>
        <pc:spChg chg="add mod">
          <ac:chgData name="Pamela Kakande Nabukhonzo" userId="4892bb9e-2ff0-448d-8dac-55ac81e45094" providerId="ADAL" clId="{21E08A49-EF0B-4CDD-B984-29AF1B48FF09}" dt="2026-07-09T08:23:55.368" v="589"/>
          <ac:spMkLst>
            <pc:docMk/>
            <pc:sldMk cId="0" sldId="267"/>
            <ac:spMk id="42" creationId="{2847D110-6632-A63C-7C55-9F17CE5BA756}"/>
          </ac:spMkLst>
        </pc:spChg>
        <pc:spChg chg="add del mod">
          <ac:chgData name="Pamela Kakande Nabukhonzo" userId="4892bb9e-2ff0-448d-8dac-55ac81e45094" providerId="ADAL" clId="{21E08A49-EF0B-4CDD-B984-29AF1B48FF09}" dt="2026-07-09T08:23:28.348" v="585" actId="478"/>
          <ac:spMkLst>
            <pc:docMk/>
            <pc:sldMk cId="0" sldId="267"/>
            <ac:spMk id="44" creationId="{2321B427-82C7-3172-D043-897FE1E7D6A1}"/>
          </ac:spMkLst>
        </pc:spChg>
        <pc:grpChg chg="del">
          <ac:chgData name="Pamela Kakande Nabukhonzo" userId="4892bb9e-2ff0-448d-8dac-55ac81e45094" providerId="ADAL" clId="{21E08A49-EF0B-4CDD-B984-29AF1B48FF09}" dt="2026-07-09T08:19:52.908" v="554" actId="478"/>
          <ac:grpSpMkLst>
            <pc:docMk/>
            <pc:sldMk cId="0" sldId="267"/>
            <ac:grpSpMk id="3" creationId="{00000000-0000-0000-0000-000000000000}"/>
          </ac:grpSpMkLst>
        </pc:grpChg>
        <pc:grpChg chg="del">
          <ac:chgData name="Pamela Kakande Nabukhonzo" userId="4892bb9e-2ff0-448d-8dac-55ac81e45094" providerId="ADAL" clId="{21E08A49-EF0B-4CDD-B984-29AF1B48FF09}" dt="2026-07-09T08:19:59.947" v="555" actId="478"/>
          <ac:grpSpMkLst>
            <pc:docMk/>
            <pc:sldMk cId="0" sldId="267"/>
            <ac:grpSpMk id="5" creationId="{00000000-0000-0000-0000-000000000000}"/>
          </ac:grpSpMkLst>
        </pc:grpChg>
        <pc:grpChg chg="del">
          <ac:chgData name="Pamela Kakande Nabukhonzo" userId="4892bb9e-2ff0-448d-8dac-55ac81e45094" providerId="ADAL" clId="{21E08A49-EF0B-4CDD-B984-29AF1B48FF09}" dt="2026-07-09T08:20:02.914" v="556" actId="478"/>
          <ac:grpSpMkLst>
            <pc:docMk/>
            <pc:sldMk cId="0" sldId="267"/>
            <ac:grpSpMk id="8" creationId="{00000000-0000-0000-0000-000000000000}"/>
          </ac:grpSpMkLst>
        </pc:grpChg>
        <pc:grpChg chg="del">
          <ac:chgData name="Pamela Kakande Nabukhonzo" userId="4892bb9e-2ff0-448d-8dac-55ac81e45094" providerId="ADAL" clId="{21E08A49-EF0B-4CDD-B984-29AF1B48FF09}" dt="2026-07-09T08:20:06.750" v="557" actId="478"/>
          <ac:grpSpMkLst>
            <pc:docMk/>
            <pc:sldMk cId="0" sldId="267"/>
            <ac:grpSpMk id="11" creationId="{00000000-0000-0000-0000-000000000000}"/>
          </ac:grpSpMkLst>
        </pc:grpChg>
        <pc:grpChg chg="del">
          <ac:chgData name="Pamela Kakande Nabukhonzo" userId="4892bb9e-2ff0-448d-8dac-55ac81e45094" providerId="ADAL" clId="{21E08A49-EF0B-4CDD-B984-29AF1B48FF09}" dt="2026-07-09T08:20:08.688" v="558" actId="478"/>
          <ac:grpSpMkLst>
            <pc:docMk/>
            <pc:sldMk cId="0" sldId="267"/>
            <ac:grpSpMk id="14" creationId="{00000000-0000-0000-0000-000000000000}"/>
          </ac:grpSpMkLst>
        </pc:grpChg>
        <pc:grpChg chg="del">
          <ac:chgData name="Pamela Kakande Nabukhonzo" userId="4892bb9e-2ff0-448d-8dac-55ac81e45094" providerId="ADAL" clId="{21E08A49-EF0B-4CDD-B984-29AF1B48FF09}" dt="2026-07-09T08:20:18.477" v="561" actId="478"/>
          <ac:grpSpMkLst>
            <pc:docMk/>
            <pc:sldMk cId="0" sldId="267"/>
            <ac:grpSpMk id="16" creationId="{00000000-0000-0000-0000-000000000000}"/>
          </ac:grpSpMkLst>
        </pc:grpChg>
        <pc:grpChg chg="del">
          <ac:chgData name="Pamela Kakande Nabukhonzo" userId="4892bb9e-2ff0-448d-8dac-55ac81e45094" providerId="ADAL" clId="{21E08A49-EF0B-4CDD-B984-29AF1B48FF09}" dt="2026-07-09T08:20:12.333" v="559" actId="478"/>
          <ac:grpSpMkLst>
            <pc:docMk/>
            <pc:sldMk cId="0" sldId="267"/>
            <ac:grpSpMk id="19" creationId="{00000000-0000-0000-0000-000000000000}"/>
          </ac:grpSpMkLst>
        </pc:grpChg>
        <pc:grpChg chg="del">
          <ac:chgData name="Pamela Kakande Nabukhonzo" userId="4892bb9e-2ff0-448d-8dac-55ac81e45094" providerId="ADAL" clId="{21E08A49-EF0B-4CDD-B984-29AF1B48FF09}" dt="2026-07-09T08:20:14.228" v="560" actId="478"/>
          <ac:grpSpMkLst>
            <pc:docMk/>
            <pc:sldMk cId="0" sldId="267"/>
            <ac:grpSpMk id="22" creationId="{00000000-0000-0000-0000-000000000000}"/>
          </ac:grpSpMkLst>
        </pc:grpChg>
        <pc:grpChg chg="del">
          <ac:chgData name="Pamela Kakande Nabukhonzo" userId="4892bb9e-2ff0-448d-8dac-55ac81e45094" providerId="ADAL" clId="{21E08A49-EF0B-4CDD-B984-29AF1B48FF09}" dt="2026-07-09T08:20:23.098" v="562" actId="478"/>
          <ac:grpSpMkLst>
            <pc:docMk/>
            <pc:sldMk cId="0" sldId="267"/>
            <ac:grpSpMk id="24" creationId="{00000000-0000-0000-0000-000000000000}"/>
          </ac:grpSpMkLst>
        </pc:grpChg>
        <pc:grpChg chg="del">
          <ac:chgData name="Pamela Kakande Nabukhonzo" userId="4892bb9e-2ff0-448d-8dac-55ac81e45094" providerId="ADAL" clId="{21E08A49-EF0B-4CDD-B984-29AF1B48FF09}" dt="2026-07-09T08:20:26.189" v="563" actId="478"/>
          <ac:grpSpMkLst>
            <pc:docMk/>
            <pc:sldMk cId="0" sldId="267"/>
            <ac:grpSpMk id="27" creationId="{00000000-0000-0000-0000-000000000000}"/>
          </ac:grpSpMkLst>
        </pc:grpChg>
        <pc:grpChg chg="del">
          <ac:chgData name="Pamela Kakande Nabukhonzo" userId="4892bb9e-2ff0-448d-8dac-55ac81e45094" providerId="ADAL" clId="{21E08A49-EF0B-4CDD-B984-29AF1B48FF09}" dt="2026-07-09T08:20:28.854" v="564" actId="478"/>
          <ac:grpSpMkLst>
            <pc:docMk/>
            <pc:sldMk cId="0" sldId="267"/>
            <ac:grpSpMk id="30" creationId="{00000000-0000-0000-0000-000000000000}"/>
          </ac:grpSpMkLst>
        </pc:grpChg>
        <pc:grpChg chg="del">
          <ac:chgData name="Pamela Kakande Nabukhonzo" userId="4892bb9e-2ff0-448d-8dac-55ac81e45094" providerId="ADAL" clId="{21E08A49-EF0B-4CDD-B984-29AF1B48FF09}" dt="2026-07-09T08:20:33.910" v="566" actId="478"/>
          <ac:grpSpMkLst>
            <pc:docMk/>
            <pc:sldMk cId="0" sldId="267"/>
            <ac:grpSpMk id="33" creationId="{00000000-0000-0000-0000-000000000000}"/>
          </ac:grpSpMkLst>
        </pc:grpChg>
        <pc:graphicFrameChg chg="add mod">
          <ac:chgData name="Pamela Kakande Nabukhonzo" userId="4892bb9e-2ff0-448d-8dac-55ac81e45094" providerId="ADAL" clId="{21E08A49-EF0B-4CDD-B984-29AF1B48FF09}" dt="2026-07-09T08:24:13.517" v="591" actId="14100"/>
          <ac:graphicFrameMkLst>
            <pc:docMk/>
            <pc:sldMk cId="0" sldId="267"/>
            <ac:graphicFrameMk id="46" creationId="{1C9040C1-6E03-C000-91AB-687E414AB13F}"/>
          </ac:graphicFrameMkLst>
        </pc:graphicFrameChg>
      </pc:sldChg>
      <pc:sldChg chg="addSp delSp modSp add del mod ord">
        <pc:chgData name="Pamela Kakande Nabukhonzo" userId="4892bb9e-2ff0-448d-8dac-55ac81e45094" providerId="ADAL" clId="{21E08A49-EF0B-4CDD-B984-29AF1B48FF09}" dt="2026-07-09T08:24:00.022" v="590" actId="47"/>
        <pc:sldMkLst>
          <pc:docMk/>
          <pc:sldMk cId="1049654727" sldId="2145705571"/>
        </pc:sldMkLst>
      </pc:sldChg>
      <pc:sldChg chg="addSp delSp modSp add del mod ord modNotesTx">
        <pc:chgData name="Pamela Kakande Nabukhonzo" userId="4892bb9e-2ff0-448d-8dac-55ac81e45094" providerId="ADAL" clId="{21E08A49-EF0B-4CDD-B984-29AF1B48FF09}" dt="2026-07-09T08:23:03.956" v="583" actId="47"/>
        <pc:sldMkLst>
          <pc:docMk/>
          <pc:sldMk cId="2712182917" sldId="2145705572"/>
        </pc:sldMkLst>
        <pc:spChg chg="add mod">
          <ac:chgData name="Pamela Kakande Nabukhonzo" userId="4892bb9e-2ff0-448d-8dac-55ac81e45094" providerId="ADAL" clId="{21E08A49-EF0B-4CDD-B984-29AF1B48FF09}" dt="2026-07-09T07:51:07.548" v="551" actId="6549"/>
          <ac:spMkLst>
            <pc:docMk/>
            <pc:sldMk cId="2712182917" sldId="2145705572"/>
            <ac:spMk id="8" creationId="{949DB80C-07C5-7565-12BF-565FB5F91D68}"/>
          </ac:spMkLst>
        </pc:spChg>
      </pc:sldChg>
      <pc:sldChg chg="modSp add del mod">
        <pc:chgData name="Pamela Kakande Nabukhonzo" userId="4892bb9e-2ff0-448d-8dac-55ac81e45094" providerId="ADAL" clId="{21E08A49-EF0B-4CDD-B984-29AF1B48FF09}" dt="2026-07-09T08:22:30.233" v="580" actId="47"/>
        <pc:sldMkLst>
          <pc:docMk/>
          <pc:sldMk cId="2410048675" sldId="2145705573"/>
        </pc:sldMkLst>
        <pc:spChg chg="mod">
          <ac:chgData name="Pamela Kakande Nabukhonzo" userId="4892bb9e-2ff0-448d-8dac-55ac81e45094" providerId="ADAL" clId="{21E08A49-EF0B-4CDD-B984-29AF1B48FF09}" dt="2026-07-09T07:50:35.493" v="550" actId="6549"/>
          <ac:spMkLst>
            <pc:docMk/>
            <pc:sldMk cId="2410048675" sldId="2145705573"/>
            <ac:spMk id="8" creationId="{D308FAD9-7742-8B0F-3F50-9A8FBCF290EA}"/>
          </ac:spMkLst>
        </pc:spChg>
      </pc:sldChg>
      <pc:sldChg chg="add">
        <pc:chgData name="Pamela Kakande Nabukhonzo" userId="4892bb9e-2ff0-448d-8dac-55ac81e45094" providerId="ADAL" clId="{21E08A49-EF0B-4CDD-B984-29AF1B48FF09}" dt="2026-07-09T08:19:40.799" v="552" actId="2890"/>
        <pc:sldMkLst>
          <pc:docMk/>
          <pc:sldMk cId="4010351886" sldId="2145705574"/>
        </pc:sldMkLst>
      </pc:sldChg>
      <pc:sldChg chg="modSp add mod ord modCm">
        <pc:chgData name="Pamela Kakande Nabukhonzo" userId="4892bb9e-2ff0-448d-8dac-55ac81e45094" providerId="ADAL" clId="{21E08A49-EF0B-4CDD-B984-29AF1B48FF09}" dt="2026-07-10T08:20:13.578" v="1740" actId="207"/>
        <pc:sldMkLst>
          <pc:docMk/>
          <pc:sldMk cId="4019509516" sldId="2145705575"/>
        </pc:sldMkLst>
        <pc:spChg chg="mod">
          <ac:chgData name="Pamela Kakande Nabukhonzo" userId="4892bb9e-2ff0-448d-8dac-55ac81e45094" providerId="ADAL" clId="{21E08A49-EF0B-4CDD-B984-29AF1B48FF09}" dt="2026-07-10T08:19:37.696" v="1739" actId="1076"/>
          <ac:spMkLst>
            <pc:docMk/>
            <pc:sldMk cId="4019509516" sldId="2145705575"/>
            <ac:spMk id="32" creationId="{118BD3BB-A72F-9586-2141-7679C983CAB4}"/>
          </ac:spMkLst>
        </pc:spChg>
        <pc:spChg chg="mod">
          <ac:chgData name="Pamela Kakande Nabukhonzo" userId="4892bb9e-2ff0-448d-8dac-55ac81e45094" providerId="ADAL" clId="{21E08A49-EF0B-4CDD-B984-29AF1B48FF09}" dt="2026-07-10T08:20:13.578" v="1740" actId="207"/>
          <ac:spMkLst>
            <pc:docMk/>
            <pc:sldMk cId="4019509516" sldId="2145705575"/>
            <ac:spMk id="44" creationId="{683642AE-7522-1DF4-B085-E1CF5EF4C97C}"/>
          </ac:spMkLst>
        </pc:spChg>
        <pc:extLst>
          <p:ext xmlns:p="http://schemas.openxmlformats.org/presentationml/2006/main" uri="{D6D511B9-2390-475A-947B-AFAB55BFBCF1}">
            <pc226:cmChg xmlns:pc226="http://schemas.microsoft.com/office/powerpoint/2022/06/main/command" chg="mod">
              <pc226:chgData name="Pamela Kakande Nabukhonzo" userId="4892bb9e-2ff0-448d-8dac-55ac81e45094" providerId="ADAL" clId="{21E08A49-EF0B-4CDD-B984-29AF1B48FF09}" dt="2026-07-10T07:33:10.272" v="1634" actId="6549"/>
              <pc2:cmMkLst xmlns:pc2="http://schemas.microsoft.com/office/powerpoint/2019/9/main/command">
                <pc:docMk/>
                <pc:sldMk cId="4019509516" sldId="2145705575"/>
                <pc2:cmMk id="{348418FF-0333-4A7F-8E2B-E83FA4A9C6B3}"/>
              </pc2:cmMkLst>
            </pc226:cmChg>
          </p:ext>
        </pc:extLst>
      </pc:sldChg>
      <pc:sldChg chg="addSp delSp modSp add mod ord modNotesTx">
        <pc:chgData name="Pamela Kakande Nabukhonzo" userId="4892bb9e-2ff0-448d-8dac-55ac81e45094" providerId="ADAL" clId="{21E08A49-EF0B-4CDD-B984-29AF1B48FF09}" dt="2026-07-10T08:16:53.203" v="1711" actId="20577"/>
        <pc:sldMkLst>
          <pc:docMk/>
          <pc:sldMk cId="2203473714" sldId="2145705576"/>
        </pc:sldMkLst>
        <pc:spChg chg="add del">
          <ac:chgData name="Pamela Kakande Nabukhonzo" userId="4892bb9e-2ff0-448d-8dac-55ac81e45094" providerId="ADAL" clId="{21E08A49-EF0B-4CDD-B984-29AF1B48FF09}" dt="2026-07-09T08:55:23.269" v="634" actId="22"/>
          <ac:spMkLst>
            <pc:docMk/>
            <pc:sldMk cId="2203473714" sldId="2145705576"/>
            <ac:spMk id="3" creationId="{C178CFE6-262D-F4DB-82A8-6AA5E7D583F3}"/>
          </ac:spMkLst>
        </pc:spChg>
        <pc:spChg chg="mod">
          <ac:chgData name="Pamela Kakande Nabukhonzo" userId="4892bb9e-2ff0-448d-8dac-55ac81e45094" providerId="ADAL" clId="{21E08A49-EF0B-4CDD-B984-29AF1B48FF09}" dt="2026-07-10T08:16:53.203" v="1711" actId="20577"/>
          <ac:spMkLst>
            <pc:docMk/>
            <pc:sldMk cId="2203473714" sldId="2145705576"/>
            <ac:spMk id="32" creationId="{8AA2CD5C-5452-C82A-2435-6EF4B5AF3522}"/>
          </ac:spMkLst>
        </pc:spChg>
        <pc:spChg chg="mod">
          <ac:chgData name="Pamela Kakande Nabukhonzo" userId="4892bb9e-2ff0-448d-8dac-55ac81e45094" providerId="ADAL" clId="{21E08A49-EF0B-4CDD-B984-29AF1B48FF09}" dt="2026-07-09T13:42:46.487" v="864" actId="20577"/>
          <ac:spMkLst>
            <pc:docMk/>
            <pc:sldMk cId="2203473714" sldId="2145705576"/>
            <ac:spMk id="42" creationId="{8A696AF3-10E1-63A3-441C-292FCF186E3B}"/>
          </ac:spMkLst>
        </pc:spChg>
        <pc:spChg chg="mod">
          <ac:chgData name="Pamela Kakande Nabukhonzo" userId="4892bb9e-2ff0-448d-8dac-55ac81e45094" providerId="ADAL" clId="{21E08A49-EF0B-4CDD-B984-29AF1B48FF09}" dt="2026-07-10T01:02:52.599" v="1337" actId="6549"/>
          <ac:spMkLst>
            <pc:docMk/>
            <pc:sldMk cId="2203473714" sldId="2145705576"/>
            <ac:spMk id="44" creationId="{94E8D91F-003B-8117-F040-47996274CEE9}"/>
          </ac:spMkLst>
        </pc:spChg>
        <pc:graphicFrameChg chg="add mod">
          <ac:chgData name="Pamela Kakande Nabukhonzo" userId="4892bb9e-2ff0-448d-8dac-55ac81e45094" providerId="ADAL" clId="{21E08A49-EF0B-4CDD-B984-29AF1B48FF09}" dt="2026-07-10T01:12:49.440" v="1354" actId="20577"/>
          <ac:graphicFrameMkLst>
            <pc:docMk/>
            <pc:sldMk cId="2203473714" sldId="2145705576"/>
            <ac:graphicFrameMk id="2" creationId="{90DF9140-2784-A700-9923-BF6770B0655E}"/>
          </ac:graphicFrameMkLst>
        </pc:graphicFrameChg>
      </pc:sldChg>
      <pc:sldChg chg="modSp add mod">
        <pc:chgData name="Pamela Kakande Nabukhonzo" userId="4892bb9e-2ff0-448d-8dac-55ac81e45094" providerId="ADAL" clId="{21E08A49-EF0B-4CDD-B984-29AF1B48FF09}" dt="2026-07-10T08:18:20.144" v="1720" actId="207"/>
        <pc:sldMkLst>
          <pc:docMk/>
          <pc:sldMk cId="3897913966" sldId="2145705577"/>
        </pc:sldMkLst>
        <pc:spChg chg="mod">
          <ac:chgData name="Pamela Kakande Nabukhonzo" userId="4892bb9e-2ff0-448d-8dac-55ac81e45094" providerId="ADAL" clId="{21E08A49-EF0B-4CDD-B984-29AF1B48FF09}" dt="2026-07-10T08:17:37.572" v="1718" actId="20577"/>
          <ac:spMkLst>
            <pc:docMk/>
            <pc:sldMk cId="3897913966" sldId="2145705577"/>
            <ac:spMk id="32" creationId="{162A99DD-7DC4-95D6-0BB4-E13FA6162811}"/>
          </ac:spMkLst>
        </pc:spChg>
        <pc:spChg chg="mod">
          <ac:chgData name="Pamela Kakande Nabukhonzo" userId="4892bb9e-2ff0-448d-8dac-55ac81e45094" providerId="ADAL" clId="{21E08A49-EF0B-4CDD-B984-29AF1B48FF09}" dt="2026-07-10T01:26:56.237" v="1425" actId="20577"/>
          <ac:spMkLst>
            <pc:docMk/>
            <pc:sldMk cId="3897913966" sldId="2145705577"/>
            <ac:spMk id="42" creationId="{D2659601-3825-285C-B1CF-6A19AC876D7A}"/>
          </ac:spMkLst>
        </pc:spChg>
        <pc:spChg chg="mod">
          <ac:chgData name="Pamela Kakande Nabukhonzo" userId="4892bb9e-2ff0-448d-8dac-55ac81e45094" providerId="ADAL" clId="{21E08A49-EF0B-4CDD-B984-29AF1B48FF09}" dt="2026-07-10T08:18:20.144" v="1720" actId="207"/>
          <ac:spMkLst>
            <pc:docMk/>
            <pc:sldMk cId="3897913966" sldId="2145705577"/>
            <ac:spMk id="44" creationId="{2A24BBFC-9EB7-A393-241D-3804D2799312}"/>
          </ac:spMkLst>
        </pc:spChg>
      </pc:sldChg>
      <pc:sldChg chg="addSp modSp add mod">
        <pc:chgData name="Pamela Kakande Nabukhonzo" userId="4892bb9e-2ff0-448d-8dac-55ac81e45094" providerId="ADAL" clId="{21E08A49-EF0B-4CDD-B984-29AF1B48FF09}" dt="2026-07-09T15:59:00.485" v="1335" actId="20577"/>
        <pc:sldMkLst>
          <pc:docMk/>
          <pc:sldMk cId="820564410" sldId="2145705599"/>
        </pc:sldMkLst>
        <pc:spChg chg="add mod">
          <ac:chgData name="Pamela Kakande Nabukhonzo" userId="4892bb9e-2ff0-448d-8dac-55ac81e45094" providerId="ADAL" clId="{21E08A49-EF0B-4CDD-B984-29AF1B48FF09}" dt="2026-07-09T15:22:17.151" v="1061" actId="1076"/>
          <ac:spMkLst>
            <pc:docMk/>
            <pc:sldMk cId="820564410" sldId="2145705599"/>
            <ac:spMk id="2" creationId="{EDA33350-3D78-9A11-99F8-567715000C19}"/>
          </ac:spMkLst>
        </pc:spChg>
        <pc:spChg chg="mod">
          <ac:chgData name="Pamela Kakande Nabukhonzo" userId="4892bb9e-2ff0-448d-8dac-55ac81e45094" providerId="ADAL" clId="{21E08A49-EF0B-4CDD-B984-29AF1B48FF09}" dt="2026-07-09T15:38:27.911" v="1244" actId="20577"/>
          <ac:spMkLst>
            <pc:docMk/>
            <pc:sldMk cId="820564410" sldId="2145705599"/>
            <ac:spMk id="5" creationId="{2ABE0DB7-8677-5F27-FDE8-898B31BDBBCC}"/>
          </ac:spMkLst>
        </pc:spChg>
        <pc:spChg chg="mod">
          <ac:chgData name="Pamela Kakande Nabukhonzo" userId="4892bb9e-2ff0-448d-8dac-55ac81e45094" providerId="ADAL" clId="{21E08A49-EF0B-4CDD-B984-29AF1B48FF09}" dt="2026-07-09T15:23:26.714" v="1085" actId="20577"/>
          <ac:spMkLst>
            <pc:docMk/>
            <pc:sldMk cId="820564410" sldId="2145705599"/>
            <ac:spMk id="10" creationId="{3AAF943D-3F0B-0698-9504-AC0706460F46}"/>
          </ac:spMkLst>
        </pc:spChg>
        <pc:spChg chg="mod">
          <ac:chgData name="Pamela Kakande Nabukhonzo" userId="4892bb9e-2ff0-448d-8dac-55ac81e45094" providerId="ADAL" clId="{21E08A49-EF0B-4CDD-B984-29AF1B48FF09}" dt="2026-07-09T15:21:44.342" v="1055" actId="14100"/>
          <ac:spMkLst>
            <pc:docMk/>
            <pc:sldMk cId="820564410" sldId="2145705599"/>
            <ac:spMk id="11" creationId="{3E6A0DF0-7758-9D02-E53C-75821E2E430C}"/>
          </ac:spMkLst>
        </pc:spChg>
        <pc:spChg chg="mod">
          <ac:chgData name="Pamela Kakande Nabukhonzo" userId="4892bb9e-2ff0-448d-8dac-55ac81e45094" providerId="ADAL" clId="{21E08A49-EF0B-4CDD-B984-29AF1B48FF09}" dt="2026-07-09T15:43:14.527" v="1271" actId="20577"/>
          <ac:spMkLst>
            <pc:docMk/>
            <pc:sldMk cId="820564410" sldId="2145705599"/>
            <ac:spMk id="14" creationId="{BB8BF55C-D811-8392-76FB-10ACEAD02F87}"/>
          </ac:spMkLst>
        </pc:spChg>
        <pc:spChg chg="mod">
          <ac:chgData name="Pamela Kakande Nabukhonzo" userId="4892bb9e-2ff0-448d-8dac-55ac81e45094" providerId="ADAL" clId="{21E08A49-EF0B-4CDD-B984-29AF1B48FF09}" dt="2026-07-09T15:41:41.267" v="1264" actId="20577"/>
          <ac:spMkLst>
            <pc:docMk/>
            <pc:sldMk cId="820564410" sldId="2145705599"/>
            <ac:spMk id="17" creationId="{8F3858EA-6325-05D1-0EB3-084B97BA78A8}"/>
          </ac:spMkLst>
        </pc:spChg>
        <pc:spChg chg="mod">
          <ac:chgData name="Pamela Kakande Nabukhonzo" userId="4892bb9e-2ff0-448d-8dac-55ac81e45094" providerId="ADAL" clId="{21E08A49-EF0B-4CDD-B984-29AF1B48FF09}" dt="2026-07-09T15:55:57.791" v="1316" actId="14100"/>
          <ac:spMkLst>
            <pc:docMk/>
            <pc:sldMk cId="820564410" sldId="2145705599"/>
            <ac:spMk id="19" creationId="{9F52AEFC-F5B5-DFD8-66F9-886E53C7FC68}"/>
          </ac:spMkLst>
        </pc:spChg>
        <pc:spChg chg="mod">
          <ac:chgData name="Pamela Kakande Nabukhonzo" userId="4892bb9e-2ff0-448d-8dac-55ac81e45094" providerId="ADAL" clId="{21E08A49-EF0B-4CDD-B984-29AF1B48FF09}" dt="2026-07-09T15:56:14.848" v="1319" actId="1076"/>
          <ac:spMkLst>
            <pc:docMk/>
            <pc:sldMk cId="820564410" sldId="2145705599"/>
            <ac:spMk id="20" creationId="{9158BD82-AAE0-6111-06D2-F534DDC8BC81}"/>
          </ac:spMkLst>
        </pc:spChg>
        <pc:spChg chg="mod">
          <ac:chgData name="Pamela Kakande Nabukhonzo" userId="4892bb9e-2ff0-448d-8dac-55ac81e45094" providerId="ADAL" clId="{21E08A49-EF0B-4CDD-B984-29AF1B48FF09}" dt="2026-07-09T15:44:28.943" v="1289" actId="20577"/>
          <ac:spMkLst>
            <pc:docMk/>
            <pc:sldMk cId="820564410" sldId="2145705599"/>
            <ac:spMk id="21" creationId="{F3FF99E6-6499-F399-C054-ECF1EB158129}"/>
          </ac:spMkLst>
        </pc:spChg>
        <pc:spChg chg="mod">
          <ac:chgData name="Pamela Kakande Nabukhonzo" userId="4892bb9e-2ff0-448d-8dac-55ac81e45094" providerId="ADAL" clId="{21E08A49-EF0B-4CDD-B984-29AF1B48FF09}" dt="2026-07-09T15:40:31.169" v="1250" actId="20577"/>
          <ac:spMkLst>
            <pc:docMk/>
            <pc:sldMk cId="820564410" sldId="2145705599"/>
            <ac:spMk id="24" creationId="{72C39BB7-FA95-DE67-5CAD-0CAD820DC1F8}"/>
          </ac:spMkLst>
        </pc:spChg>
        <pc:spChg chg="mod">
          <ac:chgData name="Pamela Kakande Nabukhonzo" userId="4892bb9e-2ff0-448d-8dac-55ac81e45094" providerId="ADAL" clId="{21E08A49-EF0B-4CDD-B984-29AF1B48FF09}" dt="2026-07-09T15:56:05.142" v="1317" actId="1076"/>
          <ac:spMkLst>
            <pc:docMk/>
            <pc:sldMk cId="820564410" sldId="2145705599"/>
            <ac:spMk id="25" creationId="{53A4B940-410F-AE90-927E-C2558237A277}"/>
          </ac:spMkLst>
        </pc:spChg>
        <pc:spChg chg="mod">
          <ac:chgData name="Pamela Kakande Nabukhonzo" userId="4892bb9e-2ff0-448d-8dac-55ac81e45094" providerId="ADAL" clId="{21E08A49-EF0B-4CDD-B984-29AF1B48FF09}" dt="2026-07-09T15:59:00.485" v="1335" actId="20577"/>
          <ac:spMkLst>
            <pc:docMk/>
            <pc:sldMk cId="820564410" sldId="2145705599"/>
            <ac:spMk id="27" creationId="{BACF404B-F376-62BD-67D8-6B8D9F029ED8}"/>
          </ac:spMkLst>
        </pc:spChg>
        <pc:spChg chg="mod">
          <ac:chgData name="Pamela Kakande Nabukhonzo" userId="4892bb9e-2ff0-448d-8dac-55ac81e45094" providerId="ADAL" clId="{21E08A49-EF0B-4CDD-B984-29AF1B48FF09}" dt="2026-07-09T15:23:33.615" v="1091" actId="5793"/>
          <ac:spMkLst>
            <pc:docMk/>
            <pc:sldMk cId="820564410" sldId="2145705599"/>
            <ac:spMk id="29" creationId="{B090F5F1-AB4C-1CA5-F956-77DEF97558ED}"/>
          </ac:spMkLst>
        </pc:spChg>
        <pc:spChg chg="mod">
          <ac:chgData name="Pamela Kakande Nabukhonzo" userId="4892bb9e-2ff0-448d-8dac-55ac81e45094" providerId="ADAL" clId="{21E08A49-EF0B-4CDD-B984-29AF1B48FF09}" dt="2026-07-09T15:40:43.621" v="1257" actId="20577"/>
          <ac:spMkLst>
            <pc:docMk/>
            <pc:sldMk cId="820564410" sldId="2145705599"/>
            <ac:spMk id="31" creationId="{B686AA2F-92ED-795B-A00E-7A6535B75CAC}"/>
          </ac:spMkLst>
        </pc:spChg>
        <pc:spChg chg="mod">
          <ac:chgData name="Pamela Kakande Nabukhonzo" userId="4892bb9e-2ff0-448d-8dac-55ac81e45094" providerId="ADAL" clId="{21E08A49-EF0B-4CDD-B984-29AF1B48FF09}" dt="2026-07-09T15:45:10.751" v="1303" actId="20577"/>
          <ac:spMkLst>
            <pc:docMk/>
            <pc:sldMk cId="820564410" sldId="2145705599"/>
            <ac:spMk id="32" creationId="{F36E88F6-4987-0DA5-CA48-AFE1A24C4079}"/>
          </ac:spMkLst>
        </pc:spChg>
        <pc:spChg chg="mod">
          <ac:chgData name="Pamela Kakande Nabukhonzo" userId="4892bb9e-2ff0-448d-8dac-55ac81e45094" providerId="ADAL" clId="{21E08A49-EF0B-4CDD-B984-29AF1B48FF09}" dt="2026-07-09T15:45:18.879" v="1315" actId="20577"/>
          <ac:spMkLst>
            <pc:docMk/>
            <pc:sldMk cId="820564410" sldId="2145705599"/>
            <ac:spMk id="33" creationId="{27502ABD-7A01-AA7F-C82F-E79FF1515025}"/>
          </ac:spMkLst>
        </pc:spChg>
        <pc:spChg chg="add mod">
          <ac:chgData name="Pamela Kakande Nabukhonzo" userId="4892bb9e-2ff0-448d-8dac-55ac81e45094" providerId="ADAL" clId="{21E08A49-EF0B-4CDD-B984-29AF1B48FF09}" dt="2026-07-09T15:23:15.154" v="1074" actId="20577"/>
          <ac:spMkLst>
            <pc:docMk/>
            <pc:sldMk cId="820564410" sldId="2145705599"/>
            <ac:spMk id="38" creationId="{7842770C-1772-E460-B2E2-5707344B21F1}"/>
          </ac:spMkLst>
        </pc:spChg>
        <pc:spChg chg="add mod">
          <ac:chgData name="Pamela Kakande Nabukhonzo" userId="4892bb9e-2ff0-448d-8dac-55ac81e45094" providerId="ADAL" clId="{21E08A49-EF0B-4CDD-B984-29AF1B48FF09}" dt="2026-07-09T15:57:26.250" v="1325" actId="1076"/>
          <ac:spMkLst>
            <pc:docMk/>
            <pc:sldMk cId="820564410" sldId="2145705599"/>
            <ac:spMk id="39" creationId="{BC36D42D-3829-CC15-FB48-BD0ECC8BEB0E}"/>
          </ac:spMkLst>
        </pc:spChg>
      </pc:sldChg>
      <pc:sldChg chg="addSp modSp add mod ord">
        <pc:chgData name="Pamela Kakande Nabukhonzo" userId="4892bb9e-2ff0-448d-8dac-55ac81e45094" providerId="ADAL" clId="{21E08A49-EF0B-4CDD-B984-29AF1B48FF09}" dt="2026-07-10T08:19:16.966" v="1734" actId="20577"/>
        <pc:sldMkLst>
          <pc:docMk/>
          <pc:sldMk cId="1771658005" sldId="2145705600"/>
        </pc:sldMkLst>
        <pc:spChg chg="add mod">
          <ac:chgData name="Pamela Kakande Nabukhonzo" userId="4892bb9e-2ff0-448d-8dac-55ac81e45094" providerId="ADAL" clId="{21E08A49-EF0B-4CDD-B984-29AF1B48FF09}" dt="2026-07-10T08:19:16.966" v="1734" actId="20577"/>
          <ac:spMkLst>
            <pc:docMk/>
            <pc:sldMk cId="1771658005" sldId="2145705600"/>
            <ac:spMk id="3" creationId="{ECC85FCD-79AB-91E0-0510-188824B71205}"/>
          </ac:spMkLst>
        </pc:spChg>
        <pc:spChg chg="mod">
          <ac:chgData name="Pamela Kakande Nabukhonzo" userId="4892bb9e-2ff0-448d-8dac-55ac81e45094" providerId="ADAL" clId="{21E08A49-EF0B-4CDD-B984-29AF1B48FF09}" dt="2026-07-10T01:27:33.911" v="1459" actId="20577"/>
          <ac:spMkLst>
            <pc:docMk/>
            <pc:sldMk cId="1771658005" sldId="2145705600"/>
            <ac:spMk id="42" creationId="{06E67D8C-4BDA-8B28-738D-ECBF6DE7B593}"/>
          </ac:spMkLst>
        </pc:spChg>
        <pc:spChg chg="mod">
          <ac:chgData name="Pamela Kakande Nabukhonzo" userId="4892bb9e-2ff0-448d-8dac-55ac81e45094" providerId="ADAL" clId="{21E08A49-EF0B-4CDD-B984-29AF1B48FF09}" dt="2026-07-10T08:16:25.205" v="1708" actId="207"/>
          <ac:spMkLst>
            <pc:docMk/>
            <pc:sldMk cId="1771658005" sldId="2145705600"/>
            <ac:spMk id="44" creationId="{F6BAE107-44FF-4B88-BCDE-2E1D5B180C70}"/>
          </ac:spMkLst>
        </pc:spChg>
      </pc:sldChg>
      <pc:sldChg chg="modSp add mod ord">
        <pc:chgData name="Pamela Kakande Nabukhonzo" userId="4892bb9e-2ff0-448d-8dac-55ac81e45094" providerId="ADAL" clId="{21E08A49-EF0B-4CDD-B984-29AF1B48FF09}" dt="2026-07-10T08:20:35.483" v="1746" actId="207"/>
        <pc:sldMkLst>
          <pc:docMk/>
          <pc:sldMk cId="2438837600" sldId="2145705601"/>
        </pc:sldMkLst>
        <pc:spChg chg="mod">
          <ac:chgData name="Pamela Kakande Nabukhonzo" userId="4892bb9e-2ff0-448d-8dac-55ac81e45094" providerId="ADAL" clId="{21E08A49-EF0B-4CDD-B984-29AF1B48FF09}" dt="2026-07-10T08:20:27.448" v="1745" actId="20577"/>
          <ac:spMkLst>
            <pc:docMk/>
            <pc:sldMk cId="2438837600" sldId="2145705601"/>
            <ac:spMk id="32" creationId="{168D76F5-7639-3FF7-2915-6B56EA7D147E}"/>
          </ac:spMkLst>
        </pc:spChg>
        <pc:spChg chg="mod">
          <ac:chgData name="Pamela Kakande Nabukhonzo" userId="4892bb9e-2ff0-448d-8dac-55ac81e45094" providerId="ADAL" clId="{21E08A49-EF0B-4CDD-B984-29AF1B48FF09}" dt="2026-07-10T08:20:35.483" v="1746" actId="207"/>
          <ac:spMkLst>
            <pc:docMk/>
            <pc:sldMk cId="2438837600" sldId="2145705601"/>
            <ac:spMk id="44" creationId="{25F65D9D-614E-E266-9DA1-E8F10ECD3662}"/>
          </ac:spMkLst>
        </pc:spChg>
      </pc:sldChg>
      <pc:sldChg chg="modSp add mod">
        <pc:chgData name="Pamela Kakande Nabukhonzo" userId="4892bb9e-2ff0-448d-8dac-55ac81e45094" providerId="ADAL" clId="{21E08A49-EF0B-4CDD-B984-29AF1B48FF09}" dt="2026-07-10T08:18:52.197" v="1730" actId="1076"/>
        <pc:sldMkLst>
          <pc:docMk/>
          <pc:sldMk cId="3126398134" sldId="2145705602"/>
        </pc:sldMkLst>
        <pc:spChg chg="mod">
          <ac:chgData name="Pamela Kakande Nabukhonzo" userId="4892bb9e-2ff0-448d-8dac-55ac81e45094" providerId="ADAL" clId="{21E08A49-EF0B-4CDD-B984-29AF1B48FF09}" dt="2026-07-10T08:18:36.877" v="1726" actId="1076"/>
          <ac:spMkLst>
            <pc:docMk/>
            <pc:sldMk cId="3126398134" sldId="2145705602"/>
            <ac:spMk id="32" creationId="{5C79394A-0199-4281-C04C-F3B86866DC08}"/>
          </ac:spMkLst>
        </pc:spChg>
        <pc:spChg chg="mod">
          <ac:chgData name="Pamela Kakande Nabukhonzo" userId="4892bb9e-2ff0-448d-8dac-55ac81e45094" providerId="ADAL" clId="{21E08A49-EF0B-4CDD-B984-29AF1B48FF09}" dt="2026-07-10T08:18:52.197" v="1730" actId="1076"/>
          <ac:spMkLst>
            <pc:docMk/>
            <pc:sldMk cId="3126398134" sldId="2145705602"/>
            <ac:spMk id="44" creationId="{94243865-0659-3B20-6868-A68D276DCE67}"/>
          </ac:spMkLst>
        </pc:spChg>
      </pc:sldChg>
      <pc:sldMasterChg chg="addSldLayout delSldLayout">
        <pc:chgData name="Pamela Kakande Nabukhonzo" userId="4892bb9e-2ff0-448d-8dac-55ac81e45094" providerId="ADAL" clId="{21E08A49-EF0B-4CDD-B984-29AF1B48FF09}" dt="2026-07-09T08:24:00.022" v="590" actId="47"/>
        <pc:sldMasterMkLst>
          <pc:docMk/>
          <pc:sldMasterMk cId="0" sldId="2147483648"/>
        </pc:sldMasterMkLst>
        <pc:sldLayoutChg chg="add del">
          <pc:chgData name="Pamela Kakande Nabukhonzo" userId="4892bb9e-2ff0-448d-8dac-55ac81e45094" providerId="ADAL" clId="{21E08A49-EF0B-4CDD-B984-29AF1B48FF09}" dt="2026-07-09T08:24:00.022" v="590" actId="47"/>
          <pc:sldLayoutMkLst>
            <pc:docMk/>
            <pc:sldMasterMk cId="0" sldId="2147483648"/>
            <pc:sldLayoutMk cId="1853230643"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tednations-my.sharepoint.com/personal/pamela_nabukhonzo_un_org/Documents/Pamela/Gender/Regional%20gender%20workshop/Yaounde/AGSF%20Participants%20list_9jul_draft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ysClr val="windowText" lastClr="000000"/>
                </a:solidFill>
                <a:latin typeface="Poppins" panose="00000500000000000000" pitchFamily="2" charset="0"/>
                <a:ea typeface="+mn-ea"/>
                <a:cs typeface="Poppins" panose="00000500000000000000" pitchFamily="2" charset="0"/>
              </a:defRPr>
            </a:pPr>
            <a:r>
              <a:rPr lang="de-DE" dirty="0"/>
              <a:t>Sex</a:t>
            </a:r>
            <a:r>
              <a:rPr lang="de-DE" baseline="0" dirty="0"/>
              <a:t> d</a:t>
            </a:r>
            <a:r>
              <a:rPr lang="de-DE" dirty="0"/>
              <a:t>istribution of participants</a:t>
            </a:r>
          </a:p>
        </c:rich>
      </c:tx>
      <c:overlay val="0"/>
      <c:spPr>
        <a:noFill/>
        <a:ln>
          <a:noFill/>
        </a:ln>
        <a:effectLst/>
      </c:spPr>
      <c:txPr>
        <a:bodyPr rot="0" spcFirstLastPara="1" vertOverflow="ellipsis" vert="horz" wrap="square" anchor="ctr" anchorCtr="1"/>
        <a:lstStyle/>
        <a:p>
          <a:pPr>
            <a:defRPr sz="3360" b="0" i="0" u="none" strike="noStrike" kern="1200" spc="0" baseline="0">
              <a:solidFill>
                <a:sysClr val="windowText" lastClr="000000"/>
              </a:solidFill>
              <a:latin typeface="Poppins" panose="00000500000000000000" pitchFamily="2" charset="0"/>
              <a:ea typeface="+mn-ea"/>
              <a:cs typeface="Poppins" panose="00000500000000000000" pitchFamily="2" charset="0"/>
            </a:defRPr>
          </a:pPr>
          <a:endParaRPr lang="en-UG"/>
        </a:p>
      </c:txPr>
    </c:title>
    <c:autoTitleDeleted val="0"/>
    <c:plotArea>
      <c:layout/>
      <c:doughnutChart>
        <c:varyColors val="1"/>
        <c:ser>
          <c:idx val="0"/>
          <c:order val="0"/>
          <c:tx>
            <c:strRef>
              <c:f>Sheet1!$H$28</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1B-4AF8-A0A4-6731BE72E9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1B-4AF8-A0A4-6731BE72E9C1}"/>
              </c:ext>
            </c:extLst>
          </c:dPt>
          <c:dLbls>
            <c:dLbl>
              <c:idx val="0"/>
              <c:layout>
                <c:manualLayout>
                  <c:x val="0.1851852301898585"/>
                  <c:y val="6.701986411477539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1B-4AF8-A0A4-6731BE72E9C1}"/>
                </c:ext>
              </c:extLst>
            </c:dLbl>
            <c:dLbl>
              <c:idx val="1"/>
              <c:layout>
                <c:manualLayout>
                  <c:x val="-0.16358028666770844"/>
                  <c:y val="9.5742663021107649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B-4AF8-A0A4-6731BE72E9C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ysClr val="windowText" lastClr="000000"/>
                    </a:solidFill>
                    <a:latin typeface="Poppins" panose="00000500000000000000" pitchFamily="2" charset="0"/>
                    <a:ea typeface="+mn-ea"/>
                    <a:cs typeface="Poppins" panose="00000500000000000000" pitchFamily="2" charset="0"/>
                  </a:defRPr>
                </a:pPr>
                <a:endParaRPr lang="en-UG"/>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Sheet1!$I$27:$J$27</c:f>
              <c:strCache>
                <c:ptCount val="2"/>
                <c:pt idx="0">
                  <c:v>Male</c:v>
                </c:pt>
                <c:pt idx="1">
                  <c:v>Female</c:v>
                </c:pt>
              </c:strCache>
            </c:strRef>
          </c:cat>
          <c:val>
            <c:numRef>
              <c:f>Sheet1!$I$28:$J$28</c:f>
              <c:numCache>
                <c:formatCode>General</c:formatCode>
                <c:ptCount val="2"/>
                <c:pt idx="0">
                  <c:v>202</c:v>
                </c:pt>
                <c:pt idx="1">
                  <c:v>197</c:v>
                </c:pt>
              </c:numCache>
            </c:numRef>
          </c:val>
          <c:extLst>
            <c:ext xmlns:c16="http://schemas.microsoft.com/office/drawing/2014/chart" uri="{C3380CC4-5D6E-409C-BE32-E72D297353CC}">
              <c16:uniqueId val="{00000004-614D-46F4-9743-7591CA07335A}"/>
            </c:ext>
          </c:extLst>
        </c:ser>
        <c:dLbls>
          <c:showLegendKey val="0"/>
          <c:showVal val="1"/>
          <c:showCatName val="0"/>
          <c:showSerName val="0"/>
          <c:showPercent val="0"/>
          <c:showBubbleSize val="0"/>
          <c:showLeaderLines val="1"/>
        </c:dLbls>
        <c:firstSliceAng val="0"/>
        <c:holeSize val="4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solidFill>
            <a:sysClr val="windowText" lastClr="000000"/>
          </a:solidFill>
          <a:latin typeface="Poppins" panose="00000500000000000000" pitchFamily="2" charset="0"/>
          <a:cs typeface="Poppins" panose="00000500000000000000" pitchFamily="2" charset="0"/>
        </a:defRPr>
      </a:pPr>
      <a:endParaRPr lang="en-U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049C9-EFC9-4470-8248-CC734A9260F8}"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G"/>
        </a:p>
      </dgm:t>
    </dgm:pt>
    <dgm:pt modelId="{29D1EEB3-E1C8-47D8-9D37-6ABC0F204F41}">
      <dgm:prSet custT="1"/>
      <dgm:spPr/>
      <dgm:t>
        <a:bodyPr/>
        <a:lstStyle/>
        <a:p>
          <a:r>
            <a:rPr lang="en-US" sz="2800">
              <a:latin typeface="Poppins" panose="00000500000000000000" pitchFamily="2" charset="0"/>
              <a:cs typeface="Poppins" panose="00000500000000000000" pitchFamily="2" charset="0"/>
            </a:rPr>
            <a:t>Reaffirmed, quality statistics are indispensable, noted the need to </a:t>
          </a:r>
          <a:r>
            <a:rPr lang="en-US" sz="2800" b="1">
              <a:latin typeface="Poppins" panose="00000500000000000000" pitchFamily="2" charset="0"/>
              <a:cs typeface="Poppins" panose="00000500000000000000" pitchFamily="2" charset="0"/>
            </a:rPr>
            <a:t>strengthen NSSs</a:t>
          </a:r>
          <a:r>
            <a:rPr lang="en-US" sz="2800">
              <a:latin typeface="Poppins" panose="00000500000000000000" pitchFamily="2" charset="0"/>
              <a:cs typeface="Poppins" panose="00000500000000000000" pitchFamily="2" charset="0"/>
            </a:rPr>
            <a:t>, promote harmonised methodologies and strengthen collaboration .</a:t>
          </a:r>
          <a:endParaRPr lang="en-UG" sz="2800">
            <a:latin typeface="Poppins" panose="00000500000000000000" pitchFamily="2" charset="0"/>
            <a:cs typeface="Poppins" panose="00000500000000000000" pitchFamily="2" charset="0"/>
          </a:endParaRPr>
        </a:p>
      </dgm:t>
    </dgm:pt>
    <dgm:pt modelId="{6C9DDF9B-FABB-43C4-94DF-3D02D0D63351}" type="parTrans" cxnId="{F6A523B7-8E03-46D0-9324-6837EFE73338}">
      <dgm:prSet/>
      <dgm:spPr/>
      <dgm:t>
        <a:bodyPr/>
        <a:lstStyle/>
        <a:p>
          <a:endParaRPr lang="en-UG" sz="2400">
            <a:latin typeface="Poppins" panose="00000500000000000000" pitchFamily="2" charset="0"/>
            <a:cs typeface="Poppins" panose="00000500000000000000" pitchFamily="2" charset="0"/>
          </a:endParaRPr>
        </a:p>
      </dgm:t>
    </dgm:pt>
    <dgm:pt modelId="{0E83070A-D38F-430B-A77C-E6DF920D5E68}" type="sibTrans" cxnId="{F6A523B7-8E03-46D0-9324-6837EFE73338}">
      <dgm:prSet/>
      <dgm:spPr/>
      <dgm:t>
        <a:bodyPr/>
        <a:lstStyle/>
        <a:p>
          <a:endParaRPr lang="en-UG" sz="2400">
            <a:latin typeface="Poppins" panose="00000500000000000000" pitchFamily="2" charset="0"/>
            <a:cs typeface="Poppins" panose="00000500000000000000" pitchFamily="2" charset="0"/>
          </a:endParaRPr>
        </a:p>
      </dgm:t>
    </dgm:pt>
    <dgm:pt modelId="{7834D1F2-5164-4B2D-9293-EED184D58942}">
      <dgm:prSet custT="1"/>
      <dgm:spPr/>
      <dgm:t>
        <a:bodyPr/>
        <a:lstStyle/>
        <a:p>
          <a:r>
            <a:rPr lang="en-US" sz="2800" dirty="0">
              <a:latin typeface="Poppins" panose="00000500000000000000" pitchFamily="2" charset="0"/>
              <a:cs typeface="Poppins" panose="00000500000000000000" pitchFamily="2" charset="0"/>
            </a:rPr>
            <a:t>Encouraged  </a:t>
          </a:r>
          <a:r>
            <a:rPr lang="en-US" sz="2800" b="1" dirty="0">
              <a:latin typeface="Poppins" panose="00000500000000000000" pitchFamily="2" charset="0"/>
              <a:cs typeface="Poppins" panose="00000500000000000000" pitchFamily="2" charset="0"/>
            </a:rPr>
            <a:t>sustained investment </a:t>
          </a:r>
          <a:r>
            <a:rPr lang="en-US" sz="2800" dirty="0">
              <a:latin typeface="Poppins" panose="00000500000000000000" pitchFamily="2" charset="0"/>
              <a:cs typeface="Poppins" panose="00000500000000000000" pitchFamily="2" charset="0"/>
            </a:rPr>
            <a:t>in quality statistics for </a:t>
          </a:r>
          <a:r>
            <a:rPr lang="de-DE" sz="2800" b="1" dirty="0">
              <a:latin typeface="Poppins" panose="00000500000000000000" pitchFamily="2" charset="0"/>
              <a:cs typeface="Poppins" panose="00000500000000000000" pitchFamily="2" charset="0"/>
            </a:rPr>
            <a:t>resilient statistical systems </a:t>
          </a:r>
          <a:r>
            <a:rPr lang="en-US" sz="2800" dirty="0">
              <a:latin typeface="Poppins" panose="00000500000000000000" pitchFamily="2" charset="0"/>
              <a:cs typeface="Poppins" panose="00000500000000000000" pitchFamily="2" charset="0"/>
            </a:rPr>
            <a:t>as a prerequisite for effective development planning.</a:t>
          </a:r>
          <a:endParaRPr lang="en-UG" sz="2800" dirty="0">
            <a:latin typeface="Poppins" panose="00000500000000000000" pitchFamily="2" charset="0"/>
            <a:cs typeface="Poppins" panose="00000500000000000000" pitchFamily="2" charset="0"/>
          </a:endParaRPr>
        </a:p>
      </dgm:t>
    </dgm:pt>
    <dgm:pt modelId="{54D5ECEF-27CA-4B45-8ECA-6C5FD9A68C13}" type="parTrans" cxnId="{95711F36-46B7-48FB-A62B-23566DBF5AC3}">
      <dgm:prSet/>
      <dgm:spPr/>
      <dgm:t>
        <a:bodyPr/>
        <a:lstStyle/>
        <a:p>
          <a:endParaRPr lang="en-UG" sz="2400">
            <a:latin typeface="Poppins" panose="00000500000000000000" pitchFamily="2" charset="0"/>
            <a:cs typeface="Poppins" panose="00000500000000000000" pitchFamily="2" charset="0"/>
          </a:endParaRPr>
        </a:p>
      </dgm:t>
    </dgm:pt>
    <dgm:pt modelId="{FC9531C4-B4F9-4F3A-A167-9AD650363A7F}" type="sibTrans" cxnId="{95711F36-46B7-48FB-A62B-23566DBF5AC3}">
      <dgm:prSet/>
      <dgm:spPr/>
      <dgm:t>
        <a:bodyPr/>
        <a:lstStyle/>
        <a:p>
          <a:endParaRPr lang="en-UG" sz="2400">
            <a:latin typeface="Poppins" panose="00000500000000000000" pitchFamily="2" charset="0"/>
            <a:cs typeface="Poppins" panose="00000500000000000000" pitchFamily="2" charset="0"/>
          </a:endParaRPr>
        </a:p>
      </dgm:t>
    </dgm:pt>
    <dgm:pt modelId="{090C3E8B-774B-419A-89AD-77806EDAB8CD}">
      <dgm:prSet custT="1"/>
      <dgm:spPr/>
      <dgm:t>
        <a:bodyPr/>
        <a:lstStyle/>
        <a:p>
          <a:r>
            <a:rPr lang="en-US" sz="2800" dirty="0">
              <a:latin typeface="Poppins" panose="00000500000000000000" pitchFamily="2" charset="0"/>
              <a:cs typeface="Poppins" panose="00000500000000000000" pitchFamily="2" charset="0"/>
            </a:rPr>
            <a:t>Called for </a:t>
          </a:r>
          <a:r>
            <a:rPr lang="en-US" sz="2800" b="1" dirty="0">
              <a:latin typeface="Poppins" panose="00000500000000000000" pitchFamily="2" charset="0"/>
              <a:cs typeface="Poppins" panose="00000500000000000000" pitchFamily="2" charset="0"/>
            </a:rPr>
            <a:t>stronger investments </a:t>
          </a:r>
          <a:r>
            <a:rPr lang="en-US" sz="2800" dirty="0">
              <a:latin typeface="Poppins" panose="00000500000000000000" pitchFamily="2" charset="0"/>
              <a:cs typeface="Poppins" panose="00000500000000000000" pitchFamily="2" charset="0"/>
            </a:rPr>
            <a:t>in child-sensitive statistics, administrative data systems, civil registration and digital innovation.</a:t>
          </a:r>
          <a:endParaRPr lang="en-UG" sz="2800" dirty="0">
            <a:latin typeface="Poppins" panose="00000500000000000000" pitchFamily="2" charset="0"/>
            <a:cs typeface="Poppins" panose="00000500000000000000" pitchFamily="2" charset="0"/>
          </a:endParaRPr>
        </a:p>
      </dgm:t>
    </dgm:pt>
    <dgm:pt modelId="{0DF274C6-5B6A-4B99-867C-FFCDD9DC8677}" type="parTrans" cxnId="{7218199C-266A-4CC5-845E-3A15942BF42D}">
      <dgm:prSet/>
      <dgm:spPr/>
      <dgm:t>
        <a:bodyPr/>
        <a:lstStyle/>
        <a:p>
          <a:endParaRPr lang="en-UG" sz="2400">
            <a:latin typeface="Poppins" panose="00000500000000000000" pitchFamily="2" charset="0"/>
            <a:cs typeface="Poppins" panose="00000500000000000000" pitchFamily="2" charset="0"/>
          </a:endParaRPr>
        </a:p>
      </dgm:t>
    </dgm:pt>
    <dgm:pt modelId="{D3BB0785-EFFE-4469-8D5B-02BD5AE42C48}" type="sibTrans" cxnId="{7218199C-266A-4CC5-845E-3A15942BF42D}">
      <dgm:prSet/>
      <dgm:spPr/>
      <dgm:t>
        <a:bodyPr/>
        <a:lstStyle/>
        <a:p>
          <a:endParaRPr lang="en-UG" sz="2400">
            <a:latin typeface="Poppins" panose="00000500000000000000" pitchFamily="2" charset="0"/>
            <a:cs typeface="Poppins" panose="00000500000000000000" pitchFamily="2" charset="0"/>
          </a:endParaRPr>
        </a:p>
      </dgm:t>
    </dgm:pt>
    <dgm:pt modelId="{EA0524AF-99C6-4BAC-91D2-212E96AA69A5}">
      <dgm:prSet custT="1"/>
      <dgm:spPr/>
      <dgm:t>
        <a:bodyPr/>
        <a:lstStyle/>
        <a:p>
          <a:r>
            <a:rPr lang="en-US" sz="2800">
              <a:latin typeface="Poppins" panose="00000500000000000000" pitchFamily="2" charset="0"/>
              <a:cs typeface="Poppins" panose="00000500000000000000" pitchFamily="2" charset="0"/>
            </a:rPr>
            <a:t>Reinforced the importance of </a:t>
          </a:r>
          <a:r>
            <a:rPr lang="en-US" sz="2800" b="1">
              <a:latin typeface="Poppins" panose="00000500000000000000" pitchFamily="2" charset="0"/>
              <a:cs typeface="Poppins" panose="00000500000000000000" pitchFamily="2" charset="0"/>
            </a:rPr>
            <a:t>investing in integrated </a:t>
          </a:r>
          <a:r>
            <a:rPr lang="en-US" sz="2800">
              <a:latin typeface="Poppins" panose="00000500000000000000" pitchFamily="2" charset="0"/>
              <a:cs typeface="Poppins" panose="00000500000000000000" pitchFamily="2" charset="0"/>
            </a:rPr>
            <a:t>child data systems and partnerships that improve visibility of children </a:t>
          </a:r>
          <a:endParaRPr lang="en-UG" sz="2800">
            <a:latin typeface="Poppins" panose="00000500000000000000" pitchFamily="2" charset="0"/>
            <a:cs typeface="Poppins" panose="00000500000000000000" pitchFamily="2" charset="0"/>
          </a:endParaRPr>
        </a:p>
      </dgm:t>
    </dgm:pt>
    <dgm:pt modelId="{80B15F34-CB22-4DB5-9431-F3E58532F02F}" type="parTrans" cxnId="{DB92133B-31CE-4A69-87DA-6C9DF4658CB8}">
      <dgm:prSet/>
      <dgm:spPr/>
      <dgm:t>
        <a:bodyPr/>
        <a:lstStyle/>
        <a:p>
          <a:endParaRPr lang="en-UG" sz="2400">
            <a:latin typeface="Poppins" panose="00000500000000000000" pitchFamily="2" charset="0"/>
            <a:cs typeface="Poppins" panose="00000500000000000000" pitchFamily="2" charset="0"/>
          </a:endParaRPr>
        </a:p>
      </dgm:t>
    </dgm:pt>
    <dgm:pt modelId="{EE47633D-098C-40AA-8221-F65027AEE2C1}" type="sibTrans" cxnId="{DB92133B-31CE-4A69-87DA-6C9DF4658CB8}">
      <dgm:prSet/>
      <dgm:spPr/>
      <dgm:t>
        <a:bodyPr/>
        <a:lstStyle/>
        <a:p>
          <a:endParaRPr lang="en-UG" sz="2400">
            <a:latin typeface="Poppins" panose="00000500000000000000" pitchFamily="2" charset="0"/>
            <a:cs typeface="Poppins" panose="00000500000000000000" pitchFamily="2" charset="0"/>
          </a:endParaRPr>
        </a:p>
      </dgm:t>
    </dgm:pt>
    <dgm:pt modelId="{AFE3FC8A-3CAB-458E-B19C-98F431B301B2}">
      <dgm:prSet custT="1"/>
      <dgm:spPr/>
      <dgm:t>
        <a:bodyPr/>
        <a:lstStyle/>
        <a:p>
          <a:r>
            <a:rPr lang="en-US" sz="2800">
              <a:latin typeface="Poppins" panose="00000500000000000000" pitchFamily="2" charset="0"/>
              <a:cs typeface="Poppins" panose="00000500000000000000" pitchFamily="2" charset="0"/>
            </a:rPr>
            <a:t>Underscored the need for </a:t>
          </a:r>
          <a:r>
            <a:rPr lang="en-US" sz="2800" b="1">
              <a:latin typeface="Poppins" panose="00000500000000000000" pitchFamily="2" charset="0"/>
              <a:cs typeface="Poppins" panose="00000500000000000000" pitchFamily="2" charset="0"/>
            </a:rPr>
            <a:t>reliable gender statistics</a:t>
          </a:r>
          <a:r>
            <a:rPr lang="en-US" sz="2800">
              <a:latin typeface="Poppins" panose="00000500000000000000" pitchFamily="2" charset="0"/>
              <a:cs typeface="Poppins" panose="00000500000000000000" pitchFamily="2" charset="0"/>
            </a:rPr>
            <a:t>, particularly in relation to unpaid care work, GBV and women's participation in decision-making.</a:t>
          </a:r>
          <a:endParaRPr lang="en-UG" sz="2800">
            <a:latin typeface="Poppins" panose="00000500000000000000" pitchFamily="2" charset="0"/>
            <a:cs typeface="Poppins" panose="00000500000000000000" pitchFamily="2" charset="0"/>
          </a:endParaRPr>
        </a:p>
      </dgm:t>
    </dgm:pt>
    <dgm:pt modelId="{E19091E2-B78C-4705-8432-BCB5E15671B5}" type="parTrans" cxnId="{0ED49923-DB61-4B33-A668-5035C8D27C2A}">
      <dgm:prSet/>
      <dgm:spPr/>
      <dgm:t>
        <a:bodyPr/>
        <a:lstStyle/>
        <a:p>
          <a:endParaRPr lang="en-UG" sz="2400">
            <a:latin typeface="Poppins" panose="00000500000000000000" pitchFamily="2" charset="0"/>
            <a:cs typeface="Poppins" panose="00000500000000000000" pitchFamily="2" charset="0"/>
          </a:endParaRPr>
        </a:p>
      </dgm:t>
    </dgm:pt>
    <dgm:pt modelId="{42FDCA72-424A-4047-8D05-5414E4565A62}" type="sibTrans" cxnId="{0ED49923-DB61-4B33-A668-5035C8D27C2A}">
      <dgm:prSet/>
      <dgm:spPr/>
      <dgm:t>
        <a:bodyPr/>
        <a:lstStyle/>
        <a:p>
          <a:endParaRPr lang="en-UG" sz="2400">
            <a:latin typeface="Poppins" panose="00000500000000000000" pitchFamily="2" charset="0"/>
            <a:cs typeface="Poppins" panose="00000500000000000000" pitchFamily="2" charset="0"/>
          </a:endParaRPr>
        </a:p>
      </dgm:t>
    </dgm:pt>
    <dgm:pt modelId="{6FD83A44-EE72-4574-8D8E-172DD9AB5D4E}">
      <dgm:prSet custT="1"/>
      <dgm:spPr/>
      <dgm:t>
        <a:bodyPr/>
        <a:lstStyle/>
        <a:p>
          <a:r>
            <a:rPr lang="en-US" sz="2800">
              <a:latin typeface="Poppins" panose="00000500000000000000" pitchFamily="2" charset="0"/>
              <a:cs typeface="Poppins" panose="00000500000000000000" pitchFamily="2" charset="0"/>
            </a:rPr>
            <a:t>Commitment to </a:t>
          </a:r>
          <a:r>
            <a:rPr lang="en-US" sz="2800" b="1">
              <a:latin typeface="Poppins" panose="00000500000000000000" pitchFamily="2" charset="0"/>
              <a:cs typeface="Poppins" panose="00000500000000000000" pitchFamily="2" charset="0"/>
            </a:rPr>
            <a:t>harmonize statistics </a:t>
          </a:r>
          <a:r>
            <a:rPr lang="en-US" sz="2800">
              <a:latin typeface="Poppins" panose="00000500000000000000" pitchFamily="2" charset="0"/>
              <a:cs typeface="Poppins" panose="00000500000000000000" pitchFamily="2" charset="0"/>
            </a:rPr>
            <a:t>across the continent through SHaSA II and strengthening collaboration among Member States.</a:t>
          </a:r>
          <a:endParaRPr lang="en-UG" sz="2800">
            <a:latin typeface="Poppins" panose="00000500000000000000" pitchFamily="2" charset="0"/>
            <a:cs typeface="Poppins" panose="00000500000000000000" pitchFamily="2" charset="0"/>
          </a:endParaRPr>
        </a:p>
      </dgm:t>
    </dgm:pt>
    <dgm:pt modelId="{A66F9DC5-B027-49F3-9E81-1B058C9B4448}" type="parTrans" cxnId="{58C7130C-40D8-49DA-B2FC-77E2393D0B33}">
      <dgm:prSet/>
      <dgm:spPr/>
      <dgm:t>
        <a:bodyPr/>
        <a:lstStyle/>
        <a:p>
          <a:endParaRPr lang="en-UG" sz="2400">
            <a:latin typeface="Poppins" panose="00000500000000000000" pitchFamily="2" charset="0"/>
            <a:cs typeface="Poppins" panose="00000500000000000000" pitchFamily="2" charset="0"/>
          </a:endParaRPr>
        </a:p>
      </dgm:t>
    </dgm:pt>
    <dgm:pt modelId="{A32CB51E-542E-45BD-B681-FA6E2ADA11F2}" type="sibTrans" cxnId="{58C7130C-40D8-49DA-B2FC-77E2393D0B33}">
      <dgm:prSet/>
      <dgm:spPr/>
      <dgm:t>
        <a:bodyPr/>
        <a:lstStyle/>
        <a:p>
          <a:endParaRPr lang="en-UG" sz="2400">
            <a:latin typeface="Poppins" panose="00000500000000000000" pitchFamily="2" charset="0"/>
            <a:cs typeface="Poppins" panose="00000500000000000000" pitchFamily="2" charset="0"/>
          </a:endParaRPr>
        </a:p>
      </dgm:t>
    </dgm:pt>
    <dgm:pt modelId="{0BE1EE51-796F-4B50-83CC-AAB4F4E3C2C0}" type="pres">
      <dgm:prSet presAssocID="{EBD049C9-EFC9-4470-8248-CC734A9260F8}" presName="diagram" presStyleCnt="0">
        <dgm:presLayoutVars>
          <dgm:dir/>
          <dgm:resizeHandles val="exact"/>
        </dgm:presLayoutVars>
      </dgm:prSet>
      <dgm:spPr/>
    </dgm:pt>
    <dgm:pt modelId="{B209D644-9DF3-4F1A-ADA4-0C03F9009B31}" type="pres">
      <dgm:prSet presAssocID="{29D1EEB3-E1C8-47D8-9D37-6ABC0F204F41}" presName="node" presStyleLbl="node1" presStyleIdx="0" presStyleCnt="6">
        <dgm:presLayoutVars>
          <dgm:bulletEnabled val="1"/>
        </dgm:presLayoutVars>
      </dgm:prSet>
      <dgm:spPr/>
    </dgm:pt>
    <dgm:pt modelId="{34B7E036-9982-49BB-AF59-F0352846F4FA}" type="pres">
      <dgm:prSet presAssocID="{0E83070A-D38F-430B-A77C-E6DF920D5E68}" presName="sibTrans" presStyleCnt="0"/>
      <dgm:spPr/>
    </dgm:pt>
    <dgm:pt modelId="{4E581CF4-3B15-46E8-B4E0-6AF2FB6DD02B}" type="pres">
      <dgm:prSet presAssocID="{7834D1F2-5164-4B2D-9293-EED184D58942}" presName="node" presStyleLbl="node1" presStyleIdx="1" presStyleCnt="6">
        <dgm:presLayoutVars>
          <dgm:bulletEnabled val="1"/>
        </dgm:presLayoutVars>
      </dgm:prSet>
      <dgm:spPr/>
    </dgm:pt>
    <dgm:pt modelId="{CF8A88FC-6D4C-4B47-B646-3A674712B501}" type="pres">
      <dgm:prSet presAssocID="{FC9531C4-B4F9-4F3A-A167-9AD650363A7F}" presName="sibTrans" presStyleCnt="0"/>
      <dgm:spPr/>
    </dgm:pt>
    <dgm:pt modelId="{08A7EDB3-FE26-4624-A81B-23FCA9A3C6C6}" type="pres">
      <dgm:prSet presAssocID="{090C3E8B-774B-419A-89AD-77806EDAB8CD}" presName="node" presStyleLbl="node1" presStyleIdx="2" presStyleCnt="6">
        <dgm:presLayoutVars>
          <dgm:bulletEnabled val="1"/>
        </dgm:presLayoutVars>
      </dgm:prSet>
      <dgm:spPr/>
    </dgm:pt>
    <dgm:pt modelId="{84B0BFE3-6C34-401B-A4FB-F07471BBF5E3}" type="pres">
      <dgm:prSet presAssocID="{D3BB0785-EFFE-4469-8D5B-02BD5AE42C48}" presName="sibTrans" presStyleCnt="0"/>
      <dgm:spPr/>
    </dgm:pt>
    <dgm:pt modelId="{943BE7EA-9782-4CDC-8557-6F3E2585F1F6}" type="pres">
      <dgm:prSet presAssocID="{EA0524AF-99C6-4BAC-91D2-212E96AA69A5}" presName="node" presStyleLbl="node1" presStyleIdx="3" presStyleCnt="6">
        <dgm:presLayoutVars>
          <dgm:bulletEnabled val="1"/>
        </dgm:presLayoutVars>
      </dgm:prSet>
      <dgm:spPr/>
    </dgm:pt>
    <dgm:pt modelId="{87818548-EE2F-4775-8720-08F82D35246A}" type="pres">
      <dgm:prSet presAssocID="{EE47633D-098C-40AA-8221-F65027AEE2C1}" presName="sibTrans" presStyleCnt="0"/>
      <dgm:spPr/>
    </dgm:pt>
    <dgm:pt modelId="{FFD0D0DB-DE09-4B40-AFEA-A0DF19F163FF}" type="pres">
      <dgm:prSet presAssocID="{AFE3FC8A-3CAB-458E-B19C-98F431B301B2}" presName="node" presStyleLbl="node1" presStyleIdx="4" presStyleCnt="6">
        <dgm:presLayoutVars>
          <dgm:bulletEnabled val="1"/>
        </dgm:presLayoutVars>
      </dgm:prSet>
      <dgm:spPr/>
    </dgm:pt>
    <dgm:pt modelId="{A5E0DE13-8A9E-485A-97D7-563DE01AC670}" type="pres">
      <dgm:prSet presAssocID="{42FDCA72-424A-4047-8D05-5414E4565A62}" presName="sibTrans" presStyleCnt="0"/>
      <dgm:spPr/>
    </dgm:pt>
    <dgm:pt modelId="{2118AD2F-05D2-4EF0-A741-360474EEAAD0}" type="pres">
      <dgm:prSet presAssocID="{6FD83A44-EE72-4574-8D8E-172DD9AB5D4E}" presName="node" presStyleLbl="node1" presStyleIdx="5" presStyleCnt="6">
        <dgm:presLayoutVars>
          <dgm:bulletEnabled val="1"/>
        </dgm:presLayoutVars>
      </dgm:prSet>
      <dgm:spPr/>
    </dgm:pt>
  </dgm:ptLst>
  <dgm:cxnLst>
    <dgm:cxn modelId="{58C7130C-40D8-49DA-B2FC-77E2393D0B33}" srcId="{EBD049C9-EFC9-4470-8248-CC734A9260F8}" destId="{6FD83A44-EE72-4574-8D8E-172DD9AB5D4E}" srcOrd="5" destOrd="0" parTransId="{A66F9DC5-B027-49F3-9E81-1B058C9B4448}" sibTransId="{A32CB51E-542E-45BD-B681-FA6E2ADA11F2}"/>
    <dgm:cxn modelId="{38E21410-878D-40F5-B012-710D4F50B519}" type="presOf" srcId="{29D1EEB3-E1C8-47D8-9D37-6ABC0F204F41}" destId="{B209D644-9DF3-4F1A-ADA4-0C03F9009B31}" srcOrd="0" destOrd="0" presId="urn:microsoft.com/office/officeart/2005/8/layout/default"/>
    <dgm:cxn modelId="{1CFDC111-FD68-41A6-9A5C-CC0A6B950FBB}" type="presOf" srcId="{AFE3FC8A-3CAB-458E-B19C-98F431B301B2}" destId="{FFD0D0DB-DE09-4B40-AFEA-A0DF19F163FF}" srcOrd="0" destOrd="0" presId="urn:microsoft.com/office/officeart/2005/8/layout/default"/>
    <dgm:cxn modelId="{0ED49923-DB61-4B33-A668-5035C8D27C2A}" srcId="{EBD049C9-EFC9-4470-8248-CC734A9260F8}" destId="{AFE3FC8A-3CAB-458E-B19C-98F431B301B2}" srcOrd="4" destOrd="0" parTransId="{E19091E2-B78C-4705-8432-BCB5E15671B5}" sibTransId="{42FDCA72-424A-4047-8D05-5414E4565A62}"/>
    <dgm:cxn modelId="{95711F36-46B7-48FB-A62B-23566DBF5AC3}" srcId="{EBD049C9-EFC9-4470-8248-CC734A9260F8}" destId="{7834D1F2-5164-4B2D-9293-EED184D58942}" srcOrd="1" destOrd="0" parTransId="{54D5ECEF-27CA-4B45-8ECA-6C5FD9A68C13}" sibTransId="{FC9531C4-B4F9-4F3A-A167-9AD650363A7F}"/>
    <dgm:cxn modelId="{DB92133B-31CE-4A69-87DA-6C9DF4658CB8}" srcId="{EBD049C9-EFC9-4470-8248-CC734A9260F8}" destId="{EA0524AF-99C6-4BAC-91D2-212E96AA69A5}" srcOrd="3" destOrd="0" parTransId="{80B15F34-CB22-4DB5-9431-F3E58532F02F}" sibTransId="{EE47633D-098C-40AA-8221-F65027AEE2C1}"/>
    <dgm:cxn modelId="{DB00F587-B4C2-4430-909E-C7B34883E0B2}" type="presOf" srcId="{6FD83A44-EE72-4574-8D8E-172DD9AB5D4E}" destId="{2118AD2F-05D2-4EF0-A741-360474EEAAD0}" srcOrd="0" destOrd="0" presId="urn:microsoft.com/office/officeart/2005/8/layout/default"/>
    <dgm:cxn modelId="{7218199C-266A-4CC5-845E-3A15942BF42D}" srcId="{EBD049C9-EFC9-4470-8248-CC734A9260F8}" destId="{090C3E8B-774B-419A-89AD-77806EDAB8CD}" srcOrd="2" destOrd="0" parTransId="{0DF274C6-5B6A-4B99-867C-FFCDD9DC8677}" sibTransId="{D3BB0785-EFFE-4469-8D5B-02BD5AE42C48}"/>
    <dgm:cxn modelId="{49C1E4A8-6D72-4A41-A975-1D8ADD27E0F0}" type="presOf" srcId="{090C3E8B-774B-419A-89AD-77806EDAB8CD}" destId="{08A7EDB3-FE26-4624-A81B-23FCA9A3C6C6}" srcOrd="0" destOrd="0" presId="urn:microsoft.com/office/officeart/2005/8/layout/default"/>
    <dgm:cxn modelId="{F6A523B7-8E03-46D0-9324-6837EFE73338}" srcId="{EBD049C9-EFC9-4470-8248-CC734A9260F8}" destId="{29D1EEB3-E1C8-47D8-9D37-6ABC0F204F41}" srcOrd="0" destOrd="0" parTransId="{6C9DDF9B-FABB-43C4-94DF-3D02D0D63351}" sibTransId="{0E83070A-D38F-430B-A77C-E6DF920D5E68}"/>
    <dgm:cxn modelId="{BC874ABD-9E5B-487B-86E0-8B0D3C22FC93}" type="presOf" srcId="{EA0524AF-99C6-4BAC-91D2-212E96AA69A5}" destId="{943BE7EA-9782-4CDC-8557-6F3E2585F1F6}" srcOrd="0" destOrd="0" presId="urn:microsoft.com/office/officeart/2005/8/layout/default"/>
    <dgm:cxn modelId="{B369D2E8-4A42-49F2-995C-F1E86E24AEDE}" type="presOf" srcId="{EBD049C9-EFC9-4470-8248-CC734A9260F8}" destId="{0BE1EE51-796F-4B50-83CC-AAB4F4E3C2C0}" srcOrd="0" destOrd="0" presId="urn:microsoft.com/office/officeart/2005/8/layout/default"/>
    <dgm:cxn modelId="{AFB4DCEF-E1DB-434C-A8E3-B1C8A1394F94}" type="presOf" srcId="{7834D1F2-5164-4B2D-9293-EED184D58942}" destId="{4E581CF4-3B15-46E8-B4E0-6AF2FB6DD02B}" srcOrd="0" destOrd="0" presId="urn:microsoft.com/office/officeart/2005/8/layout/default"/>
    <dgm:cxn modelId="{2D2FE2E8-2974-4F2D-9D5B-5A55009A1B9B}" type="presParOf" srcId="{0BE1EE51-796F-4B50-83CC-AAB4F4E3C2C0}" destId="{B209D644-9DF3-4F1A-ADA4-0C03F9009B31}" srcOrd="0" destOrd="0" presId="urn:microsoft.com/office/officeart/2005/8/layout/default"/>
    <dgm:cxn modelId="{68B21783-12DC-4E9B-997F-A7BBE0A80B1C}" type="presParOf" srcId="{0BE1EE51-796F-4B50-83CC-AAB4F4E3C2C0}" destId="{34B7E036-9982-49BB-AF59-F0352846F4FA}" srcOrd="1" destOrd="0" presId="urn:microsoft.com/office/officeart/2005/8/layout/default"/>
    <dgm:cxn modelId="{5EF1E86B-1FF7-4B81-9243-58DB7F59D0B4}" type="presParOf" srcId="{0BE1EE51-796F-4B50-83CC-AAB4F4E3C2C0}" destId="{4E581CF4-3B15-46E8-B4E0-6AF2FB6DD02B}" srcOrd="2" destOrd="0" presId="urn:microsoft.com/office/officeart/2005/8/layout/default"/>
    <dgm:cxn modelId="{73CFC440-0213-4152-A9EC-AD9F9E82C016}" type="presParOf" srcId="{0BE1EE51-796F-4B50-83CC-AAB4F4E3C2C0}" destId="{CF8A88FC-6D4C-4B47-B646-3A674712B501}" srcOrd="3" destOrd="0" presId="urn:microsoft.com/office/officeart/2005/8/layout/default"/>
    <dgm:cxn modelId="{79E72A9E-874F-4533-A637-5C10A74D5A25}" type="presParOf" srcId="{0BE1EE51-796F-4B50-83CC-AAB4F4E3C2C0}" destId="{08A7EDB3-FE26-4624-A81B-23FCA9A3C6C6}" srcOrd="4" destOrd="0" presId="urn:microsoft.com/office/officeart/2005/8/layout/default"/>
    <dgm:cxn modelId="{DA15712C-0DDF-42D2-8B26-55EB5BB64F2F}" type="presParOf" srcId="{0BE1EE51-796F-4B50-83CC-AAB4F4E3C2C0}" destId="{84B0BFE3-6C34-401B-A4FB-F07471BBF5E3}" srcOrd="5" destOrd="0" presId="urn:microsoft.com/office/officeart/2005/8/layout/default"/>
    <dgm:cxn modelId="{E0591F06-8B98-48FB-8D9E-9E51DB6D9101}" type="presParOf" srcId="{0BE1EE51-796F-4B50-83CC-AAB4F4E3C2C0}" destId="{943BE7EA-9782-4CDC-8557-6F3E2585F1F6}" srcOrd="6" destOrd="0" presId="urn:microsoft.com/office/officeart/2005/8/layout/default"/>
    <dgm:cxn modelId="{F533BF8A-A55A-4F8E-B40C-479F387E936F}" type="presParOf" srcId="{0BE1EE51-796F-4B50-83CC-AAB4F4E3C2C0}" destId="{87818548-EE2F-4775-8720-08F82D35246A}" srcOrd="7" destOrd="0" presId="urn:microsoft.com/office/officeart/2005/8/layout/default"/>
    <dgm:cxn modelId="{6A6E7A45-EBA9-4B47-BDE9-7D3851CE70EA}" type="presParOf" srcId="{0BE1EE51-796F-4B50-83CC-AAB4F4E3C2C0}" destId="{FFD0D0DB-DE09-4B40-AFEA-A0DF19F163FF}" srcOrd="8" destOrd="0" presId="urn:microsoft.com/office/officeart/2005/8/layout/default"/>
    <dgm:cxn modelId="{7108B00A-875E-4089-864C-BA96E6BBE28D}" type="presParOf" srcId="{0BE1EE51-796F-4B50-83CC-AAB4F4E3C2C0}" destId="{A5E0DE13-8A9E-485A-97D7-563DE01AC670}" srcOrd="9" destOrd="0" presId="urn:microsoft.com/office/officeart/2005/8/layout/default"/>
    <dgm:cxn modelId="{5D7B5A27-64B1-47E5-9024-2C29CE603657}" type="presParOf" srcId="{0BE1EE51-796F-4B50-83CC-AAB4F4E3C2C0}" destId="{2118AD2F-05D2-4EF0-A741-360474EEAAD0}"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9D644-9DF3-4F1A-ADA4-0C03F9009B31}">
      <dsp:nvSpPr>
        <dsp:cNvPr id="0" name=""/>
        <dsp:cNvSpPr/>
      </dsp:nvSpPr>
      <dsp:spPr>
        <a:xfrm>
          <a:off x="0" y="642620"/>
          <a:ext cx="5573724" cy="33442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Poppins" panose="00000500000000000000" pitchFamily="2" charset="0"/>
              <a:cs typeface="Poppins" panose="00000500000000000000" pitchFamily="2" charset="0"/>
            </a:rPr>
            <a:t>Reaffirmed, quality statistics are indispensable, noted the need to </a:t>
          </a:r>
          <a:r>
            <a:rPr lang="en-US" sz="2800" b="1" kern="1200">
              <a:latin typeface="Poppins" panose="00000500000000000000" pitchFamily="2" charset="0"/>
              <a:cs typeface="Poppins" panose="00000500000000000000" pitchFamily="2" charset="0"/>
            </a:rPr>
            <a:t>strengthen NSSs</a:t>
          </a:r>
          <a:r>
            <a:rPr lang="en-US" sz="2800" kern="1200">
              <a:latin typeface="Poppins" panose="00000500000000000000" pitchFamily="2" charset="0"/>
              <a:cs typeface="Poppins" panose="00000500000000000000" pitchFamily="2" charset="0"/>
            </a:rPr>
            <a:t>, promote harmonised methodologies and strengthen collaboration .</a:t>
          </a:r>
          <a:endParaRPr lang="en-UG" sz="2800" kern="1200">
            <a:latin typeface="Poppins" panose="00000500000000000000" pitchFamily="2" charset="0"/>
            <a:cs typeface="Poppins" panose="00000500000000000000" pitchFamily="2" charset="0"/>
          </a:endParaRPr>
        </a:p>
      </dsp:txBody>
      <dsp:txXfrm>
        <a:off x="0" y="642620"/>
        <a:ext cx="5573724" cy="3344234"/>
      </dsp:txXfrm>
    </dsp:sp>
    <dsp:sp modelId="{4E581CF4-3B15-46E8-B4E0-6AF2FB6DD02B}">
      <dsp:nvSpPr>
        <dsp:cNvPr id="0" name=""/>
        <dsp:cNvSpPr/>
      </dsp:nvSpPr>
      <dsp:spPr>
        <a:xfrm>
          <a:off x="6131096" y="642620"/>
          <a:ext cx="5573724" cy="33442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oppins" panose="00000500000000000000" pitchFamily="2" charset="0"/>
              <a:cs typeface="Poppins" panose="00000500000000000000" pitchFamily="2" charset="0"/>
            </a:rPr>
            <a:t>Encouraged  </a:t>
          </a:r>
          <a:r>
            <a:rPr lang="en-US" sz="2800" b="1" kern="1200" dirty="0">
              <a:latin typeface="Poppins" panose="00000500000000000000" pitchFamily="2" charset="0"/>
              <a:cs typeface="Poppins" panose="00000500000000000000" pitchFamily="2" charset="0"/>
            </a:rPr>
            <a:t>sustained investment </a:t>
          </a:r>
          <a:r>
            <a:rPr lang="en-US" sz="2800" kern="1200" dirty="0">
              <a:latin typeface="Poppins" panose="00000500000000000000" pitchFamily="2" charset="0"/>
              <a:cs typeface="Poppins" panose="00000500000000000000" pitchFamily="2" charset="0"/>
            </a:rPr>
            <a:t>in quality statistics for </a:t>
          </a:r>
          <a:r>
            <a:rPr lang="de-DE" sz="2800" b="1" kern="1200" dirty="0">
              <a:latin typeface="Poppins" panose="00000500000000000000" pitchFamily="2" charset="0"/>
              <a:cs typeface="Poppins" panose="00000500000000000000" pitchFamily="2" charset="0"/>
            </a:rPr>
            <a:t>resilient statistical systems </a:t>
          </a:r>
          <a:r>
            <a:rPr lang="en-US" sz="2800" kern="1200" dirty="0">
              <a:latin typeface="Poppins" panose="00000500000000000000" pitchFamily="2" charset="0"/>
              <a:cs typeface="Poppins" panose="00000500000000000000" pitchFamily="2" charset="0"/>
            </a:rPr>
            <a:t>as a prerequisite for effective development planning.</a:t>
          </a:r>
          <a:endParaRPr lang="en-UG" sz="2800" kern="1200" dirty="0">
            <a:latin typeface="Poppins" panose="00000500000000000000" pitchFamily="2" charset="0"/>
            <a:cs typeface="Poppins" panose="00000500000000000000" pitchFamily="2" charset="0"/>
          </a:endParaRPr>
        </a:p>
      </dsp:txBody>
      <dsp:txXfrm>
        <a:off x="6131096" y="642620"/>
        <a:ext cx="5573724" cy="3344234"/>
      </dsp:txXfrm>
    </dsp:sp>
    <dsp:sp modelId="{08A7EDB3-FE26-4624-A81B-23FCA9A3C6C6}">
      <dsp:nvSpPr>
        <dsp:cNvPr id="0" name=""/>
        <dsp:cNvSpPr/>
      </dsp:nvSpPr>
      <dsp:spPr>
        <a:xfrm>
          <a:off x="12262193" y="642620"/>
          <a:ext cx="5573724" cy="33442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oppins" panose="00000500000000000000" pitchFamily="2" charset="0"/>
              <a:cs typeface="Poppins" panose="00000500000000000000" pitchFamily="2" charset="0"/>
            </a:rPr>
            <a:t>Called for </a:t>
          </a:r>
          <a:r>
            <a:rPr lang="en-US" sz="2800" b="1" kern="1200" dirty="0">
              <a:latin typeface="Poppins" panose="00000500000000000000" pitchFamily="2" charset="0"/>
              <a:cs typeface="Poppins" panose="00000500000000000000" pitchFamily="2" charset="0"/>
            </a:rPr>
            <a:t>stronger investments </a:t>
          </a:r>
          <a:r>
            <a:rPr lang="en-US" sz="2800" kern="1200" dirty="0">
              <a:latin typeface="Poppins" panose="00000500000000000000" pitchFamily="2" charset="0"/>
              <a:cs typeface="Poppins" panose="00000500000000000000" pitchFamily="2" charset="0"/>
            </a:rPr>
            <a:t>in child-sensitive statistics, administrative data systems, civil registration and digital innovation.</a:t>
          </a:r>
          <a:endParaRPr lang="en-UG" sz="2800" kern="1200" dirty="0">
            <a:latin typeface="Poppins" panose="00000500000000000000" pitchFamily="2" charset="0"/>
            <a:cs typeface="Poppins" panose="00000500000000000000" pitchFamily="2" charset="0"/>
          </a:endParaRPr>
        </a:p>
      </dsp:txBody>
      <dsp:txXfrm>
        <a:off x="12262193" y="642620"/>
        <a:ext cx="5573724" cy="3344234"/>
      </dsp:txXfrm>
    </dsp:sp>
    <dsp:sp modelId="{943BE7EA-9782-4CDC-8557-6F3E2585F1F6}">
      <dsp:nvSpPr>
        <dsp:cNvPr id="0" name=""/>
        <dsp:cNvSpPr/>
      </dsp:nvSpPr>
      <dsp:spPr>
        <a:xfrm>
          <a:off x="0" y="4544227"/>
          <a:ext cx="5573724" cy="33442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Poppins" panose="00000500000000000000" pitchFamily="2" charset="0"/>
              <a:cs typeface="Poppins" panose="00000500000000000000" pitchFamily="2" charset="0"/>
            </a:rPr>
            <a:t>Reinforced the importance of </a:t>
          </a:r>
          <a:r>
            <a:rPr lang="en-US" sz="2800" b="1" kern="1200">
              <a:latin typeface="Poppins" panose="00000500000000000000" pitchFamily="2" charset="0"/>
              <a:cs typeface="Poppins" panose="00000500000000000000" pitchFamily="2" charset="0"/>
            </a:rPr>
            <a:t>investing in integrated </a:t>
          </a:r>
          <a:r>
            <a:rPr lang="en-US" sz="2800" kern="1200">
              <a:latin typeface="Poppins" panose="00000500000000000000" pitchFamily="2" charset="0"/>
              <a:cs typeface="Poppins" panose="00000500000000000000" pitchFamily="2" charset="0"/>
            </a:rPr>
            <a:t>child data systems and partnerships that improve visibility of children </a:t>
          </a:r>
          <a:endParaRPr lang="en-UG" sz="2800" kern="1200">
            <a:latin typeface="Poppins" panose="00000500000000000000" pitchFamily="2" charset="0"/>
            <a:cs typeface="Poppins" panose="00000500000000000000" pitchFamily="2" charset="0"/>
          </a:endParaRPr>
        </a:p>
      </dsp:txBody>
      <dsp:txXfrm>
        <a:off x="0" y="4544227"/>
        <a:ext cx="5573724" cy="3344234"/>
      </dsp:txXfrm>
    </dsp:sp>
    <dsp:sp modelId="{FFD0D0DB-DE09-4B40-AFEA-A0DF19F163FF}">
      <dsp:nvSpPr>
        <dsp:cNvPr id="0" name=""/>
        <dsp:cNvSpPr/>
      </dsp:nvSpPr>
      <dsp:spPr>
        <a:xfrm>
          <a:off x="6131096" y="4544227"/>
          <a:ext cx="5573724" cy="33442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Poppins" panose="00000500000000000000" pitchFamily="2" charset="0"/>
              <a:cs typeface="Poppins" panose="00000500000000000000" pitchFamily="2" charset="0"/>
            </a:rPr>
            <a:t>Underscored the need for </a:t>
          </a:r>
          <a:r>
            <a:rPr lang="en-US" sz="2800" b="1" kern="1200">
              <a:latin typeface="Poppins" panose="00000500000000000000" pitchFamily="2" charset="0"/>
              <a:cs typeface="Poppins" panose="00000500000000000000" pitchFamily="2" charset="0"/>
            </a:rPr>
            <a:t>reliable gender statistics</a:t>
          </a:r>
          <a:r>
            <a:rPr lang="en-US" sz="2800" kern="1200">
              <a:latin typeface="Poppins" panose="00000500000000000000" pitchFamily="2" charset="0"/>
              <a:cs typeface="Poppins" panose="00000500000000000000" pitchFamily="2" charset="0"/>
            </a:rPr>
            <a:t>, particularly in relation to unpaid care work, GBV and women's participation in decision-making.</a:t>
          </a:r>
          <a:endParaRPr lang="en-UG" sz="2800" kern="1200">
            <a:latin typeface="Poppins" panose="00000500000000000000" pitchFamily="2" charset="0"/>
            <a:cs typeface="Poppins" panose="00000500000000000000" pitchFamily="2" charset="0"/>
          </a:endParaRPr>
        </a:p>
      </dsp:txBody>
      <dsp:txXfrm>
        <a:off x="6131096" y="4544227"/>
        <a:ext cx="5573724" cy="3344234"/>
      </dsp:txXfrm>
    </dsp:sp>
    <dsp:sp modelId="{2118AD2F-05D2-4EF0-A741-360474EEAAD0}">
      <dsp:nvSpPr>
        <dsp:cNvPr id="0" name=""/>
        <dsp:cNvSpPr/>
      </dsp:nvSpPr>
      <dsp:spPr>
        <a:xfrm>
          <a:off x="12262193" y="4544227"/>
          <a:ext cx="5573724" cy="33442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Poppins" panose="00000500000000000000" pitchFamily="2" charset="0"/>
              <a:cs typeface="Poppins" panose="00000500000000000000" pitchFamily="2" charset="0"/>
            </a:rPr>
            <a:t>Commitment to </a:t>
          </a:r>
          <a:r>
            <a:rPr lang="en-US" sz="2800" b="1" kern="1200">
              <a:latin typeface="Poppins" panose="00000500000000000000" pitchFamily="2" charset="0"/>
              <a:cs typeface="Poppins" panose="00000500000000000000" pitchFamily="2" charset="0"/>
            </a:rPr>
            <a:t>harmonize statistics </a:t>
          </a:r>
          <a:r>
            <a:rPr lang="en-US" sz="2800" kern="1200">
              <a:latin typeface="Poppins" panose="00000500000000000000" pitchFamily="2" charset="0"/>
              <a:cs typeface="Poppins" panose="00000500000000000000" pitchFamily="2" charset="0"/>
            </a:rPr>
            <a:t>across the continent through SHaSA II and strengthening collaboration among Member States.</a:t>
          </a:r>
          <a:endParaRPr lang="en-UG" sz="2800" kern="1200">
            <a:latin typeface="Poppins" panose="00000500000000000000" pitchFamily="2" charset="0"/>
            <a:cs typeface="Poppins" panose="00000500000000000000" pitchFamily="2" charset="0"/>
          </a:endParaRPr>
        </a:p>
      </dsp:txBody>
      <dsp:txXfrm>
        <a:off x="12262193" y="4544227"/>
        <a:ext cx="5573724" cy="33442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27D4E-8531-4D69-9F36-2F08DDAEC776}" type="datetimeFigureOut">
              <a:rPr lang="en-US" smtClean="0"/>
              <a:t>7/10/2026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94AA7-032E-4E19-A050-37F7CE6A2520}" type="slidenum">
              <a:rPr lang="en-US" smtClean="0"/>
              <a:t>‹#›</a:t>
            </a:fld>
            <a:endParaRPr lang="en-US"/>
          </a:p>
        </p:txBody>
      </p:sp>
    </p:spTree>
    <p:extLst>
      <p:ext uri="{BB962C8B-B14F-4D97-AF65-F5344CB8AC3E}">
        <p14:creationId xmlns:p14="http://schemas.microsoft.com/office/powerpoint/2010/main" val="199412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non African, 350</a:t>
            </a:r>
            <a:endParaRPr lang="en-UG" dirty="0"/>
          </a:p>
        </p:txBody>
      </p:sp>
      <p:sp>
        <p:nvSpPr>
          <p:cNvPr id="4" name="Slide Number Placeholder 3"/>
          <p:cNvSpPr>
            <a:spLocks noGrp="1"/>
          </p:cNvSpPr>
          <p:nvPr>
            <p:ph type="sldNum" sz="quarter" idx="5"/>
          </p:nvPr>
        </p:nvSpPr>
        <p:spPr/>
        <p:txBody>
          <a:bodyPr/>
          <a:lstStyle/>
          <a:p>
            <a:fld id="{0A094AA7-032E-4E19-A050-37F7CE6A2520}" type="slidenum">
              <a:rPr lang="en-US" smtClean="0"/>
              <a:t>2</a:t>
            </a:fld>
            <a:endParaRPr lang="en-US"/>
          </a:p>
        </p:txBody>
      </p:sp>
    </p:spTree>
    <p:extLst>
      <p:ext uri="{BB962C8B-B14F-4D97-AF65-F5344CB8AC3E}">
        <p14:creationId xmlns:p14="http://schemas.microsoft.com/office/powerpoint/2010/main" val="414411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4F99A2-E5DE-42C8-8BBC-C55A36241B2B}" type="slidenum">
              <a:rPr lang="en-UG" smtClean="0"/>
              <a:t>3</a:t>
            </a:fld>
            <a:endParaRPr lang="en-UG"/>
          </a:p>
        </p:txBody>
      </p:sp>
    </p:spTree>
    <p:extLst>
      <p:ext uri="{BB962C8B-B14F-4D97-AF65-F5344CB8AC3E}">
        <p14:creationId xmlns:p14="http://schemas.microsoft.com/office/powerpoint/2010/main" val="251096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0A094AA7-032E-4E19-A050-37F7CE6A2520}" type="slidenum">
              <a:rPr lang="en-US" smtClean="0"/>
              <a:t>4</a:t>
            </a:fld>
            <a:endParaRPr lang="en-US"/>
          </a:p>
        </p:txBody>
      </p:sp>
    </p:spTree>
    <p:extLst>
      <p:ext uri="{BB962C8B-B14F-4D97-AF65-F5344CB8AC3E}">
        <p14:creationId xmlns:p14="http://schemas.microsoft.com/office/powerpoint/2010/main" val="368217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0A094AA7-032E-4E19-A050-37F7CE6A2520}" type="slidenum">
              <a:rPr lang="en-US" smtClean="0"/>
              <a:t>7</a:t>
            </a:fld>
            <a:endParaRPr lang="en-US"/>
          </a:p>
        </p:txBody>
      </p:sp>
    </p:spTree>
    <p:extLst>
      <p:ext uri="{BB962C8B-B14F-4D97-AF65-F5344CB8AC3E}">
        <p14:creationId xmlns:p14="http://schemas.microsoft.com/office/powerpoint/2010/main" val="297766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66649" y="0"/>
            <a:ext cx="18288000" cy="4838700"/>
          </a:xfrm>
          <a:custGeom>
            <a:avLst/>
            <a:gdLst/>
            <a:ahLst/>
            <a:cxnLst/>
            <a:rect l="l" t="t" r="r" b="b"/>
            <a:pathLst>
              <a:path w="18288000" h="8664659">
                <a:moveTo>
                  <a:pt x="0" y="8664659"/>
                </a:moveTo>
                <a:lnTo>
                  <a:pt x="18288000" y="8664659"/>
                </a:lnTo>
                <a:lnTo>
                  <a:pt x="18288000" y="0"/>
                </a:lnTo>
                <a:lnTo>
                  <a:pt x="0" y="0"/>
                </a:lnTo>
                <a:lnTo>
                  <a:pt x="0" y="8664659"/>
                </a:lnTo>
                <a:close/>
              </a:path>
            </a:pathLst>
          </a:custGeom>
          <a:blipFill>
            <a:blip r:embed="rId2">
              <a:alphaModFix amt="70000"/>
            </a:blip>
            <a:stretch>
              <a:fillRect l="-5384" t="-26869" r="-3910" b="-46142"/>
            </a:stretch>
          </a:blipFill>
        </p:spPr>
        <p:txBody>
          <a:bodyPr/>
          <a:lstStyle/>
          <a:p>
            <a:endParaRPr lang="en-US" b="1" dirty="0"/>
          </a:p>
        </p:txBody>
      </p:sp>
      <p:grpSp>
        <p:nvGrpSpPr>
          <p:cNvPr id="3" name="Group 3"/>
          <p:cNvGrpSpPr/>
          <p:nvPr/>
        </p:nvGrpSpPr>
        <p:grpSpPr>
          <a:xfrm>
            <a:off x="6208830" y="1022589"/>
            <a:ext cx="7477472" cy="1276066"/>
            <a:chOff x="0" y="0"/>
            <a:chExt cx="6429824" cy="1097280"/>
          </a:xfrm>
        </p:grpSpPr>
        <p:sp>
          <p:nvSpPr>
            <p:cNvPr id="4" name="Freeform 4"/>
            <p:cNvSpPr/>
            <p:nvPr/>
          </p:nvSpPr>
          <p:spPr>
            <a:xfrm>
              <a:off x="0" y="0"/>
              <a:ext cx="6429825" cy="1097280"/>
            </a:xfrm>
            <a:custGeom>
              <a:avLst/>
              <a:gdLst/>
              <a:ahLst/>
              <a:cxnLst/>
              <a:rect l="l" t="t" r="r" b="b"/>
              <a:pathLst>
                <a:path w="6429825" h="1097280">
                  <a:moveTo>
                    <a:pt x="0" y="0"/>
                  </a:moveTo>
                  <a:lnTo>
                    <a:pt x="6429825" y="0"/>
                  </a:lnTo>
                  <a:lnTo>
                    <a:pt x="6429825" y="1097280"/>
                  </a:lnTo>
                  <a:lnTo>
                    <a:pt x="0" y="1097280"/>
                  </a:lnTo>
                  <a:close/>
                </a:path>
              </a:pathLst>
            </a:custGeom>
            <a:blipFill>
              <a:blip r:embed="rId3">
                <a:alphaModFix amt="0"/>
              </a:blip>
              <a:stretch>
                <a:fillRect t="-175160" r="-97201" b="-175160"/>
              </a:stretch>
            </a:blipFill>
          </p:spPr>
          <p:txBody>
            <a:bodyPr/>
            <a:lstStyle/>
            <a:p>
              <a:endParaRPr lang="en-US"/>
            </a:p>
          </p:txBody>
        </p:sp>
        <p:sp>
          <p:nvSpPr>
            <p:cNvPr id="5" name="TextBox 5"/>
            <p:cNvSpPr txBox="1"/>
            <p:nvPr/>
          </p:nvSpPr>
          <p:spPr>
            <a:xfrm>
              <a:off x="0" y="-9525"/>
              <a:ext cx="6429824" cy="1106805"/>
            </a:xfrm>
            <a:prstGeom prst="rect">
              <a:avLst/>
            </a:prstGeom>
          </p:spPr>
          <p:txBody>
            <a:bodyPr lIns="0" tIns="0" rIns="0" bIns="0" rtlCol="0" anchor="ctr"/>
            <a:lstStyle/>
            <a:p>
              <a:pPr algn="l">
                <a:lnSpc>
                  <a:spcPts val="1800"/>
                </a:lnSpc>
              </a:pPr>
              <a:r>
                <a:rPr lang="en-US" sz="1500" b="1" spc="83">
                  <a:solidFill>
                    <a:srgbClr val="D70A5F"/>
                  </a:solidFill>
                  <a:latin typeface="Montserrat Bold"/>
                  <a:ea typeface="Montserrat Bold"/>
                  <a:cs typeface="Montserrat Bold"/>
                  <a:sym typeface="Montserrat Bold"/>
                </a:rPr>
                <a:t>1ST AFRICA GENDER AND CHILD STATISTICS FORUM  |  AGCSF 2026</a:t>
              </a:r>
            </a:p>
          </p:txBody>
        </p:sp>
      </p:grpSp>
      <p:grpSp>
        <p:nvGrpSpPr>
          <p:cNvPr id="6" name="Group 6"/>
          <p:cNvGrpSpPr/>
          <p:nvPr/>
        </p:nvGrpSpPr>
        <p:grpSpPr>
          <a:xfrm>
            <a:off x="526530" y="525757"/>
            <a:ext cx="5140140" cy="2269730"/>
            <a:chOff x="0" y="0"/>
            <a:chExt cx="6853520" cy="3026306"/>
          </a:xfrm>
        </p:grpSpPr>
        <p:sp>
          <p:nvSpPr>
            <p:cNvPr id="7" name="Freeform 7"/>
            <p:cNvSpPr/>
            <p:nvPr/>
          </p:nvSpPr>
          <p:spPr>
            <a:xfrm>
              <a:off x="2534621" y="1069359"/>
              <a:ext cx="4318899" cy="901662"/>
            </a:xfrm>
            <a:custGeom>
              <a:avLst/>
              <a:gdLst/>
              <a:ahLst/>
              <a:cxnLst/>
              <a:rect l="l" t="t" r="r" b="b"/>
              <a:pathLst>
                <a:path w="4318899" h="901662">
                  <a:moveTo>
                    <a:pt x="0" y="0"/>
                  </a:moveTo>
                  <a:lnTo>
                    <a:pt x="4318899" y="0"/>
                  </a:lnTo>
                  <a:lnTo>
                    <a:pt x="4318899" y="901662"/>
                  </a:lnTo>
                  <a:lnTo>
                    <a:pt x="0" y="901662"/>
                  </a:lnTo>
                  <a:lnTo>
                    <a:pt x="0" y="0"/>
                  </a:lnTo>
                  <a:close/>
                </a:path>
              </a:pathLst>
            </a:custGeom>
            <a:blipFill>
              <a:blip r:embed="rId4"/>
              <a:stretch>
                <a:fillRect l="-69906" t="-164491" r="-26224" b="-182923"/>
              </a:stretch>
            </a:blipFill>
          </p:spPr>
          <p:txBody>
            <a:bodyPr/>
            <a:lstStyle/>
            <a:p>
              <a:endParaRPr lang="en-US"/>
            </a:p>
          </p:txBody>
        </p:sp>
        <p:sp>
          <p:nvSpPr>
            <p:cNvPr id="8" name="Freeform 8"/>
            <p:cNvSpPr/>
            <p:nvPr/>
          </p:nvSpPr>
          <p:spPr>
            <a:xfrm>
              <a:off x="0" y="0"/>
              <a:ext cx="2534621" cy="3026306"/>
            </a:xfrm>
            <a:custGeom>
              <a:avLst/>
              <a:gdLst/>
              <a:ahLst/>
              <a:cxnLst/>
              <a:rect l="l" t="t" r="r" b="b"/>
              <a:pathLst>
                <a:path w="2534621" h="3026306">
                  <a:moveTo>
                    <a:pt x="0" y="0"/>
                  </a:moveTo>
                  <a:lnTo>
                    <a:pt x="2534621" y="0"/>
                  </a:lnTo>
                  <a:lnTo>
                    <a:pt x="2534621" y="3026306"/>
                  </a:lnTo>
                  <a:lnTo>
                    <a:pt x="0" y="3026306"/>
                  </a:lnTo>
                  <a:lnTo>
                    <a:pt x="0" y="0"/>
                  </a:lnTo>
                  <a:close/>
                </a:path>
              </a:pathLst>
            </a:custGeom>
            <a:blipFill>
              <a:blip r:embed="rId5"/>
              <a:stretch>
                <a:fillRect l="-23136" t="-14322" r="-216280" b="-21062"/>
              </a:stretch>
            </a:blipFill>
          </p:spPr>
          <p:txBody>
            <a:bodyPr/>
            <a:lstStyle/>
            <a:p>
              <a:endParaRPr lang="en-US"/>
            </a:p>
          </p:txBody>
        </p:sp>
      </p:grpSp>
      <p:sp>
        <p:nvSpPr>
          <p:cNvPr id="9" name="AutoShape 9"/>
          <p:cNvSpPr/>
          <p:nvPr/>
        </p:nvSpPr>
        <p:spPr>
          <a:xfrm>
            <a:off x="5937750" y="1209623"/>
            <a:ext cx="0" cy="901999"/>
          </a:xfrm>
          <a:prstGeom prst="line">
            <a:avLst/>
          </a:prstGeom>
          <a:ln w="9525" cap="flat">
            <a:solidFill>
              <a:srgbClr val="1E2050"/>
            </a:solidFill>
            <a:prstDash val="solid"/>
            <a:headEnd type="none" w="sm" len="sm"/>
            <a:tailEnd type="none" w="sm" len="sm"/>
          </a:ln>
        </p:spPr>
        <p:txBody>
          <a:bodyPr/>
          <a:lstStyle/>
          <a:p>
            <a:endParaRPr lang="en-US"/>
          </a:p>
        </p:txBody>
      </p:sp>
      <p:grpSp>
        <p:nvGrpSpPr>
          <p:cNvPr id="10" name="Group 10"/>
          <p:cNvGrpSpPr/>
          <p:nvPr/>
        </p:nvGrpSpPr>
        <p:grpSpPr>
          <a:xfrm>
            <a:off x="2819400" y="6017767"/>
            <a:ext cx="12039600" cy="768096"/>
            <a:chOff x="0" y="0"/>
            <a:chExt cx="3597711" cy="1024128"/>
          </a:xfrm>
        </p:grpSpPr>
        <p:sp>
          <p:nvSpPr>
            <p:cNvPr id="11" name="Freeform 11"/>
            <p:cNvSpPr/>
            <p:nvPr/>
          </p:nvSpPr>
          <p:spPr>
            <a:xfrm>
              <a:off x="0" y="0"/>
              <a:ext cx="3597711" cy="1024128"/>
            </a:xfrm>
            <a:custGeom>
              <a:avLst/>
              <a:gdLst/>
              <a:ahLst/>
              <a:cxnLst/>
              <a:rect l="l" t="t" r="r" b="b"/>
              <a:pathLst>
                <a:path w="3597711" h="1024128">
                  <a:moveTo>
                    <a:pt x="0" y="0"/>
                  </a:moveTo>
                  <a:lnTo>
                    <a:pt x="3597711" y="0"/>
                  </a:lnTo>
                  <a:lnTo>
                    <a:pt x="3597711" y="1024128"/>
                  </a:lnTo>
                  <a:lnTo>
                    <a:pt x="0" y="1024128"/>
                  </a:lnTo>
                  <a:close/>
                </a:path>
              </a:pathLst>
            </a:custGeom>
            <a:blipFill>
              <a:blip r:embed="rId3">
                <a:alphaModFix amt="0"/>
              </a:blip>
              <a:stretch>
                <a:fillRect t="-191243" r="-252437" b="-191243"/>
              </a:stretch>
            </a:blipFill>
          </p:spPr>
          <p:txBody>
            <a:bodyPr/>
            <a:lstStyle/>
            <a:p>
              <a:endParaRPr lang="en-US" b="1" dirty="0"/>
            </a:p>
          </p:txBody>
        </p:sp>
        <p:sp>
          <p:nvSpPr>
            <p:cNvPr id="12" name="TextBox 12"/>
            <p:cNvSpPr txBox="1"/>
            <p:nvPr/>
          </p:nvSpPr>
          <p:spPr>
            <a:xfrm>
              <a:off x="0" y="9525"/>
              <a:ext cx="3597711" cy="1014603"/>
            </a:xfrm>
            <a:prstGeom prst="rect">
              <a:avLst/>
            </a:prstGeom>
          </p:spPr>
          <p:txBody>
            <a:bodyPr lIns="0" tIns="0" rIns="0" bIns="0" rtlCol="0" anchor="ctr"/>
            <a:lstStyle/>
            <a:p>
              <a:pPr algn="l">
                <a:lnSpc>
                  <a:spcPts val="3359"/>
                </a:lnSpc>
              </a:pPr>
              <a:r>
                <a:rPr lang="en-US" sz="2799" i="1" dirty="0">
                  <a:solidFill>
                    <a:srgbClr val="092459"/>
                  </a:solidFill>
                  <a:latin typeface="Montserrat Italics"/>
                  <a:ea typeface="Montserrat Italics"/>
                  <a:cs typeface="Montserrat Italics"/>
                  <a:sym typeface="Montserrat Italics"/>
                </a:rPr>
                <a:t>Consideration and adoption of meeting outcome document including recommendations and draft resolutions. </a:t>
              </a:r>
            </a:p>
          </p:txBody>
        </p:sp>
      </p:grpSp>
      <p:grpSp>
        <p:nvGrpSpPr>
          <p:cNvPr id="15" name="Group 15"/>
          <p:cNvGrpSpPr/>
          <p:nvPr/>
        </p:nvGrpSpPr>
        <p:grpSpPr>
          <a:xfrm>
            <a:off x="5641649" y="4410108"/>
            <a:ext cx="6814877" cy="694944"/>
            <a:chOff x="0" y="0"/>
            <a:chExt cx="9086502" cy="926592"/>
          </a:xfrm>
        </p:grpSpPr>
        <p:sp>
          <p:nvSpPr>
            <p:cNvPr id="16" name="Freeform 16"/>
            <p:cNvSpPr/>
            <p:nvPr/>
          </p:nvSpPr>
          <p:spPr>
            <a:xfrm>
              <a:off x="0" y="0"/>
              <a:ext cx="9086503" cy="926592"/>
            </a:xfrm>
            <a:custGeom>
              <a:avLst/>
              <a:gdLst/>
              <a:ahLst/>
              <a:cxnLst/>
              <a:rect l="l" t="t" r="r" b="b"/>
              <a:pathLst>
                <a:path w="9086503" h="926592">
                  <a:moveTo>
                    <a:pt x="0" y="0"/>
                  </a:moveTo>
                  <a:lnTo>
                    <a:pt x="9086503" y="0"/>
                  </a:lnTo>
                  <a:lnTo>
                    <a:pt x="9086503" y="926592"/>
                  </a:lnTo>
                  <a:lnTo>
                    <a:pt x="0" y="926592"/>
                  </a:lnTo>
                  <a:close/>
                </a:path>
              </a:pathLst>
            </a:custGeom>
            <a:blipFill>
              <a:blip r:embed="rId3">
                <a:alphaModFix amt="0"/>
              </a:blip>
              <a:stretch>
                <a:fillRect t="-216637" r="-39544" b="-216637"/>
              </a:stretch>
            </a:blipFill>
          </p:spPr>
          <p:txBody>
            <a:bodyPr/>
            <a:lstStyle/>
            <a:p>
              <a:endParaRPr lang="en-US" sz="1100"/>
            </a:p>
          </p:txBody>
        </p:sp>
        <p:sp>
          <p:nvSpPr>
            <p:cNvPr id="17" name="TextBox 17"/>
            <p:cNvSpPr txBox="1"/>
            <p:nvPr/>
          </p:nvSpPr>
          <p:spPr>
            <a:xfrm>
              <a:off x="0" y="0"/>
              <a:ext cx="9086502" cy="926592"/>
            </a:xfrm>
            <a:prstGeom prst="rect">
              <a:avLst/>
            </a:prstGeom>
          </p:spPr>
          <p:txBody>
            <a:bodyPr lIns="0" tIns="0" rIns="0" bIns="0" rtlCol="0" anchor="ctr"/>
            <a:lstStyle/>
            <a:p>
              <a:pPr algn="l">
                <a:lnSpc>
                  <a:spcPts val="2520"/>
                </a:lnSpc>
              </a:pPr>
              <a:r>
                <a:rPr lang="en-US" sz="1400" dirty="0">
                  <a:solidFill>
                    <a:srgbClr val="092459"/>
                  </a:solidFill>
                  <a:latin typeface="Montserrat"/>
                  <a:ea typeface="Montserrat"/>
                  <a:cs typeface="Montserrat"/>
                  <a:sym typeface="Montserrat"/>
                </a:rPr>
                <a:t>6–10 July 2026  •  Hilton Hotel, Yaoundé, Cameroon</a:t>
              </a:r>
            </a:p>
          </p:txBody>
        </p:sp>
      </p:grpSp>
      <p:sp>
        <p:nvSpPr>
          <p:cNvPr id="18" name="TextBox 18"/>
          <p:cNvSpPr txBox="1"/>
          <p:nvPr/>
        </p:nvSpPr>
        <p:spPr>
          <a:xfrm>
            <a:off x="3276600" y="2831358"/>
            <a:ext cx="10716714" cy="854032"/>
          </a:xfrm>
          <a:prstGeom prst="rect">
            <a:avLst/>
          </a:prstGeom>
        </p:spPr>
        <p:txBody>
          <a:bodyPr wrap="square" lIns="0" tIns="0" rIns="0" bIns="0" rtlCol="0" anchor="t">
            <a:spAutoFit/>
          </a:bodyPr>
          <a:lstStyle/>
          <a:p>
            <a:pPr algn="ctr">
              <a:lnSpc>
                <a:spcPts val="7004"/>
              </a:lnSpc>
              <a:spcBef>
                <a:spcPct val="0"/>
              </a:spcBef>
            </a:pPr>
            <a:r>
              <a:rPr lang="en-US" sz="5003" dirty="0">
                <a:solidFill>
                  <a:srgbClr val="092459"/>
                </a:solidFill>
                <a:latin typeface="Montserrat Bold"/>
                <a:ea typeface="Montserrat Bold"/>
                <a:cs typeface="Montserrat Bold"/>
                <a:sym typeface="Montserrat Bold"/>
              </a:rPr>
              <a:t>Statistics that Matter:</a:t>
            </a:r>
          </a:p>
        </p:txBody>
      </p:sp>
      <p:sp>
        <p:nvSpPr>
          <p:cNvPr id="19" name="TextBox 19"/>
          <p:cNvSpPr txBox="1"/>
          <p:nvPr/>
        </p:nvSpPr>
        <p:spPr>
          <a:xfrm>
            <a:off x="2819400" y="3787206"/>
            <a:ext cx="12039600" cy="430887"/>
          </a:xfrm>
          <a:prstGeom prst="rect">
            <a:avLst/>
          </a:prstGeom>
        </p:spPr>
        <p:txBody>
          <a:bodyPr wrap="square" lIns="0" tIns="0" rIns="0" bIns="0" rtlCol="0" anchor="t">
            <a:spAutoFit/>
          </a:bodyPr>
          <a:lstStyle/>
          <a:p>
            <a:pPr algn="ctr">
              <a:spcBef>
                <a:spcPct val="0"/>
              </a:spcBef>
            </a:pPr>
            <a:r>
              <a:rPr lang="en-US" sz="2800" dirty="0">
                <a:solidFill>
                  <a:srgbClr val="D70A5F"/>
                </a:solidFill>
                <a:latin typeface="Montserrat Bold"/>
                <a:ea typeface="Montserrat Bold"/>
                <a:cs typeface="Montserrat Bold"/>
                <a:sym typeface="Montserrat Bold"/>
              </a:rPr>
              <a:t>Advancing Rights, Justice, and Opportunities for All</a:t>
            </a:r>
          </a:p>
        </p:txBody>
      </p:sp>
      <p:sp>
        <p:nvSpPr>
          <p:cNvPr id="20" name="TextBox 20"/>
          <p:cNvSpPr txBox="1"/>
          <p:nvPr/>
        </p:nvSpPr>
        <p:spPr>
          <a:xfrm>
            <a:off x="243126" y="9378542"/>
            <a:ext cx="5398523" cy="765402"/>
          </a:xfrm>
          <a:prstGeom prst="rect">
            <a:avLst/>
          </a:prstGeom>
        </p:spPr>
        <p:txBody>
          <a:bodyPr wrap="square" lIns="0" tIns="0" rIns="0" bIns="0" rtlCol="0" anchor="t">
            <a:spAutoFit/>
          </a:bodyPr>
          <a:lstStyle/>
          <a:p>
            <a:pPr algn="ctr">
              <a:lnSpc>
                <a:spcPts val="3079"/>
              </a:lnSpc>
              <a:spcBef>
                <a:spcPct val="0"/>
              </a:spcBef>
            </a:pPr>
            <a:r>
              <a:rPr lang="en-US" sz="2199" dirty="0">
                <a:solidFill>
                  <a:srgbClr val="D70A5F"/>
                </a:solidFill>
                <a:latin typeface="Montserrat"/>
                <a:ea typeface="Montserrat"/>
                <a:cs typeface="Montserrat"/>
                <a:sym typeface="Montserrat"/>
              </a:rPr>
              <a:t>Pamela Kakande Nabukhonzo• </a:t>
            </a:r>
          </a:p>
          <a:p>
            <a:pPr algn="ctr">
              <a:lnSpc>
                <a:spcPts val="3079"/>
              </a:lnSpc>
              <a:spcBef>
                <a:spcPct val="0"/>
              </a:spcBef>
            </a:pPr>
            <a:r>
              <a:rPr lang="en-US" sz="2199" dirty="0">
                <a:solidFill>
                  <a:srgbClr val="D70A5F"/>
                </a:solidFill>
                <a:latin typeface="Montserrat"/>
                <a:ea typeface="Montserrat"/>
                <a:cs typeface="Montserrat"/>
                <a:sym typeface="Montserrat"/>
              </a:rPr>
              <a:t>ACS, UNECA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1AC2F-FC3A-7F9E-BE24-71BC09240E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33605D-159E-7E8D-EC8E-93EA60007092}"/>
              </a:ext>
            </a:extLst>
          </p:cNvPr>
          <p:cNvSpPr/>
          <p:nvPr/>
        </p:nvSpPr>
        <p:spPr>
          <a:xfrm>
            <a:off x="27296" y="-1512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00"/>
            </a:blip>
            <a:stretch>
              <a:fillRect l="-10157" t="-29561" r="-53262" b="-73986"/>
            </a:stretch>
          </a:blipFill>
        </p:spPr>
        <p:txBody>
          <a:bodyPr/>
          <a:lstStyle/>
          <a:p>
            <a:endParaRPr lang="en-US"/>
          </a:p>
        </p:txBody>
      </p:sp>
      <p:grpSp>
        <p:nvGrpSpPr>
          <p:cNvPr id="3" name="Group 3">
            <a:extLst>
              <a:ext uri="{FF2B5EF4-FFF2-40B4-BE49-F238E27FC236}">
                <a16:creationId xmlns:a16="http://schemas.microsoft.com/office/drawing/2014/main" id="{589290C8-3E80-418B-EF3D-458D9127D59F}"/>
              </a:ext>
            </a:extLst>
          </p:cNvPr>
          <p:cNvGrpSpPr/>
          <p:nvPr/>
        </p:nvGrpSpPr>
        <p:grpSpPr>
          <a:xfrm>
            <a:off x="1612897" y="5907300"/>
            <a:ext cx="15062197" cy="3025397"/>
            <a:chOff x="0" y="0"/>
            <a:chExt cx="20082929" cy="4033863"/>
          </a:xfrm>
        </p:grpSpPr>
        <p:sp>
          <p:nvSpPr>
            <p:cNvPr id="4" name="Freeform 4">
              <a:extLst>
                <a:ext uri="{FF2B5EF4-FFF2-40B4-BE49-F238E27FC236}">
                  <a16:creationId xmlns:a16="http://schemas.microsoft.com/office/drawing/2014/main" id="{574CCDC9-3A95-9D29-E3BD-179532755A1A}"/>
                </a:ext>
              </a:extLst>
            </p:cNvPr>
            <p:cNvSpPr/>
            <p:nvPr/>
          </p:nvSpPr>
          <p:spPr>
            <a:xfrm>
              <a:off x="0" y="0"/>
              <a:ext cx="20083019" cy="4033901"/>
            </a:xfrm>
            <a:custGeom>
              <a:avLst/>
              <a:gdLst/>
              <a:ahLst/>
              <a:cxnLst/>
              <a:rect l="l" t="t" r="r" b="b"/>
              <a:pathLst>
                <a:path w="20083019" h="4033901">
                  <a:moveTo>
                    <a:pt x="0" y="242062"/>
                  </a:moveTo>
                  <a:cubicBezTo>
                    <a:pt x="0" y="108331"/>
                    <a:pt x="108331" y="0"/>
                    <a:pt x="242062" y="0"/>
                  </a:cubicBezTo>
                  <a:lnTo>
                    <a:pt x="19840956" y="0"/>
                  </a:lnTo>
                  <a:cubicBezTo>
                    <a:pt x="19974688" y="0"/>
                    <a:pt x="20083019" y="108331"/>
                    <a:pt x="20083019" y="242062"/>
                  </a:cubicBezTo>
                  <a:lnTo>
                    <a:pt x="20083019" y="3791839"/>
                  </a:lnTo>
                  <a:cubicBezTo>
                    <a:pt x="20083019" y="3925570"/>
                    <a:pt x="19974688" y="4033901"/>
                    <a:pt x="19840956" y="4033901"/>
                  </a:cubicBezTo>
                  <a:lnTo>
                    <a:pt x="242062" y="4033901"/>
                  </a:lnTo>
                  <a:cubicBezTo>
                    <a:pt x="108331" y="4033901"/>
                    <a:pt x="0" y="3925443"/>
                    <a:pt x="0" y="3791839"/>
                  </a:cubicBezTo>
                  <a:close/>
                </a:path>
              </a:pathLst>
            </a:custGeom>
            <a:solidFill>
              <a:srgbClr val="FDF0DC">
                <a:alpha val="27843"/>
              </a:srgbClr>
            </a:solidFill>
            <a:ln w="25400" cap="sq">
              <a:solidFill>
                <a:srgbClr val="E0E3ED">
                  <a:alpha val="27843"/>
                </a:srgbClr>
              </a:solidFill>
              <a:prstDash val="solid"/>
              <a:miter/>
            </a:ln>
          </p:spPr>
          <p:txBody>
            <a:bodyPr/>
            <a:lstStyle/>
            <a:p>
              <a:endParaRPr lang="en-US"/>
            </a:p>
          </p:txBody>
        </p:sp>
      </p:grpSp>
      <p:grpSp>
        <p:nvGrpSpPr>
          <p:cNvPr id="5" name="Group 5">
            <a:extLst>
              <a:ext uri="{FF2B5EF4-FFF2-40B4-BE49-F238E27FC236}">
                <a16:creationId xmlns:a16="http://schemas.microsoft.com/office/drawing/2014/main" id="{E6203157-E66F-4C6C-905B-5CF62CDD4749}"/>
              </a:ext>
            </a:extLst>
          </p:cNvPr>
          <p:cNvGrpSpPr/>
          <p:nvPr/>
        </p:nvGrpSpPr>
        <p:grpSpPr>
          <a:xfrm>
            <a:off x="2145602" y="6099163"/>
            <a:ext cx="1675867" cy="580834"/>
            <a:chOff x="0" y="0"/>
            <a:chExt cx="2308217" cy="799998"/>
          </a:xfrm>
        </p:grpSpPr>
        <p:sp>
          <p:nvSpPr>
            <p:cNvPr id="6" name="Freeform 6">
              <a:extLst>
                <a:ext uri="{FF2B5EF4-FFF2-40B4-BE49-F238E27FC236}">
                  <a16:creationId xmlns:a16="http://schemas.microsoft.com/office/drawing/2014/main" id="{7A447F9E-24EB-98C3-E444-06BE3194CA92}"/>
                </a:ext>
              </a:extLst>
            </p:cNvPr>
            <p:cNvSpPr/>
            <p:nvPr/>
          </p:nvSpPr>
          <p:spPr>
            <a:xfrm>
              <a:off x="0" y="0"/>
              <a:ext cx="2308221" cy="800000"/>
            </a:xfrm>
            <a:custGeom>
              <a:avLst/>
              <a:gdLst/>
              <a:ahLst/>
              <a:cxnLst/>
              <a:rect l="l" t="t" r="r" b="b"/>
              <a:pathLst>
                <a:path w="2308221" h="800000">
                  <a:moveTo>
                    <a:pt x="0" y="0"/>
                  </a:moveTo>
                  <a:lnTo>
                    <a:pt x="2308221" y="0"/>
                  </a:lnTo>
                  <a:lnTo>
                    <a:pt x="2308221" y="800000"/>
                  </a:lnTo>
                  <a:lnTo>
                    <a:pt x="0" y="800000"/>
                  </a:lnTo>
                  <a:close/>
                </a:path>
              </a:pathLst>
            </a:custGeom>
            <a:blipFill>
              <a:blip r:embed="rId3">
                <a:alphaModFix amt="0"/>
              </a:blip>
              <a:stretch>
                <a:fillRect t="-144850" r="-246587" b="-144850"/>
              </a:stretch>
            </a:blipFill>
          </p:spPr>
          <p:txBody>
            <a:bodyPr/>
            <a:lstStyle/>
            <a:p>
              <a:endParaRPr lang="en-US"/>
            </a:p>
          </p:txBody>
        </p:sp>
        <p:sp>
          <p:nvSpPr>
            <p:cNvPr id="7" name="TextBox 7">
              <a:extLst>
                <a:ext uri="{FF2B5EF4-FFF2-40B4-BE49-F238E27FC236}">
                  <a16:creationId xmlns:a16="http://schemas.microsoft.com/office/drawing/2014/main" id="{6853AA74-F676-6EE9-0A86-AFA59756E7C2}"/>
                </a:ext>
              </a:extLst>
            </p:cNvPr>
            <p:cNvSpPr txBox="1"/>
            <p:nvPr/>
          </p:nvSpPr>
          <p:spPr>
            <a:xfrm>
              <a:off x="0" y="-9525"/>
              <a:ext cx="2308217" cy="809523"/>
            </a:xfrm>
            <a:prstGeom prst="rect">
              <a:avLst/>
            </a:prstGeom>
          </p:spPr>
          <p:txBody>
            <a:bodyPr lIns="0" tIns="0" rIns="0" bIns="0" rtlCol="0" anchor="ctr"/>
            <a:lstStyle/>
            <a:p>
              <a:pPr algn="l">
                <a:lnSpc>
                  <a:spcPts val="2400"/>
                </a:lnSpc>
              </a:pPr>
              <a:r>
                <a:rPr lang="en-US" sz="2000" b="1" spc="280">
                  <a:solidFill>
                    <a:srgbClr val="1E2050"/>
                  </a:solidFill>
                  <a:latin typeface="Arial Bold"/>
                  <a:ea typeface="Arial Bold"/>
                  <a:cs typeface="Arial Bold"/>
                  <a:sym typeface="Arial Bold"/>
                </a:rPr>
                <a:t>CONTACT</a:t>
              </a:r>
            </a:p>
          </p:txBody>
        </p:sp>
      </p:grpSp>
      <p:grpSp>
        <p:nvGrpSpPr>
          <p:cNvPr id="8" name="Group 8">
            <a:extLst>
              <a:ext uri="{FF2B5EF4-FFF2-40B4-BE49-F238E27FC236}">
                <a16:creationId xmlns:a16="http://schemas.microsoft.com/office/drawing/2014/main" id="{58649D07-3FBE-EDDE-202F-3C737F14DF42}"/>
              </a:ext>
            </a:extLst>
          </p:cNvPr>
          <p:cNvGrpSpPr/>
          <p:nvPr/>
        </p:nvGrpSpPr>
        <p:grpSpPr>
          <a:xfrm>
            <a:off x="2425598" y="6860000"/>
            <a:ext cx="4200001" cy="480003"/>
            <a:chOff x="0" y="0"/>
            <a:chExt cx="5600002" cy="640004"/>
          </a:xfrm>
        </p:grpSpPr>
        <p:sp>
          <p:nvSpPr>
            <p:cNvPr id="9" name="Freeform 9">
              <a:extLst>
                <a:ext uri="{FF2B5EF4-FFF2-40B4-BE49-F238E27FC236}">
                  <a16:creationId xmlns:a16="http://schemas.microsoft.com/office/drawing/2014/main" id="{BE29D025-F4CC-7FE5-6977-D2773267C3FB}"/>
                </a:ext>
              </a:extLst>
            </p:cNvPr>
            <p:cNvSpPr/>
            <p:nvPr/>
          </p:nvSpPr>
          <p:spPr>
            <a:xfrm>
              <a:off x="0" y="0"/>
              <a:ext cx="5600000" cy="640000"/>
            </a:xfrm>
            <a:custGeom>
              <a:avLst/>
              <a:gdLst/>
              <a:ahLst/>
              <a:cxnLst/>
              <a:rect l="l" t="t" r="r" b="b"/>
              <a:pathLst>
                <a:path w="5600000" h="640000">
                  <a:moveTo>
                    <a:pt x="0" y="0"/>
                  </a:moveTo>
                  <a:lnTo>
                    <a:pt x="5600000" y="0"/>
                  </a:lnTo>
                  <a:lnTo>
                    <a:pt x="5600000" y="640000"/>
                  </a:lnTo>
                  <a:lnTo>
                    <a:pt x="0" y="640000"/>
                  </a:lnTo>
                  <a:close/>
                </a:path>
              </a:pathLst>
            </a:custGeom>
            <a:blipFill>
              <a:blip r:embed="rId3">
                <a:alphaModFix amt="0"/>
              </a:blip>
              <a:stretch>
                <a:fillRect t="-120493" b="-120494"/>
              </a:stretch>
            </a:blipFill>
          </p:spPr>
          <p:txBody>
            <a:bodyPr/>
            <a:lstStyle/>
            <a:p>
              <a:endParaRPr lang="en-US"/>
            </a:p>
          </p:txBody>
        </p:sp>
        <p:sp>
          <p:nvSpPr>
            <p:cNvPr id="10" name="TextBox 10">
              <a:extLst>
                <a:ext uri="{FF2B5EF4-FFF2-40B4-BE49-F238E27FC236}">
                  <a16:creationId xmlns:a16="http://schemas.microsoft.com/office/drawing/2014/main" id="{8253C8B3-D438-44D8-A70A-E09B264E3FB9}"/>
                </a:ext>
              </a:extLst>
            </p:cNvPr>
            <p:cNvSpPr txBox="1"/>
            <p:nvPr/>
          </p:nvSpPr>
          <p:spPr>
            <a:xfrm>
              <a:off x="0" y="-19050"/>
              <a:ext cx="5600002" cy="659054"/>
            </a:xfrm>
            <a:prstGeom prst="rect">
              <a:avLst/>
            </a:prstGeom>
          </p:spPr>
          <p:txBody>
            <a:bodyPr lIns="0" tIns="0" rIns="0" bIns="0" rtlCol="0" anchor="ctr"/>
            <a:lstStyle/>
            <a:p>
              <a:pPr algn="l">
                <a:lnSpc>
                  <a:spcPts val="2039"/>
                </a:lnSpc>
              </a:pPr>
              <a:r>
                <a:rPr lang="en-US" sz="1700" b="1" spc="200">
                  <a:solidFill>
                    <a:srgbClr val="1E2050"/>
                  </a:solidFill>
                  <a:latin typeface="Arial Bold"/>
                  <a:ea typeface="Arial Bold"/>
                  <a:cs typeface="Arial Bold"/>
                  <a:sym typeface="Arial Bold"/>
                </a:rPr>
                <a:t>NAME</a:t>
              </a:r>
            </a:p>
          </p:txBody>
        </p:sp>
      </p:grpSp>
      <p:grpSp>
        <p:nvGrpSpPr>
          <p:cNvPr id="11" name="Group 11">
            <a:extLst>
              <a:ext uri="{FF2B5EF4-FFF2-40B4-BE49-F238E27FC236}">
                <a16:creationId xmlns:a16="http://schemas.microsoft.com/office/drawing/2014/main" id="{0D46C944-3910-4C3C-051E-E020B8C9D034}"/>
              </a:ext>
            </a:extLst>
          </p:cNvPr>
          <p:cNvGrpSpPr/>
          <p:nvPr/>
        </p:nvGrpSpPr>
        <p:grpSpPr>
          <a:xfrm>
            <a:off x="2425598" y="7379999"/>
            <a:ext cx="4200001" cy="519998"/>
            <a:chOff x="0" y="0"/>
            <a:chExt cx="5600002" cy="693331"/>
          </a:xfrm>
        </p:grpSpPr>
        <p:sp>
          <p:nvSpPr>
            <p:cNvPr id="12" name="Freeform 12">
              <a:extLst>
                <a:ext uri="{FF2B5EF4-FFF2-40B4-BE49-F238E27FC236}">
                  <a16:creationId xmlns:a16="http://schemas.microsoft.com/office/drawing/2014/main" id="{22A6011C-29D3-77F3-2655-B5311FE2D90E}"/>
                </a:ext>
              </a:extLst>
            </p:cNvPr>
            <p:cNvSpPr/>
            <p:nvPr/>
          </p:nvSpPr>
          <p:spPr>
            <a:xfrm>
              <a:off x="0" y="0"/>
              <a:ext cx="5600000" cy="693333"/>
            </a:xfrm>
            <a:custGeom>
              <a:avLst/>
              <a:gdLst/>
              <a:ahLst/>
              <a:cxnLst/>
              <a:rect l="l" t="t" r="r" b="b"/>
              <a:pathLst>
                <a:path w="5600000" h="693333">
                  <a:moveTo>
                    <a:pt x="0" y="0"/>
                  </a:moveTo>
                  <a:lnTo>
                    <a:pt x="5600000" y="0"/>
                  </a:lnTo>
                  <a:lnTo>
                    <a:pt x="5600000" y="693333"/>
                  </a:lnTo>
                  <a:lnTo>
                    <a:pt x="0" y="693333"/>
                  </a:lnTo>
                  <a:close/>
                </a:path>
              </a:pathLst>
            </a:custGeom>
            <a:blipFill>
              <a:blip r:embed="rId3">
                <a:alphaModFix amt="0"/>
              </a:blip>
              <a:stretch>
                <a:fillRect t="-107379" b="-107379"/>
              </a:stretch>
            </a:blipFill>
          </p:spPr>
          <p:txBody>
            <a:bodyPr/>
            <a:lstStyle/>
            <a:p>
              <a:endParaRPr lang="en-US"/>
            </a:p>
          </p:txBody>
        </p:sp>
        <p:sp>
          <p:nvSpPr>
            <p:cNvPr id="13" name="TextBox 13">
              <a:extLst>
                <a:ext uri="{FF2B5EF4-FFF2-40B4-BE49-F238E27FC236}">
                  <a16:creationId xmlns:a16="http://schemas.microsoft.com/office/drawing/2014/main" id="{E7CB4894-5C5E-12A5-E88A-1CF2BE1BA289}"/>
                </a:ext>
              </a:extLst>
            </p:cNvPr>
            <p:cNvSpPr txBox="1"/>
            <p:nvPr/>
          </p:nvSpPr>
          <p:spPr>
            <a:xfrm>
              <a:off x="0" y="-9525"/>
              <a:ext cx="5600002" cy="702856"/>
            </a:xfrm>
            <a:prstGeom prst="rect">
              <a:avLst/>
            </a:prstGeom>
          </p:spPr>
          <p:txBody>
            <a:bodyPr lIns="0" tIns="0" rIns="0" bIns="0" rtlCol="0" anchor="ctr"/>
            <a:lstStyle/>
            <a:p>
              <a:pPr algn="l">
                <a:lnSpc>
                  <a:spcPts val="2520"/>
                </a:lnSpc>
              </a:pPr>
              <a:r>
                <a:rPr lang="en-US" sz="2100" dirty="0">
                  <a:solidFill>
                    <a:srgbClr val="555568"/>
                  </a:solidFill>
                  <a:latin typeface="Arial"/>
                  <a:ea typeface="Arial"/>
                  <a:cs typeface="Arial"/>
                  <a:sym typeface="Arial"/>
                </a:rPr>
                <a:t>Pamela Kakande Nabukhonzo</a:t>
              </a:r>
            </a:p>
          </p:txBody>
        </p:sp>
      </p:grpSp>
      <p:grpSp>
        <p:nvGrpSpPr>
          <p:cNvPr id="14" name="Group 14">
            <a:extLst>
              <a:ext uri="{FF2B5EF4-FFF2-40B4-BE49-F238E27FC236}">
                <a16:creationId xmlns:a16="http://schemas.microsoft.com/office/drawing/2014/main" id="{3917C9F7-E988-A553-E8EC-95C8487BF31E}"/>
              </a:ext>
            </a:extLst>
          </p:cNvPr>
          <p:cNvGrpSpPr/>
          <p:nvPr/>
        </p:nvGrpSpPr>
        <p:grpSpPr>
          <a:xfrm>
            <a:off x="2425598" y="7940002"/>
            <a:ext cx="4200001" cy="30004"/>
            <a:chOff x="0" y="0"/>
            <a:chExt cx="5600002" cy="40005"/>
          </a:xfrm>
        </p:grpSpPr>
        <p:sp>
          <p:nvSpPr>
            <p:cNvPr id="15" name="Freeform 15">
              <a:extLst>
                <a:ext uri="{FF2B5EF4-FFF2-40B4-BE49-F238E27FC236}">
                  <a16:creationId xmlns:a16="http://schemas.microsoft.com/office/drawing/2014/main" id="{F8EE43B3-F647-631A-B102-C4497F812E6F}"/>
                </a:ext>
              </a:extLst>
            </p:cNvPr>
            <p:cNvSpPr/>
            <p:nvPr/>
          </p:nvSpPr>
          <p:spPr>
            <a:xfrm>
              <a:off x="0" y="0"/>
              <a:ext cx="5599938" cy="40005"/>
            </a:xfrm>
            <a:custGeom>
              <a:avLst/>
              <a:gdLst/>
              <a:ahLst/>
              <a:cxnLst/>
              <a:rect l="l" t="t" r="r" b="b"/>
              <a:pathLst>
                <a:path w="5599938" h="40005">
                  <a:moveTo>
                    <a:pt x="0" y="0"/>
                  </a:moveTo>
                  <a:lnTo>
                    <a:pt x="5599938" y="0"/>
                  </a:lnTo>
                  <a:lnTo>
                    <a:pt x="5599938" y="40005"/>
                  </a:lnTo>
                  <a:lnTo>
                    <a:pt x="0" y="40005"/>
                  </a:lnTo>
                  <a:close/>
                </a:path>
              </a:pathLst>
            </a:custGeom>
            <a:solidFill>
              <a:srgbClr val="C6CAD8"/>
            </a:solidFill>
          </p:spPr>
          <p:txBody>
            <a:bodyPr/>
            <a:lstStyle/>
            <a:p>
              <a:endParaRPr lang="en-US"/>
            </a:p>
          </p:txBody>
        </p:sp>
      </p:grpSp>
      <p:grpSp>
        <p:nvGrpSpPr>
          <p:cNvPr id="16" name="Group 16">
            <a:extLst>
              <a:ext uri="{FF2B5EF4-FFF2-40B4-BE49-F238E27FC236}">
                <a16:creationId xmlns:a16="http://schemas.microsoft.com/office/drawing/2014/main" id="{DE7E69A3-1B55-03C3-F1C5-522067BA211F}"/>
              </a:ext>
            </a:extLst>
          </p:cNvPr>
          <p:cNvGrpSpPr/>
          <p:nvPr/>
        </p:nvGrpSpPr>
        <p:grpSpPr>
          <a:xfrm>
            <a:off x="7044004" y="6860000"/>
            <a:ext cx="4200001" cy="480003"/>
            <a:chOff x="0" y="0"/>
            <a:chExt cx="5600002" cy="640004"/>
          </a:xfrm>
        </p:grpSpPr>
        <p:sp>
          <p:nvSpPr>
            <p:cNvPr id="17" name="Freeform 17">
              <a:extLst>
                <a:ext uri="{FF2B5EF4-FFF2-40B4-BE49-F238E27FC236}">
                  <a16:creationId xmlns:a16="http://schemas.microsoft.com/office/drawing/2014/main" id="{3FA1DA61-36D2-3AD3-55D1-4CFE3A04A64C}"/>
                </a:ext>
              </a:extLst>
            </p:cNvPr>
            <p:cNvSpPr/>
            <p:nvPr/>
          </p:nvSpPr>
          <p:spPr>
            <a:xfrm>
              <a:off x="0" y="0"/>
              <a:ext cx="5600000" cy="640000"/>
            </a:xfrm>
            <a:custGeom>
              <a:avLst/>
              <a:gdLst/>
              <a:ahLst/>
              <a:cxnLst/>
              <a:rect l="l" t="t" r="r" b="b"/>
              <a:pathLst>
                <a:path w="5600000" h="640000">
                  <a:moveTo>
                    <a:pt x="0" y="0"/>
                  </a:moveTo>
                  <a:lnTo>
                    <a:pt x="5600000" y="0"/>
                  </a:lnTo>
                  <a:lnTo>
                    <a:pt x="5600000" y="640000"/>
                  </a:lnTo>
                  <a:lnTo>
                    <a:pt x="0" y="640000"/>
                  </a:lnTo>
                  <a:close/>
                </a:path>
              </a:pathLst>
            </a:custGeom>
            <a:blipFill>
              <a:blip r:embed="rId3">
                <a:alphaModFix amt="0"/>
              </a:blip>
              <a:stretch>
                <a:fillRect t="-120493" b="-120494"/>
              </a:stretch>
            </a:blipFill>
          </p:spPr>
          <p:txBody>
            <a:bodyPr/>
            <a:lstStyle/>
            <a:p>
              <a:endParaRPr lang="en-US"/>
            </a:p>
          </p:txBody>
        </p:sp>
        <p:sp>
          <p:nvSpPr>
            <p:cNvPr id="18" name="TextBox 18">
              <a:extLst>
                <a:ext uri="{FF2B5EF4-FFF2-40B4-BE49-F238E27FC236}">
                  <a16:creationId xmlns:a16="http://schemas.microsoft.com/office/drawing/2014/main" id="{FB32898A-63DB-7C12-C459-E32BDCA9F61F}"/>
                </a:ext>
              </a:extLst>
            </p:cNvPr>
            <p:cNvSpPr txBox="1"/>
            <p:nvPr/>
          </p:nvSpPr>
          <p:spPr>
            <a:xfrm>
              <a:off x="0" y="-19050"/>
              <a:ext cx="5600002" cy="659054"/>
            </a:xfrm>
            <a:prstGeom prst="rect">
              <a:avLst/>
            </a:prstGeom>
          </p:spPr>
          <p:txBody>
            <a:bodyPr lIns="0" tIns="0" rIns="0" bIns="0" rtlCol="0" anchor="ctr"/>
            <a:lstStyle/>
            <a:p>
              <a:pPr algn="l">
                <a:lnSpc>
                  <a:spcPts val="2039"/>
                </a:lnSpc>
              </a:pPr>
              <a:r>
                <a:rPr lang="en-US" sz="1700" b="1" spc="200">
                  <a:solidFill>
                    <a:srgbClr val="1E2050"/>
                  </a:solidFill>
                  <a:latin typeface="Arial Bold"/>
                  <a:ea typeface="Arial Bold"/>
                  <a:cs typeface="Arial Bold"/>
                  <a:sym typeface="Arial Bold"/>
                </a:rPr>
                <a:t>EMAIL</a:t>
              </a:r>
            </a:p>
          </p:txBody>
        </p:sp>
      </p:grpSp>
      <p:grpSp>
        <p:nvGrpSpPr>
          <p:cNvPr id="19" name="Group 19">
            <a:extLst>
              <a:ext uri="{FF2B5EF4-FFF2-40B4-BE49-F238E27FC236}">
                <a16:creationId xmlns:a16="http://schemas.microsoft.com/office/drawing/2014/main" id="{CC581DA2-B5B8-E1A8-1D52-A5E1B5F7DE5B}"/>
              </a:ext>
            </a:extLst>
          </p:cNvPr>
          <p:cNvGrpSpPr/>
          <p:nvPr/>
        </p:nvGrpSpPr>
        <p:grpSpPr>
          <a:xfrm>
            <a:off x="7044004" y="7372855"/>
            <a:ext cx="4200001" cy="527143"/>
            <a:chOff x="0" y="-9525"/>
            <a:chExt cx="5600002" cy="702858"/>
          </a:xfrm>
        </p:grpSpPr>
        <p:sp>
          <p:nvSpPr>
            <p:cNvPr id="20" name="Freeform 20">
              <a:extLst>
                <a:ext uri="{FF2B5EF4-FFF2-40B4-BE49-F238E27FC236}">
                  <a16:creationId xmlns:a16="http://schemas.microsoft.com/office/drawing/2014/main" id="{18FA2DE5-2947-DD5A-B9CA-A76EC6C784A4}"/>
                </a:ext>
              </a:extLst>
            </p:cNvPr>
            <p:cNvSpPr/>
            <p:nvPr/>
          </p:nvSpPr>
          <p:spPr>
            <a:xfrm>
              <a:off x="0" y="0"/>
              <a:ext cx="5600001" cy="693333"/>
            </a:xfrm>
            <a:custGeom>
              <a:avLst/>
              <a:gdLst/>
              <a:ahLst/>
              <a:cxnLst/>
              <a:rect l="l" t="t" r="r" b="b"/>
              <a:pathLst>
                <a:path w="5600000" h="693333">
                  <a:moveTo>
                    <a:pt x="0" y="0"/>
                  </a:moveTo>
                  <a:lnTo>
                    <a:pt x="5600000" y="0"/>
                  </a:lnTo>
                  <a:lnTo>
                    <a:pt x="5600000" y="693333"/>
                  </a:lnTo>
                  <a:lnTo>
                    <a:pt x="0" y="693333"/>
                  </a:lnTo>
                  <a:close/>
                </a:path>
              </a:pathLst>
            </a:custGeom>
            <a:blipFill>
              <a:blip r:embed="rId3">
                <a:alphaModFix amt="0"/>
              </a:blip>
              <a:stretch>
                <a:fillRect t="-107379" b="-107379"/>
              </a:stretch>
            </a:blipFill>
          </p:spPr>
          <p:txBody>
            <a:bodyPr/>
            <a:lstStyle/>
            <a:p>
              <a:endParaRPr lang="en-US"/>
            </a:p>
          </p:txBody>
        </p:sp>
        <p:sp>
          <p:nvSpPr>
            <p:cNvPr id="21" name="TextBox 21">
              <a:extLst>
                <a:ext uri="{FF2B5EF4-FFF2-40B4-BE49-F238E27FC236}">
                  <a16:creationId xmlns:a16="http://schemas.microsoft.com/office/drawing/2014/main" id="{21A89782-AA05-B1D0-E7E1-6E339CB0E492}"/>
                </a:ext>
              </a:extLst>
            </p:cNvPr>
            <p:cNvSpPr txBox="1"/>
            <p:nvPr/>
          </p:nvSpPr>
          <p:spPr>
            <a:xfrm>
              <a:off x="0" y="-9525"/>
              <a:ext cx="5600002" cy="702856"/>
            </a:xfrm>
            <a:prstGeom prst="rect">
              <a:avLst/>
            </a:prstGeom>
          </p:spPr>
          <p:txBody>
            <a:bodyPr lIns="0" tIns="0" rIns="0" bIns="0" rtlCol="0" anchor="ctr"/>
            <a:lstStyle/>
            <a:p>
              <a:pPr algn="l">
                <a:lnSpc>
                  <a:spcPts val="2520"/>
                </a:lnSpc>
              </a:pPr>
              <a:r>
                <a:rPr lang="en-US" sz="2100" dirty="0">
                  <a:solidFill>
                    <a:srgbClr val="555568"/>
                  </a:solidFill>
                  <a:latin typeface="Arial"/>
                  <a:ea typeface="Arial"/>
                  <a:cs typeface="Arial"/>
                  <a:sym typeface="Arial"/>
                </a:rPr>
                <a:t>pamela.nabukhonzo@un.org</a:t>
              </a:r>
            </a:p>
          </p:txBody>
        </p:sp>
      </p:grpSp>
      <p:grpSp>
        <p:nvGrpSpPr>
          <p:cNvPr id="22" name="Group 22">
            <a:extLst>
              <a:ext uri="{FF2B5EF4-FFF2-40B4-BE49-F238E27FC236}">
                <a16:creationId xmlns:a16="http://schemas.microsoft.com/office/drawing/2014/main" id="{CF589950-9476-BD04-464D-DD4AACA75AA1}"/>
              </a:ext>
            </a:extLst>
          </p:cNvPr>
          <p:cNvGrpSpPr/>
          <p:nvPr/>
        </p:nvGrpSpPr>
        <p:grpSpPr>
          <a:xfrm>
            <a:off x="7044004" y="7940002"/>
            <a:ext cx="4200001" cy="30004"/>
            <a:chOff x="0" y="0"/>
            <a:chExt cx="5600002" cy="40005"/>
          </a:xfrm>
        </p:grpSpPr>
        <p:sp>
          <p:nvSpPr>
            <p:cNvPr id="23" name="Freeform 23">
              <a:extLst>
                <a:ext uri="{FF2B5EF4-FFF2-40B4-BE49-F238E27FC236}">
                  <a16:creationId xmlns:a16="http://schemas.microsoft.com/office/drawing/2014/main" id="{8474A5ED-243A-420A-C816-0FAC35813A5E}"/>
                </a:ext>
              </a:extLst>
            </p:cNvPr>
            <p:cNvSpPr/>
            <p:nvPr/>
          </p:nvSpPr>
          <p:spPr>
            <a:xfrm>
              <a:off x="0" y="0"/>
              <a:ext cx="5599938" cy="40005"/>
            </a:xfrm>
            <a:custGeom>
              <a:avLst/>
              <a:gdLst/>
              <a:ahLst/>
              <a:cxnLst/>
              <a:rect l="l" t="t" r="r" b="b"/>
              <a:pathLst>
                <a:path w="5599938" h="40005">
                  <a:moveTo>
                    <a:pt x="0" y="0"/>
                  </a:moveTo>
                  <a:lnTo>
                    <a:pt x="5599938" y="0"/>
                  </a:lnTo>
                  <a:lnTo>
                    <a:pt x="5599938" y="40005"/>
                  </a:lnTo>
                  <a:lnTo>
                    <a:pt x="0" y="40005"/>
                  </a:lnTo>
                  <a:close/>
                </a:path>
              </a:pathLst>
            </a:custGeom>
            <a:solidFill>
              <a:srgbClr val="C6CAD8"/>
            </a:solidFill>
          </p:spPr>
          <p:txBody>
            <a:bodyPr/>
            <a:lstStyle/>
            <a:p>
              <a:endParaRPr lang="en-US"/>
            </a:p>
          </p:txBody>
        </p:sp>
      </p:grpSp>
      <p:grpSp>
        <p:nvGrpSpPr>
          <p:cNvPr id="24" name="Group 24">
            <a:extLst>
              <a:ext uri="{FF2B5EF4-FFF2-40B4-BE49-F238E27FC236}">
                <a16:creationId xmlns:a16="http://schemas.microsoft.com/office/drawing/2014/main" id="{5BFB466A-4A89-151B-24E2-BFB1D52060FA}"/>
              </a:ext>
            </a:extLst>
          </p:cNvPr>
          <p:cNvGrpSpPr/>
          <p:nvPr/>
        </p:nvGrpSpPr>
        <p:grpSpPr>
          <a:xfrm>
            <a:off x="11662400" y="6860000"/>
            <a:ext cx="4200001" cy="480003"/>
            <a:chOff x="0" y="0"/>
            <a:chExt cx="5600002" cy="640004"/>
          </a:xfrm>
        </p:grpSpPr>
        <p:sp>
          <p:nvSpPr>
            <p:cNvPr id="25" name="Freeform 25">
              <a:extLst>
                <a:ext uri="{FF2B5EF4-FFF2-40B4-BE49-F238E27FC236}">
                  <a16:creationId xmlns:a16="http://schemas.microsoft.com/office/drawing/2014/main" id="{632E92E2-A19A-B169-7256-FFCD885F4A6E}"/>
                </a:ext>
              </a:extLst>
            </p:cNvPr>
            <p:cNvSpPr/>
            <p:nvPr/>
          </p:nvSpPr>
          <p:spPr>
            <a:xfrm>
              <a:off x="0" y="0"/>
              <a:ext cx="5600000" cy="640000"/>
            </a:xfrm>
            <a:custGeom>
              <a:avLst/>
              <a:gdLst/>
              <a:ahLst/>
              <a:cxnLst/>
              <a:rect l="l" t="t" r="r" b="b"/>
              <a:pathLst>
                <a:path w="5600000" h="640000">
                  <a:moveTo>
                    <a:pt x="0" y="0"/>
                  </a:moveTo>
                  <a:lnTo>
                    <a:pt x="5600000" y="0"/>
                  </a:lnTo>
                  <a:lnTo>
                    <a:pt x="5600000" y="640000"/>
                  </a:lnTo>
                  <a:lnTo>
                    <a:pt x="0" y="640000"/>
                  </a:lnTo>
                  <a:close/>
                </a:path>
              </a:pathLst>
            </a:custGeom>
            <a:blipFill>
              <a:blip r:embed="rId3">
                <a:alphaModFix amt="0"/>
              </a:blip>
              <a:stretch>
                <a:fillRect t="-120493" b="-120494"/>
              </a:stretch>
            </a:blipFill>
          </p:spPr>
          <p:txBody>
            <a:bodyPr/>
            <a:lstStyle/>
            <a:p>
              <a:endParaRPr lang="en-US"/>
            </a:p>
          </p:txBody>
        </p:sp>
        <p:sp>
          <p:nvSpPr>
            <p:cNvPr id="26" name="TextBox 26">
              <a:extLst>
                <a:ext uri="{FF2B5EF4-FFF2-40B4-BE49-F238E27FC236}">
                  <a16:creationId xmlns:a16="http://schemas.microsoft.com/office/drawing/2014/main" id="{483C9BB8-02A1-FA66-9D58-32D7264412EC}"/>
                </a:ext>
              </a:extLst>
            </p:cNvPr>
            <p:cNvSpPr txBox="1"/>
            <p:nvPr/>
          </p:nvSpPr>
          <p:spPr>
            <a:xfrm>
              <a:off x="0" y="-19050"/>
              <a:ext cx="5600002" cy="659054"/>
            </a:xfrm>
            <a:prstGeom prst="rect">
              <a:avLst/>
            </a:prstGeom>
          </p:spPr>
          <p:txBody>
            <a:bodyPr lIns="0" tIns="0" rIns="0" bIns="0" rtlCol="0" anchor="ctr"/>
            <a:lstStyle/>
            <a:p>
              <a:pPr algn="l">
                <a:lnSpc>
                  <a:spcPts val="2039"/>
                </a:lnSpc>
              </a:pPr>
              <a:r>
                <a:rPr lang="en-US" sz="1700" b="1" spc="200">
                  <a:solidFill>
                    <a:srgbClr val="1E2050"/>
                  </a:solidFill>
                  <a:latin typeface="Arial Bold"/>
                  <a:ea typeface="Arial Bold"/>
                  <a:cs typeface="Arial Bold"/>
                  <a:sym typeface="Arial Bold"/>
                </a:rPr>
                <a:t>ORGANISATION</a:t>
              </a:r>
            </a:p>
          </p:txBody>
        </p:sp>
      </p:grpSp>
      <p:grpSp>
        <p:nvGrpSpPr>
          <p:cNvPr id="27" name="Group 27">
            <a:extLst>
              <a:ext uri="{FF2B5EF4-FFF2-40B4-BE49-F238E27FC236}">
                <a16:creationId xmlns:a16="http://schemas.microsoft.com/office/drawing/2014/main" id="{EF2F2275-1C54-B3FD-DAEA-50E37E5A0427}"/>
              </a:ext>
            </a:extLst>
          </p:cNvPr>
          <p:cNvGrpSpPr/>
          <p:nvPr/>
        </p:nvGrpSpPr>
        <p:grpSpPr>
          <a:xfrm>
            <a:off x="11662400" y="7379999"/>
            <a:ext cx="4200001" cy="519998"/>
            <a:chOff x="0" y="0"/>
            <a:chExt cx="5600002" cy="693331"/>
          </a:xfrm>
        </p:grpSpPr>
        <p:sp>
          <p:nvSpPr>
            <p:cNvPr id="28" name="Freeform 28">
              <a:extLst>
                <a:ext uri="{FF2B5EF4-FFF2-40B4-BE49-F238E27FC236}">
                  <a16:creationId xmlns:a16="http://schemas.microsoft.com/office/drawing/2014/main" id="{BA49BAC1-F9CC-89BB-4C04-1C7BDF1F8860}"/>
                </a:ext>
              </a:extLst>
            </p:cNvPr>
            <p:cNvSpPr/>
            <p:nvPr/>
          </p:nvSpPr>
          <p:spPr>
            <a:xfrm>
              <a:off x="0" y="0"/>
              <a:ext cx="5600000" cy="693333"/>
            </a:xfrm>
            <a:custGeom>
              <a:avLst/>
              <a:gdLst/>
              <a:ahLst/>
              <a:cxnLst/>
              <a:rect l="l" t="t" r="r" b="b"/>
              <a:pathLst>
                <a:path w="5600000" h="693333">
                  <a:moveTo>
                    <a:pt x="0" y="0"/>
                  </a:moveTo>
                  <a:lnTo>
                    <a:pt x="5600000" y="0"/>
                  </a:lnTo>
                  <a:lnTo>
                    <a:pt x="5600000" y="693333"/>
                  </a:lnTo>
                  <a:lnTo>
                    <a:pt x="0" y="693333"/>
                  </a:lnTo>
                  <a:close/>
                </a:path>
              </a:pathLst>
            </a:custGeom>
            <a:blipFill>
              <a:blip r:embed="rId3">
                <a:alphaModFix amt="0"/>
              </a:blip>
              <a:stretch>
                <a:fillRect t="-107379" b="-107379"/>
              </a:stretch>
            </a:blipFill>
          </p:spPr>
          <p:txBody>
            <a:bodyPr/>
            <a:lstStyle/>
            <a:p>
              <a:endParaRPr lang="en-US"/>
            </a:p>
          </p:txBody>
        </p:sp>
        <p:sp>
          <p:nvSpPr>
            <p:cNvPr id="29" name="TextBox 29">
              <a:extLst>
                <a:ext uri="{FF2B5EF4-FFF2-40B4-BE49-F238E27FC236}">
                  <a16:creationId xmlns:a16="http://schemas.microsoft.com/office/drawing/2014/main" id="{583200DC-103E-A599-8F75-0210B20B61A9}"/>
                </a:ext>
              </a:extLst>
            </p:cNvPr>
            <p:cNvSpPr txBox="1"/>
            <p:nvPr/>
          </p:nvSpPr>
          <p:spPr>
            <a:xfrm>
              <a:off x="0" y="-9525"/>
              <a:ext cx="5600002" cy="702856"/>
            </a:xfrm>
            <a:prstGeom prst="rect">
              <a:avLst/>
            </a:prstGeom>
          </p:spPr>
          <p:txBody>
            <a:bodyPr lIns="0" tIns="0" rIns="0" bIns="0" rtlCol="0" anchor="ctr"/>
            <a:lstStyle/>
            <a:p>
              <a:pPr algn="l">
                <a:lnSpc>
                  <a:spcPts val="2520"/>
                </a:lnSpc>
              </a:pPr>
              <a:r>
                <a:rPr lang="en-US" sz="2100" dirty="0">
                  <a:solidFill>
                    <a:srgbClr val="555568"/>
                  </a:solidFill>
                  <a:latin typeface="Arial"/>
                  <a:ea typeface="Arial"/>
                  <a:cs typeface="Arial"/>
                  <a:sym typeface="Arial"/>
                </a:rPr>
                <a:t>UNECA</a:t>
              </a:r>
            </a:p>
          </p:txBody>
        </p:sp>
      </p:grpSp>
      <p:grpSp>
        <p:nvGrpSpPr>
          <p:cNvPr id="30" name="Group 30">
            <a:extLst>
              <a:ext uri="{FF2B5EF4-FFF2-40B4-BE49-F238E27FC236}">
                <a16:creationId xmlns:a16="http://schemas.microsoft.com/office/drawing/2014/main" id="{A6E96506-767D-4BFF-6A6C-8DF88D63DA07}"/>
              </a:ext>
            </a:extLst>
          </p:cNvPr>
          <p:cNvGrpSpPr/>
          <p:nvPr/>
        </p:nvGrpSpPr>
        <p:grpSpPr>
          <a:xfrm>
            <a:off x="11662400" y="7940002"/>
            <a:ext cx="4200001" cy="30004"/>
            <a:chOff x="0" y="0"/>
            <a:chExt cx="5600002" cy="40005"/>
          </a:xfrm>
        </p:grpSpPr>
        <p:sp>
          <p:nvSpPr>
            <p:cNvPr id="31" name="Freeform 31">
              <a:extLst>
                <a:ext uri="{FF2B5EF4-FFF2-40B4-BE49-F238E27FC236}">
                  <a16:creationId xmlns:a16="http://schemas.microsoft.com/office/drawing/2014/main" id="{16DD2980-0B69-89B4-2E33-83D5C4CBB216}"/>
                </a:ext>
              </a:extLst>
            </p:cNvPr>
            <p:cNvSpPr/>
            <p:nvPr/>
          </p:nvSpPr>
          <p:spPr>
            <a:xfrm>
              <a:off x="0" y="0"/>
              <a:ext cx="5599938" cy="40005"/>
            </a:xfrm>
            <a:custGeom>
              <a:avLst/>
              <a:gdLst/>
              <a:ahLst/>
              <a:cxnLst/>
              <a:rect l="l" t="t" r="r" b="b"/>
              <a:pathLst>
                <a:path w="5599938" h="40005">
                  <a:moveTo>
                    <a:pt x="0" y="0"/>
                  </a:moveTo>
                  <a:lnTo>
                    <a:pt x="5599938" y="0"/>
                  </a:lnTo>
                  <a:lnTo>
                    <a:pt x="5599938" y="40005"/>
                  </a:lnTo>
                  <a:lnTo>
                    <a:pt x="0" y="40005"/>
                  </a:lnTo>
                  <a:close/>
                </a:path>
              </a:pathLst>
            </a:custGeom>
            <a:solidFill>
              <a:srgbClr val="C6CAD8"/>
            </a:solidFill>
          </p:spPr>
          <p:txBody>
            <a:bodyPr/>
            <a:lstStyle/>
            <a:p>
              <a:endParaRPr lang="en-US"/>
            </a:p>
          </p:txBody>
        </p:sp>
      </p:grpSp>
      <p:sp>
        <p:nvSpPr>
          <p:cNvPr id="32" name="TextBox 32">
            <a:extLst>
              <a:ext uri="{FF2B5EF4-FFF2-40B4-BE49-F238E27FC236}">
                <a16:creationId xmlns:a16="http://schemas.microsoft.com/office/drawing/2014/main" id="{85EB7138-A46F-4E84-FA6A-131DD07B27DB}"/>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3919"/>
              </a:lnSpc>
              <a:spcBef>
                <a:spcPct val="0"/>
              </a:spcBef>
            </a:pPr>
            <a:r>
              <a:rPr lang="en-US" sz="2799" b="1">
                <a:solidFill>
                  <a:srgbClr val="092459"/>
                </a:solidFill>
                <a:latin typeface="Montserrat Heavy"/>
                <a:ea typeface="Montserrat Heavy"/>
                <a:cs typeface="Montserrat Heavy"/>
                <a:sym typeface="Montserrat Heavy"/>
              </a:rPr>
              <a:t>12</a:t>
            </a:r>
          </a:p>
        </p:txBody>
      </p:sp>
      <p:grpSp>
        <p:nvGrpSpPr>
          <p:cNvPr id="33" name="Group 33">
            <a:extLst>
              <a:ext uri="{FF2B5EF4-FFF2-40B4-BE49-F238E27FC236}">
                <a16:creationId xmlns:a16="http://schemas.microsoft.com/office/drawing/2014/main" id="{8AF7233F-DAF4-45CA-D40E-088AF0A3F52F}"/>
              </a:ext>
            </a:extLst>
          </p:cNvPr>
          <p:cNvGrpSpPr/>
          <p:nvPr/>
        </p:nvGrpSpPr>
        <p:grpSpPr>
          <a:xfrm>
            <a:off x="7744001" y="4600003"/>
            <a:ext cx="2799998" cy="92002"/>
            <a:chOff x="0" y="0"/>
            <a:chExt cx="3733330" cy="122669"/>
          </a:xfrm>
        </p:grpSpPr>
        <p:sp>
          <p:nvSpPr>
            <p:cNvPr id="34" name="Freeform 34">
              <a:extLst>
                <a:ext uri="{FF2B5EF4-FFF2-40B4-BE49-F238E27FC236}">
                  <a16:creationId xmlns:a16="http://schemas.microsoft.com/office/drawing/2014/main" id="{767530AD-0FB7-396A-CDF5-B4C4C1507ACF}"/>
                </a:ext>
              </a:extLst>
            </p:cNvPr>
            <p:cNvSpPr/>
            <p:nvPr/>
          </p:nvSpPr>
          <p:spPr>
            <a:xfrm>
              <a:off x="0" y="0"/>
              <a:ext cx="3733292" cy="122682"/>
            </a:xfrm>
            <a:custGeom>
              <a:avLst/>
              <a:gdLst/>
              <a:ahLst/>
              <a:cxnLst/>
              <a:rect l="l" t="t" r="r" b="b"/>
              <a:pathLst>
                <a:path w="3733292" h="122682">
                  <a:moveTo>
                    <a:pt x="0" y="0"/>
                  </a:moveTo>
                  <a:lnTo>
                    <a:pt x="3733292" y="0"/>
                  </a:lnTo>
                  <a:lnTo>
                    <a:pt x="3733292" y="122682"/>
                  </a:lnTo>
                  <a:lnTo>
                    <a:pt x="0" y="122682"/>
                  </a:lnTo>
                  <a:close/>
                </a:path>
              </a:pathLst>
            </a:custGeom>
            <a:solidFill>
              <a:srgbClr val="D70A5F"/>
            </a:solidFill>
          </p:spPr>
          <p:txBody>
            <a:bodyPr/>
            <a:lstStyle/>
            <a:p>
              <a:endParaRPr lang="en-US"/>
            </a:p>
          </p:txBody>
        </p:sp>
      </p:grpSp>
      <p:sp>
        <p:nvSpPr>
          <p:cNvPr id="35" name="Freeform 35">
            <a:extLst>
              <a:ext uri="{FF2B5EF4-FFF2-40B4-BE49-F238E27FC236}">
                <a16:creationId xmlns:a16="http://schemas.microsoft.com/office/drawing/2014/main" id="{9FB6AFFB-25B0-53F9-A56C-E95C12893CA0}"/>
              </a:ext>
            </a:extLst>
          </p:cNvPr>
          <p:cNvSpPr/>
          <p:nvPr/>
        </p:nvSpPr>
        <p:spPr>
          <a:xfrm>
            <a:off x="8273227" y="1028945"/>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4"/>
            <a:stretch>
              <a:fillRect l="-69906" t="-164491" r="-26224" b="-182923"/>
            </a:stretch>
          </a:blipFill>
        </p:spPr>
        <p:txBody>
          <a:bodyPr/>
          <a:lstStyle/>
          <a:p>
            <a:endParaRPr lang="en-US"/>
          </a:p>
        </p:txBody>
      </p:sp>
      <p:sp>
        <p:nvSpPr>
          <p:cNvPr id="36" name="Freeform 36">
            <a:extLst>
              <a:ext uri="{FF2B5EF4-FFF2-40B4-BE49-F238E27FC236}">
                <a16:creationId xmlns:a16="http://schemas.microsoft.com/office/drawing/2014/main" id="{37C13DDB-22FE-AF80-6673-90AC7B0CEF02}"/>
              </a:ext>
            </a:extLst>
          </p:cNvPr>
          <p:cNvSpPr/>
          <p:nvPr/>
        </p:nvSpPr>
        <p:spPr>
          <a:xfrm>
            <a:off x="5799309" y="-14804"/>
            <a:ext cx="2473919" cy="2953828"/>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5"/>
            <a:stretch>
              <a:fillRect l="-23136" t="-14322" r="-216280" b="-21062"/>
            </a:stretch>
          </a:blipFill>
        </p:spPr>
        <p:txBody>
          <a:bodyPr/>
          <a:lstStyle/>
          <a:p>
            <a:endParaRPr lang="en-US"/>
          </a:p>
        </p:txBody>
      </p:sp>
      <p:sp>
        <p:nvSpPr>
          <p:cNvPr id="37" name="TextBox 37">
            <a:extLst>
              <a:ext uri="{FF2B5EF4-FFF2-40B4-BE49-F238E27FC236}">
                <a16:creationId xmlns:a16="http://schemas.microsoft.com/office/drawing/2014/main" id="{52D0AD24-C5A3-0B32-D1D1-E27DA846D2A4}"/>
              </a:ext>
            </a:extLst>
          </p:cNvPr>
          <p:cNvSpPr txBox="1"/>
          <p:nvPr/>
        </p:nvSpPr>
        <p:spPr>
          <a:xfrm>
            <a:off x="2992977" y="3166558"/>
            <a:ext cx="13682185" cy="950654"/>
          </a:xfrm>
          <a:prstGeom prst="rect">
            <a:avLst/>
          </a:prstGeom>
        </p:spPr>
        <p:txBody>
          <a:bodyPr wrap="square" lIns="0" tIns="0" rIns="0" bIns="0" rtlCol="0" anchor="t">
            <a:spAutoFit/>
          </a:bodyPr>
          <a:lstStyle/>
          <a:p>
            <a:pPr algn="ctr">
              <a:lnSpc>
                <a:spcPts val="7816"/>
              </a:lnSpc>
              <a:spcBef>
                <a:spcPct val="0"/>
              </a:spcBef>
            </a:pPr>
            <a:r>
              <a:rPr lang="en-US" sz="5583" b="1" dirty="0">
                <a:solidFill>
                  <a:srgbClr val="092459"/>
                </a:solidFill>
                <a:latin typeface="Montserrat Bold"/>
                <a:ea typeface="Montserrat Bold"/>
                <a:cs typeface="Montserrat Bold"/>
                <a:sym typeface="Montserrat Bold"/>
              </a:rPr>
              <a:t>THANK YOU | MERCI | OBRIGADO</a:t>
            </a:r>
          </a:p>
        </p:txBody>
      </p:sp>
      <p:sp>
        <p:nvSpPr>
          <p:cNvPr id="38" name="TextBox 38">
            <a:extLst>
              <a:ext uri="{FF2B5EF4-FFF2-40B4-BE49-F238E27FC236}">
                <a16:creationId xmlns:a16="http://schemas.microsoft.com/office/drawing/2014/main" id="{7D647762-A564-265B-F1B1-3E70A9BB62D7}"/>
              </a:ext>
            </a:extLst>
          </p:cNvPr>
          <p:cNvSpPr txBox="1"/>
          <p:nvPr/>
        </p:nvSpPr>
        <p:spPr>
          <a:xfrm>
            <a:off x="4038600" y="5016651"/>
            <a:ext cx="11122845" cy="367858"/>
          </a:xfrm>
          <a:prstGeom prst="rect">
            <a:avLst/>
          </a:prstGeom>
        </p:spPr>
        <p:txBody>
          <a:bodyPr wrap="square" lIns="0" tIns="0" rIns="0" bIns="0" rtlCol="0" anchor="t">
            <a:spAutoFit/>
          </a:bodyPr>
          <a:lstStyle/>
          <a:p>
            <a:pPr algn="ctr">
              <a:lnSpc>
                <a:spcPts val="3079"/>
              </a:lnSpc>
              <a:spcBef>
                <a:spcPct val="0"/>
              </a:spcBef>
            </a:pPr>
            <a:r>
              <a:rPr lang="en-US" sz="2199" i="1" dirty="0">
                <a:solidFill>
                  <a:srgbClr val="092459"/>
                </a:solidFill>
                <a:latin typeface="Montserrat Light Italics"/>
                <a:ea typeface="Montserrat Light Italics"/>
                <a:cs typeface="Montserrat Light Italics"/>
                <a:sym typeface="Montserrat Light Italics"/>
              </a:rPr>
              <a:t>Statistics that Matter: Advancing Rights, Justice, and Opportunities for All</a:t>
            </a:r>
          </a:p>
        </p:txBody>
      </p:sp>
      <p:sp>
        <p:nvSpPr>
          <p:cNvPr id="39" name="TextBox 39">
            <a:extLst>
              <a:ext uri="{FF2B5EF4-FFF2-40B4-BE49-F238E27FC236}">
                <a16:creationId xmlns:a16="http://schemas.microsoft.com/office/drawing/2014/main" id="{AD34732B-3217-E438-3246-3A6EF6228CDC}"/>
              </a:ext>
            </a:extLst>
          </p:cNvPr>
          <p:cNvSpPr txBox="1"/>
          <p:nvPr/>
        </p:nvSpPr>
        <p:spPr>
          <a:xfrm>
            <a:off x="4724400" y="9410700"/>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C812382C-18CF-F326-D014-4D5FE10AA81C}"/>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01035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F44-C910-AD73-60AD-B9FFC2DF82C2}"/>
            </a:ext>
          </a:extLst>
        </p:cNvPr>
        <p:cNvGrpSpPr/>
        <p:nvPr/>
      </p:nvGrpSpPr>
      <p:grpSpPr>
        <a:xfrm>
          <a:off x="0" y="0"/>
          <a:ext cx="0" cy="0"/>
          <a:chOff x="0" y="0"/>
          <a:chExt cx="0" cy="0"/>
        </a:xfrm>
      </p:grpSpPr>
      <p:sp>
        <p:nvSpPr>
          <p:cNvPr id="32" name="TextBox 32">
            <a:extLst>
              <a:ext uri="{FF2B5EF4-FFF2-40B4-BE49-F238E27FC236}">
                <a16:creationId xmlns:a16="http://schemas.microsoft.com/office/drawing/2014/main" id="{8AA2CD5C-5452-C82A-2435-6EF4B5AF3522}"/>
              </a:ext>
            </a:extLst>
          </p:cNvPr>
          <p:cNvSpPr txBox="1"/>
          <p:nvPr/>
        </p:nvSpPr>
        <p:spPr>
          <a:xfrm>
            <a:off x="17259300" y="9210675"/>
            <a:ext cx="419100" cy="463781"/>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92459"/>
                </a:solidFill>
                <a:latin typeface="Montserrat Heavy"/>
                <a:ea typeface="Montserrat Heavy"/>
                <a:cs typeface="Montserrat Heavy"/>
                <a:sym typeface="Montserrat Heavy"/>
              </a:rPr>
              <a:t>2</a:t>
            </a:r>
          </a:p>
        </p:txBody>
      </p:sp>
      <p:sp>
        <p:nvSpPr>
          <p:cNvPr id="35" name="Freeform 35">
            <a:extLst>
              <a:ext uri="{FF2B5EF4-FFF2-40B4-BE49-F238E27FC236}">
                <a16:creationId xmlns:a16="http://schemas.microsoft.com/office/drawing/2014/main" id="{4029BBCA-E966-A80E-7DF8-62F4870413E4}"/>
              </a:ext>
            </a:extLst>
          </p:cNvPr>
          <p:cNvSpPr/>
          <p:nvPr/>
        </p:nvSpPr>
        <p:spPr>
          <a:xfrm>
            <a:off x="2209801" y="287424"/>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3"/>
            <a:stretch>
              <a:fillRect l="-69906" t="-164491" r="-26224" b="-182923"/>
            </a:stretch>
          </a:blipFill>
        </p:spPr>
        <p:txBody>
          <a:bodyPr/>
          <a:lstStyle/>
          <a:p>
            <a:endParaRPr lang="en-US"/>
          </a:p>
        </p:txBody>
      </p:sp>
      <p:sp>
        <p:nvSpPr>
          <p:cNvPr id="36" name="Freeform 36">
            <a:extLst>
              <a:ext uri="{FF2B5EF4-FFF2-40B4-BE49-F238E27FC236}">
                <a16:creationId xmlns:a16="http://schemas.microsoft.com/office/drawing/2014/main" id="{CD701B27-73CF-74C6-B552-B6411C553A31}"/>
              </a:ext>
            </a:extLst>
          </p:cNvPr>
          <p:cNvSpPr/>
          <p:nvPr/>
        </p:nvSpPr>
        <p:spPr>
          <a:xfrm>
            <a:off x="228601" y="-58057"/>
            <a:ext cx="1981200" cy="2382157"/>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4"/>
            <a:stretch>
              <a:fillRect l="-23136" t="-14322" r="-216280" b="-21062"/>
            </a:stretch>
          </a:blipFill>
        </p:spPr>
        <p:txBody>
          <a:bodyPr/>
          <a:lstStyle/>
          <a:p>
            <a:endParaRPr lang="en-US"/>
          </a:p>
        </p:txBody>
      </p:sp>
      <p:sp>
        <p:nvSpPr>
          <p:cNvPr id="39" name="TextBox 39">
            <a:extLst>
              <a:ext uri="{FF2B5EF4-FFF2-40B4-BE49-F238E27FC236}">
                <a16:creationId xmlns:a16="http://schemas.microsoft.com/office/drawing/2014/main" id="{4D607915-C976-5350-1EEB-217B40FBF0BF}"/>
              </a:ext>
            </a:extLst>
          </p:cNvPr>
          <p:cNvSpPr txBox="1"/>
          <p:nvPr/>
        </p:nvSpPr>
        <p:spPr>
          <a:xfrm>
            <a:off x="4673421" y="9912064"/>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69FCECF0-7F81-4A61-95EB-E364D649CE23}"/>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42" name="Rectângulo arredondado 8">
            <a:extLst>
              <a:ext uri="{FF2B5EF4-FFF2-40B4-BE49-F238E27FC236}">
                <a16:creationId xmlns:a16="http://schemas.microsoft.com/office/drawing/2014/main" id="{8A696AF3-10E1-63A3-441C-292FCF186E3B}"/>
              </a:ext>
            </a:extLst>
          </p:cNvPr>
          <p:cNvSpPr/>
          <p:nvPr/>
        </p:nvSpPr>
        <p:spPr>
          <a:xfrm>
            <a:off x="7483272" y="41417"/>
            <a:ext cx="10804727"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Participation</a:t>
            </a:r>
          </a:p>
        </p:txBody>
      </p:sp>
      <p:sp>
        <p:nvSpPr>
          <p:cNvPr id="44" name="Rectangle 43">
            <a:extLst>
              <a:ext uri="{FF2B5EF4-FFF2-40B4-BE49-F238E27FC236}">
                <a16:creationId xmlns:a16="http://schemas.microsoft.com/office/drawing/2014/main" id="{94E8D91F-003B-8117-F040-47996274CEE9}"/>
              </a:ext>
            </a:extLst>
          </p:cNvPr>
          <p:cNvSpPr/>
          <p:nvPr/>
        </p:nvSpPr>
        <p:spPr>
          <a:xfrm>
            <a:off x="1981200" y="2722860"/>
            <a:ext cx="7391400" cy="3411240"/>
          </a:xfrm>
          <a:prstGeom prst="rect">
            <a:avLst/>
          </a:prstGeom>
        </p:spPr>
        <p:txBody>
          <a:bodyPr/>
          <a:lstStyle/>
          <a:p>
            <a:pPr marL="457200" indent="-457200">
              <a:lnSpc>
                <a:spcPct val="150000"/>
              </a:lnSpc>
              <a:buSzPct val="123000"/>
              <a:buBlip>
                <a:blip>
                  <a:extLst>
                    <a:ext uri="{96DAC541-7B7A-43D3-8B79-37D633B846F1}">
                      <asvg:svgBlip xmlns:asvg="http://schemas.microsoft.com/office/drawing/2016/SVG/main" r:embed="rId5"/>
                    </a:ext>
                  </a:extLst>
                </a:blip>
              </a:buBlip>
            </a:pPr>
            <a:r>
              <a:rPr lang="en-US" sz="6000" b="1" dirty="0">
                <a:solidFill>
                  <a:schemeClr val="accent6">
                    <a:lumMod val="75000"/>
                  </a:schemeClr>
                </a:solidFill>
                <a:latin typeface="Poppins" panose="00000500000000000000" pitchFamily="2" charset="0"/>
                <a:cs typeface="Poppins" panose="00000500000000000000" pitchFamily="2" charset="0"/>
              </a:rPr>
              <a:t>91</a:t>
            </a:r>
            <a:r>
              <a:rPr lang="en-US" sz="3600" dirty="0">
                <a:latin typeface="Poppins" panose="00000500000000000000" pitchFamily="2" charset="0"/>
                <a:cs typeface="Poppins" panose="00000500000000000000" pitchFamily="2" charset="0"/>
              </a:rPr>
              <a:t> in person +</a:t>
            </a:r>
          </a:p>
          <a:p>
            <a:pPr marL="457200" indent="-457200">
              <a:lnSpc>
                <a:spcPct val="150000"/>
              </a:lnSpc>
              <a:buSzPct val="123000"/>
              <a:buBlip>
                <a:blip>
                  <a:extLst>
                    <a:ext uri="{96DAC541-7B7A-43D3-8B79-37D633B846F1}">
                      <asvg:svgBlip xmlns:asvg="http://schemas.microsoft.com/office/drawing/2016/SVG/main" r:embed="rId5"/>
                    </a:ext>
                  </a:extLst>
                </a:blip>
              </a:buBlip>
            </a:pPr>
            <a:r>
              <a:rPr lang="en-US" sz="3600" dirty="0">
                <a:latin typeface="Poppins" panose="00000500000000000000" pitchFamily="2" charset="0"/>
                <a:cs typeface="Poppins" panose="00000500000000000000" pitchFamily="2" charset="0"/>
              </a:rPr>
              <a:t> </a:t>
            </a:r>
            <a:r>
              <a:rPr lang="en-US" sz="6000" b="1" dirty="0">
                <a:solidFill>
                  <a:srgbClr val="C00000"/>
                </a:solidFill>
                <a:latin typeface="Poppins" panose="00000500000000000000" pitchFamily="2" charset="0"/>
                <a:cs typeface="Poppins" panose="00000500000000000000" pitchFamily="2" charset="0"/>
              </a:rPr>
              <a:t>259</a:t>
            </a:r>
            <a:r>
              <a:rPr lang="en-US" sz="3600" dirty="0">
                <a:latin typeface="Poppins" panose="00000500000000000000" pitchFamily="2" charset="0"/>
                <a:cs typeface="Poppins" panose="00000500000000000000" pitchFamily="2" charset="0"/>
              </a:rPr>
              <a:t> online</a:t>
            </a:r>
          </a:p>
          <a:p>
            <a:pPr marL="457200" indent="-457200">
              <a:lnSpc>
                <a:spcPct val="150000"/>
              </a:lnSpc>
              <a:buSzPct val="123000"/>
              <a:buBlip>
                <a:blip>
                  <a:extLst>
                    <a:ext uri="{96DAC541-7B7A-43D3-8B79-37D633B846F1}">
                      <asvg:svgBlip xmlns:asvg="http://schemas.microsoft.com/office/drawing/2016/SVG/main" r:embed="rId5"/>
                    </a:ext>
                  </a:extLst>
                </a:blip>
              </a:buBlip>
            </a:pPr>
            <a:r>
              <a:rPr lang="en-US" sz="6000" b="1" dirty="0">
                <a:solidFill>
                  <a:srgbClr val="00B050"/>
                </a:solidFill>
                <a:latin typeface="Poppins" panose="00000500000000000000" pitchFamily="2" charset="0"/>
                <a:cs typeface="Poppins" panose="00000500000000000000" pitchFamily="2" charset="0"/>
              </a:rPr>
              <a:t>47</a:t>
            </a:r>
            <a:r>
              <a:rPr lang="en-US" sz="3600" dirty="0">
                <a:latin typeface="Poppins" panose="00000500000000000000" pitchFamily="2" charset="0"/>
                <a:cs typeface="Poppins" panose="00000500000000000000" pitchFamily="2" charset="0"/>
              </a:rPr>
              <a:t> African Countries </a:t>
            </a:r>
          </a:p>
          <a:p>
            <a:pPr marL="457200" indent="-457200">
              <a:lnSpc>
                <a:spcPct val="150000"/>
              </a:lnSpc>
              <a:buSzPct val="123000"/>
              <a:buBlip>
                <a:blip>
                  <a:extLst>
                    <a:ext uri="{96DAC541-7B7A-43D3-8B79-37D633B846F1}">
                      <asvg:svgBlip xmlns:asvg="http://schemas.microsoft.com/office/drawing/2016/SVG/main" r:embed="rId5"/>
                    </a:ext>
                  </a:extLst>
                </a:blip>
              </a:buBlip>
            </a:pPr>
            <a:endParaRPr lang="en-US" sz="36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5"/>
                    </a:ext>
                  </a:extLst>
                </a:blip>
              </a:buBlip>
            </a:pPr>
            <a:endParaRPr lang="en-US" sz="36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5"/>
                    </a:ext>
                  </a:extLst>
                </a:blip>
              </a:buBlip>
            </a:pPr>
            <a:endParaRPr lang="en-US" sz="36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5"/>
                    </a:ext>
                  </a:extLst>
                </a:blip>
              </a:buBlip>
            </a:pPr>
            <a:endParaRPr lang="en-US" sz="3600" dirty="0">
              <a:latin typeface="Poppins" panose="00000500000000000000" pitchFamily="2" charset="0"/>
              <a:cs typeface="Poppins" panose="00000500000000000000" pitchFamily="2" charset="0"/>
            </a:endParaRPr>
          </a:p>
        </p:txBody>
      </p:sp>
      <p:graphicFrame>
        <p:nvGraphicFramePr>
          <p:cNvPr id="2" name="Chart 1">
            <a:extLst>
              <a:ext uri="{FF2B5EF4-FFF2-40B4-BE49-F238E27FC236}">
                <a16:creationId xmlns:a16="http://schemas.microsoft.com/office/drawing/2014/main" id="{90DF9140-2784-A700-9923-BF6770B0655E}"/>
              </a:ext>
            </a:extLst>
          </p:cNvPr>
          <p:cNvGraphicFramePr>
            <a:graphicFrameLocks/>
          </p:cNvGraphicFramePr>
          <p:nvPr>
            <p:extLst>
              <p:ext uri="{D42A27DB-BD31-4B8C-83A1-F6EECF244321}">
                <p14:modId xmlns:p14="http://schemas.microsoft.com/office/powerpoint/2010/main" val="1764559638"/>
              </p:ext>
            </p:extLst>
          </p:nvPr>
        </p:nvGraphicFramePr>
        <p:xfrm>
          <a:off x="9601202" y="1406738"/>
          <a:ext cx="8229598" cy="66323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0347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BE0DB7-8677-5F27-FDE8-898B31BDBBCC}"/>
              </a:ext>
            </a:extLst>
          </p:cNvPr>
          <p:cNvSpPr/>
          <p:nvPr/>
        </p:nvSpPr>
        <p:spPr>
          <a:xfrm>
            <a:off x="4402838" y="3500592"/>
            <a:ext cx="4077843" cy="85627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Gender and youth observatory</a:t>
            </a:r>
          </a:p>
        </p:txBody>
      </p:sp>
      <p:sp>
        <p:nvSpPr>
          <p:cNvPr id="10" name="Rectangle 9">
            <a:extLst>
              <a:ext uri="{FF2B5EF4-FFF2-40B4-BE49-F238E27FC236}">
                <a16:creationId xmlns:a16="http://schemas.microsoft.com/office/drawing/2014/main" id="{3AAF943D-3F0B-0698-9504-AC0706460F46}"/>
              </a:ext>
            </a:extLst>
          </p:cNvPr>
          <p:cNvSpPr/>
          <p:nvPr/>
        </p:nvSpPr>
        <p:spPr>
          <a:xfrm>
            <a:off x="4402837" y="1863440"/>
            <a:ext cx="2071081" cy="114097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APGS III </a:t>
            </a:r>
          </a:p>
        </p:txBody>
      </p:sp>
      <p:sp>
        <p:nvSpPr>
          <p:cNvPr id="11" name="Rectangle 10">
            <a:extLst>
              <a:ext uri="{FF2B5EF4-FFF2-40B4-BE49-F238E27FC236}">
                <a16:creationId xmlns:a16="http://schemas.microsoft.com/office/drawing/2014/main" id="{3E6A0DF0-7758-9D02-E53C-75821E2E430C}"/>
              </a:ext>
            </a:extLst>
          </p:cNvPr>
          <p:cNvSpPr/>
          <p:nvPr/>
        </p:nvSpPr>
        <p:spPr>
          <a:xfrm>
            <a:off x="13885163" y="1853028"/>
            <a:ext cx="3445814" cy="1168407"/>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AU </a:t>
            </a:r>
            <a:r>
              <a:rPr lang="en-US" sz="2700" b="1" dirty="0" err="1"/>
              <a:t>StatAfric</a:t>
            </a:r>
            <a:r>
              <a:rPr lang="en-US" sz="2700" b="1" dirty="0"/>
              <a:t> &amp; Regional bodies</a:t>
            </a:r>
          </a:p>
        </p:txBody>
      </p:sp>
      <p:sp>
        <p:nvSpPr>
          <p:cNvPr id="12" name="Rectangle 11">
            <a:extLst>
              <a:ext uri="{FF2B5EF4-FFF2-40B4-BE49-F238E27FC236}">
                <a16:creationId xmlns:a16="http://schemas.microsoft.com/office/drawing/2014/main" id="{60CF193B-9BAB-AE03-EF14-5046B1D00646}"/>
              </a:ext>
            </a:extLst>
          </p:cNvPr>
          <p:cNvSpPr/>
          <p:nvPr/>
        </p:nvSpPr>
        <p:spPr>
          <a:xfrm>
            <a:off x="9289978" y="3493355"/>
            <a:ext cx="3396560" cy="85627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Africa Gender Index</a:t>
            </a:r>
          </a:p>
        </p:txBody>
      </p:sp>
      <p:sp>
        <p:nvSpPr>
          <p:cNvPr id="13" name="Rectangle 12">
            <a:extLst>
              <a:ext uri="{FF2B5EF4-FFF2-40B4-BE49-F238E27FC236}">
                <a16:creationId xmlns:a16="http://schemas.microsoft.com/office/drawing/2014/main" id="{29ECCBBD-BE46-D089-DEEA-625B3988EEC8}"/>
              </a:ext>
            </a:extLst>
          </p:cNvPr>
          <p:cNvSpPr/>
          <p:nvPr/>
        </p:nvSpPr>
        <p:spPr>
          <a:xfrm>
            <a:off x="4440926" y="8647976"/>
            <a:ext cx="4962671" cy="6980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Gender mainstreaming in NSS</a:t>
            </a:r>
          </a:p>
        </p:txBody>
      </p:sp>
      <p:sp>
        <p:nvSpPr>
          <p:cNvPr id="14" name="Rectangle 13">
            <a:extLst>
              <a:ext uri="{FF2B5EF4-FFF2-40B4-BE49-F238E27FC236}">
                <a16:creationId xmlns:a16="http://schemas.microsoft.com/office/drawing/2014/main" id="{BB8BF55C-D811-8392-76FB-10ACEAD02F87}"/>
              </a:ext>
            </a:extLst>
          </p:cNvPr>
          <p:cNvSpPr/>
          <p:nvPr/>
        </p:nvSpPr>
        <p:spPr>
          <a:xfrm>
            <a:off x="11977169" y="4795438"/>
            <a:ext cx="2645229" cy="1141931"/>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Welfare</a:t>
            </a:r>
          </a:p>
        </p:txBody>
      </p:sp>
      <p:sp>
        <p:nvSpPr>
          <p:cNvPr id="15" name="Rectangle 14">
            <a:extLst>
              <a:ext uri="{FF2B5EF4-FFF2-40B4-BE49-F238E27FC236}">
                <a16:creationId xmlns:a16="http://schemas.microsoft.com/office/drawing/2014/main" id="{83104A84-75F8-62F0-C4AD-C703A57E37FD}"/>
              </a:ext>
            </a:extLst>
          </p:cNvPr>
          <p:cNvSpPr/>
          <p:nvPr/>
        </p:nvSpPr>
        <p:spPr>
          <a:xfrm>
            <a:off x="15182425" y="4836667"/>
            <a:ext cx="2148554" cy="110070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Migration</a:t>
            </a:r>
          </a:p>
        </p:txBody>
      </p:sp>
      <p:sp>
        <p:nvSpPr>
          <p:cNvPr id="16" name="Rectangle 15">
            <a:extLst>
              <a:ext uri="{FF2B5EF4-FFF2-40B4-BE49-F238E27FC236}">
                <a16:creationId xmlns:a16="http://schemas.microsoft.com/office/drawing/2014/main" id="{953AA9AC-BFC9-754A-9B06-52F27A593B12}"/>
              </a:ext>
            </a:extLst>
          </p:cNvPr>
          <p:cNvSpPr/>
          <p:nvPr/>
        </p:nvSpPr>
        <p:spPr>
          <a:xfrm>
            <a:off x="4440924" y="4797100"/>
            <a:ext cx="4077843" cy="114515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Civil registration &amp; vital statistics</a:t>
            </a:r>
          </a:p>
        </p:txBody>
      </p:sp>
      <p:sp>
        <p:nvSpPr>
          <p:cNvPr id="17" name="Rectangle 16">
            <a:extLst>
              <a:ext uri="{FF2B5EF4-FFF2-40B4-BE49-F238E27FC236}">
                <a16:creationId xmlns:a16="http://schemas.microsoft.com/office/drawing/2014/main" id="{8F3858EA-6325-05D1-0EB3-084B97BA78A8}"/>
              </a:ext>
            </a:extLst>
          </p:cNvPr>
          <p:cNvSpPr/>
          <p:nvPr/>
        </p:nvSpPr>
        <p:spPr>
          <a:xfrm>
            <a:off x="9139085" y="4797099"/>
            <a:ext cx="2298792" cy="114027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Climate</a:t>
            </a:r>
          </a:p>
        </p:txBody>
      </p:sp>
      <p:sp>
        <p:nvSpPr>
          <p:cNvPr id="18" name="Rectangle 17">
            <a:extLst>
              <a:ext uri="{FF2B5EF4-FFF2-40B4-BE49-F238E27FC236}">
                <a16:creationId xmlns:a16="http://schemas.microsoft.com/office/drawing/2014/main" id="{8473D529-E35F-1224-B0A2-4929976B020D}"/>
              </a:ext>
            </a:extLst>
          </p:cNvPr>
          <p:cNvSpPr/>
          <p:nvPr/>
        </p:nvSpPr>
        <p:spPr>
          <a:xfrm>
            <a:off x="9874971" y="8658445"/>
            <a:ext cx="4143246" cy="72396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Multiple disaggregation</a:t>
            </a:r>
          </a:p>
        </p:txBody>
      </p:sp>
      <p:sp>
        <p:nvSpPr>
          <p:cNvPr id="19" name="Rectangle 18">
            <a:extLst>
              <a:ext uri="{FF2B5EF4-FFF2-40B4-BE49-F238E27FC236}">
                <a16:creationId xmlns:a16="http://schemas.microsoft.com/office/drawing/2014/main" id="{9F52AEFC-F5B5-DFD8-66F9-886E53C7FC68}"/>
              </a:ext>
            </a:extLst>
          </p:cNvPr>
          <p:cNvSpPr/>
          <p:nvPr/>
        </p:nvSpPr>
        <p:spPr>
          <a:xfrm>
            <a:off x="4440926" y="6287165"/>
            <a:ext cx="4039755" cy="86908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Technology-facilitated violence</a:t>
            </a:r>
          </a:p>
        </p:txBody>
      </p:sp>
      <p:sp>
        <p:nvSpPr>
          <p:cNvPr id="20" name="Rectangle 19">
            <a:extLst>
              <a:ext uri="{FF2B5EF4-FFF2-40B4-BE49-F238E27FC236}">
                <a16:creationId xmlns:a16="http://schemas.microsoft.com/office/drawing/2014/main" id="{9158BD82-AAE0-6111-06D2-F534DDC8BC81}"/>
              </a:ext>
            </a:extLst>
          </p:cNvPr>
          <p:cNvSpPr/>
          <p:nvPr/>
        </p:nvSpPr>
        <p:spPr>
          <a:xfrm>
            <a:off x="10988258" y="6282569"/>
            <a:ext cx="2659930" cy="85368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Citizen data</a:t>
            </a:r>
          </a:p>
        </p:txBody>
      </p:sp>
      <p:sp>
        <p:nvSpPr>
          <p:cNvPr id="21" name="Rectangle 20">
            <a:extLst>
              <a:ext uri="{FF2B5EF4-FFF2-40B4-BE49-F238E27FC236}">
                <a16:creationId xmlns:a16="http://schemas.microsoft.com/office/drawing/2014/main" id="{F3FF99E6-6499-F399-C054-ECF1EB158129}"/>
              </a:ext>
            </a:extLst>
          </p:cNvPr>
          <p:cNvSpPr/>
          <p:nvPr/>
        </p:nvSpPr>
        <p:spPr>
          <a:xfrm>
            <a:off x="4440924" y="7433979"/>
            <a:ext cx="4090965" cy="87680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Justice statistics</a:t>
            </a:r>
          </a:p>
        </p:txBody>
      </p:sp>
      <p:sp>
        <p:nvSpPr>
          <p:cNvPr id="22" name="Rectangle 21">
            <a:extLst>
              <a:ext uri="{FF2B5EF4-FFF2-40B4-BE49-F238E27FC236}">
                <a16:creationId xmlns:a16="http://schemas.microsoft.com/office/drawing/2014/main" id="{D5E003E6-F94C-7572-CCBD-3E60B105A282}"/>
              </a:ext>
            </a:extLst>
          </p:cNvPr>
          <p:cNvSpPr/>
          <p:nvPr/>
        </p:nvSpPr>
        <p:spPr>
          <a:xfrm>
            <a:off x="1557363" y="1863442"/>
            <a:ext cx="2645229" cy="114515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Regional Frameworks</a:t>
            </a:r>
          </a:p>
        </p:txBody>
      </p:sp>
      <p:sp>
        <p:nvSpPr>
          <p:cNvPr id="23" name="Rectangle 22">
            <a:extLst>
              <a:ext uri="{FF2B5EF4-FFF2-40B4-BE49-F238E27FC236}">
                <a16:creationId xmlns:a16="http://schemas.microsoft.com/office/drawing/2014/main" id="{3AF98FB5-B1F3-8E82-160E-0274CE5B3B72}"/>
              </a:ext>
            </a:extLst>
          </p:cNvPr>
          <p:cNvSpPr/>
          <p:nvPr/>
        </p:nvSpPr>
        <p:spPr>
          <a:xfrm>
            <a:off x="1557365" y="3458103"/>
            <a:ext cx="2645228" cy="8987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Monitoring &amp; reporting</a:t>
            </a:r>
          </a:p>
        </p:txBody>
      </p:sp>
      <p:sp>
        <p:nvSpPr>
          <p:cNvPr id="24" name="Rectangle 23">
            <a:extLst>
              <a:ext uri="{FF2B5EF4-FFF2-40B4-BE49-F238E27FC236}">
                <a16:creationId xmlns:a16="http://schemas.microsoft.com/office/drawing/2014/main" id="{72C39BB7-FA95-DE67-5CAD-0CAD820DC1F8}"/>
              </a:ext>
            </a:extLst>
          </p:cNvPr>
          <p:cNvSpPr/>
          <p:nvPr/>
        </p:nvSpPr>
        <p:spPr>
          <a:xfrm>
            <a:off x="1560956" y="4797100"/>
            <a:ext cx="2638044" cy="1145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Rights</a:t>
            </a:r>
          </a:p>
        </p:txBody>
      </p:sp>
      <p:sp>
        <p:nvSpPr>
          <p:cNvPr id="25" name="Rectangle 24">
            <a:extLst>
              <a:ext uri="{FF2B5EF4-FFF2-40B4-BE49-F238E27FC236}">
                <a16:creationId xmlns:a16="http://schemas.microsoft.com/office/drawing/2014/main" id="{53A4B940-410F-AE90-927E-C2558237A277}"/>
              </a:ext>
            </a:extLst>
          </p:cNvPr>
          <p:cNvSpPr/>
          <p:nvPr/>
        </p:nvSpPr>
        <p:spPr>
          <a:xfrm>
            <a:off x="8657141" y="6274382"/>
            <a:ext cx="2197340" cy="85627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Femicides</a:t>
            </a:r>
          </a:p>
        </p:txBody>
      </p:sp>
      <p:sp>
        <p:nvSpPr>
          <p:cNvPr id="26" name="Rectangle 25">
            <a:extLst>
              <a:ext uri="{FF2B5EF4-FFF2-40B4-BE49-F238E27FC236}">
                <a16:creationId xmlns:a16="http://schemas.microsoft.com/office/drawing/2014/main" id="{65C55825-B415-1E10-FDE9-AA0B448E491F}"/>
              </a:ext>
            </a:extLst>
          </p:cNvPr>
          <p:cNvSpPr/>
          <p:nvPr/>
        </p:nvSpPr>
        <p:spPr>
          <a:xfrm>
            <a:off x="14489592" y="8647975"/>
            <a:ext cx="2841387" cy="72396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Gender data use</a:t>
            </a:r>
          </a:p>
        </p:txBody>
      </p:sp>
      <p:sp>
        <p:nvSpPr>
          <p:cNvPr id="27" name="Rectangle 26">
            <a:extLst>
              <a:ext uri="{FF2B5EF4-FFF2-40B4-BE49-F238E27FC236}">
                <a16:creationId xmlns:a16="http://schemas.microsoft.com/office/drawing/2014/main" id="{BACF404B-F376-62BD-67D8-6B8D9F029ED8}"/>
              </a:ext>
            </a:extLst>
          </p:cNvPr>
          <p:cNvSpPr/>
          <p:nvPr/>
        </p:nvSpPr>
        <p:spPr>
          <a:xfrm>
            <a:off x="13439990" y="3495952"/>
            <a:ext cx="3890987" cy="85368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Gender guidelines</a:t>
            </a:r>
          </a:p>
        </p:txBody>
      </p:sp>
      <p:sp>
        <p:nvSpPr>
          <p:cNvPr id="28" name="Rectangle 27">
            <a:extLst>
              <a:ext uri="{FF2B5EF4-FFF2-40B4-BE49-F238E27FC236}">
                <a16:creationId xmlns:a16="http://schemas.microsoft.com/office/drawing/2014/main" id="{B0828FE9-E938-9913-F77B-ED8752059082}"/>
              </a:ext>
            </a:extLst>
          </p:cNvPr>
          <p:cNvSpPr/>
          <p:nvPr/>
        </p:nvSpPr>
        <p:spPr>
          <a:xfrm>
            <a:off x="1557363" y="8647975"/>
            <a:ext cx="2645229" cy="723968"/>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Data issues</a:t>
            </a:r>
          </a:p>
        </p:txBody>
      </p:sp>
      <p:sp>
        <p:nvSpPr>
          <p:cNvPr id="29" name="Rectangle 28">
            <a:extLst>
              <a:ext uri="{FF2B5EF4-FFF2-40B4-BE49-F238E27FC236}">
                <a16:creationId xmlns:a16="http://schemas.microsoft.com/office/drawing/2014/main" id="{B090F5F1-AB4C-1CA5-F956-77DEF97558ED}"/>
              </a:ext>
            </a:extLst>
          </p:cNvPr>
          <p:cNvSpPr/>
          <p:nvPr/>
        </p:nvSpPr>
        <p:spPr>
          <a:xfrm>
            <a:off x="11257421" y="1915868"/>
            <a:ext cx="2456798" cy="114097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10</a:t>
            </a:r>
            <a:r>
              <a:rPr lang="en-US" sz="2700" b="1" baseline="30000" dirty="0"/>
              <a:t>th</a:t>
            </a:r>
            <a:r>
              <a:rPr lang="en-US" sz="2700" b="1" dirty="0"/>
              <a:t> STATCOM-Africa</a:t>
            </a:r>
          </a:p>
        </p:txBody>
      </p:sp>
      <p:sp>
        <p:nvSpPr>
          <p:cNvPr id="30" name="Rectangle 29">
            <a:extLst>
              <a:ext uri="{FF2B5EF4-FFF2-40B4-BE49-F238E27FC236}">
                <a16:creationId xmlns:a16="http://schemas.microsoft.com/office/drawing/2014/main" id="{5428D344-F725-6AC4-FFD9-ABA67FF3953B}"/>
              </a:ext>
            </a:extLst>
          </p:cNvPr>
          <p:cNvSpPr/>
          <p:nvPr/>
        </p:nvSpPr>
        <p:spPr>
          <a:xfrm>
            <a:off x="1560956" y="6287165"/>
            <a:ext cx="2638044" cy="869082"/>
          </a:xfrm>
          <a:prstGeom prst="rect">
            <a:avLst/>
          </a:prstGeom>
          <a:solidFill>
            <a:schemeClr val="accent3">
              <a:lumMod val="60000"/>
              <a:lumOff val="4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bg1"/>
                </a:solidFill>
              </a:rPr>
              <a:t>Emerging areas</a:t>
            </a:r>
          </a:p>
        </p:txBody>
      </p:sp>
      <p:sp>
        <p:nvSpPr>
          <p:cNvPr id="31" name="Rectangle 30">
            <a:extLst>
              <a:ext uri="{FF2B5EF4-FFF2-40B4-BE49-F238E27FC236}">
                <a16:creationId xmlns:a16="http://schemas.microsoft.com/office/drawing/2014/main" id="{B686AA2F-92ED-795B-A00E-7A6535B75CAC}"/>
              </a:ext>
            </a:extLst>
          </p:cNvPr>
          <p:cNvSpPr/>
          <p:nvPr/>
        </p:nvSpPr>
        <p:spPr>
          <a:xfrm>
            <a:off x="1557363" y="7468065"/>
            <a:ext cx="2645229" cy="876804"/>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Justice</a:t>
            </a:r>
          </a:p>
        </p:txBody>
      </p:sp>
      <p:sp>
        <p:nvSpPr>
          <p:cNvPr id="32" name="Rectangle 31">
            <a:extLst>
              <a:ext uri="{FF2B5EF4-FFF2-40B4-BE49-F238E27FC236}">
                <a16:creationId xmlns:a16="http://schemas.microsoft.com/office/drawing/2014/main" id="{F36E88F6-4987-0DA5-CA48-AFE1A24C4079}"/>
              </a:ext>
            </a:extLst>
          </p:cNvPr>
          <p:cNvSpPr/>
          <p:nvPr/>
        </p:nvSpPr>
        <p:spPr>
          <a:xfrm>
            <a:off x="9289979" y="7458962"/>
            <a:ext cx="2298792" cy="85627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Legal identity</a:t>
            </a:r>
          </a:p>
        </p:txBody>
      </p:sp>
      <p:sp>
        <p:nvSpPr>
          <p:cNvPr id="33" name="Rectangle 32">
            <a:extLst>
              <a:ext uri="{FF2B5EF4-FFF2-40B4-BE49-F238E27FC236}">
                <a16:creationId xmlns:a16="http://schemas.microsoft.com/office/drawing/2014/main" id="{27502ABD-7A01-AA7F-C82F-E79FF1515025}"/>
              </a:ext>
            </a:extLst>
          </p:cNvPr>
          <p:cNvSpPr/>
          <p:nvPr/>
        </p:nvSpPr>
        <p:spPr>
          <a:xfrm>
            <a:off x="12485820" y="7476251"/>
            <a:ext cx="4845159" cy="86455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Leadership</a:t>
            </a:r>
          </a:p>
        </p:txBody>
      </p:sp>
      <p:cxnSp>
        <p:nvCxnSpPr>
          <p:cNvPr id="4" name="Straight Connector 3">
            <a:extLst>
              <a:ext uri="{FF2B5EF4-FFF2-40B4-BE49-F238E27FC236}">
                <a16:creationId xmlns:a16="http://schemas.microsoft.com/office/drawing/2014/main" id="{20FB00D5-B37C-DEF9-2254-86BFD72BDFC9}"/>
              </a:ext>
            </a:extLst>
          </p:cNvPr>
          <p:cNvCxnSpPr>
            <a:cxnSpLocks/>
          </p:cNvCxnSpPr>
          <p:nvPr/>
        </p:nvCxnSpPr>
        <p:spPr>
          <a:xfrm>
            <a:off x="1557363" y="1673352"/>
            <a:ext cx="15773613" cy="0"/>
          </a:xfrm>
          <a:prstGeom prst="line">
            <a:avLst/>
          </a:prstGeom>
          <a:ln w="28575">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765A8DF-2834-18AA-159C-3E460C03716E}"/>
              </a:ext>
            </a:extLst>
          </p:cNvPr>
          <p:cNvCxnSpPr>
            <a:cxnSpLocks/>
          </p:cNvCxnSpPr>
          <p:nvPr/>
        </p:nvCxnSpPr>
        <p:spPr>
          <a:xfrm>
            <a:off x="1581212" y="3287268"/>
            <a:ext cx="15749765" cy="0"/>
          </a:xfrm>
          <a:prstGeom prst="line">
            <a:avLst/>
          </a:prstGeom>
          <a:ln w="28575">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91EAFCC-A57B-C3ED-4E47-0D91F1944CB7}"/>
              </a:ext>
            </a:extLst>
          </p:cNvPr>
          <p:cNvCxnSpPr>
            <a:cxnSpLocks/>
          </p:cNvCxnSpPr>
          <p:nvPr/>
        </p:nvCxnSpPr>
        <p:spPr>
          <a:xfrm>
            <a:off x="1581212" y="4631436"/>
            <a:ext cx="15749766" cy="0"/>
          </a:xfrm>
          <a:prstGeom prst="line">
            <a:avLst/>
          </a:prstGeom>
          <a:ln w="28575">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FC8C0B8-A1E7-72E0-B115-989D63E490D7}"/>
              </a:ext>
            </a:extLst>
          </p:cNvPr>
          <p:cNvCxnSpPr>
            <a:cxnSpLocks/>
          </p:cNvCxnSpPr>
          <p:nvPr/>
        </p:nvCxnSpPr>
        <p:spPr>
          <a:xfrm>
            <a:off x="1553309" y="6112764"/>
            <a:ext cx="15777671" cy="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E3F42B1-2F4E-0D5A-79FD-198E7F0CAE6E}"/>
              </a:ext>
            </a:extLst>
          </p:cNvPr>
          <p:cNvCxnSpPr>
            <a:cxnSpLocks/>
          </p:cNvCxnSpPr>
          <p:nvPr/>
        </p:nvCxnSpPr>
        <p:spPr>
          <a:xfrm>
            <a:off x="1581212" y="7306056"/>
            <a:ext cx="15749768" cy="0"/>
          </a:xfrm>
          <a:prstGeom prst="line">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CE5F057-3524-5FF1-A79C-B7934187CBD1}"/>
              </a:ext>
            </a:extLst>
          </p:cNvPr>
          <p:cNvCxnSpPr>
            <a:cxnSpLocks/>
          </p:cNvCxnSpPr>
          <p:nvPr/>
        </p:nvCxnSpPr>
        <p:spPr>
          <a:xfrm>
            <a:off x="1581212" y="8458200"/>
            <a:ext cx="15749768" cy="0"/>
          </a:xfrm>
          <a:prstGeom prst="line">
            <a:avLst/>
          </a:prstGeom>
          <a:ln w="28575">
            <a:solidFill>
              <a:srgbClr val="FF33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7D4BEC7-AE3D-B25A-35E1-FF3D8CC2BC36}"/>
              </a:ext>
            </a:extLst>
          </p:cNvPr>
          <p:cNvCxnSpPr>
            <a:cxnSpLocks/>
          </p:cNvCxnSpPr>
          <p:nvPr/>
        </p:nvCxnSpPr>
        <p:spPr>
          <a:xfrm>
            <a:off x="1581212" y="9493445"/>
            <a:ext cx="15749768" cy="0"/>
          </a:xfrm>
          <a:prstGeom prst="line">
            <a:avLst/>
          </a:prstGeom>
          <a:ln w="28575"/>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6E68EDD7-5926-6986-F215-AAB9FDB1C25C}"/>
              </a:ext>
            </a:extLst>
          </p:cNvPr>
          <p:cNvGrpSpPr/>
          <p:nvPr/>
        </p:nvGrpSpPr>
        <p:grpSpPr>
          <a:xfrm>
            <a:off x="659034" y="276243"/>
            <a:ext cx="17213988" cy="1329462"/>
            <a:chOff x="394583" y="74845"/>
            <a:chExt cx="6981525" cy="886308"/>
          </a:xfrm>
        </p:grpSpPr>
        <p:sp>
          <p:nvSpPr>
            <p:cNvPr id="36" name="Rectangle: Rounded Corners 35">
              <a:extLst>
                <a:ext uri="{FF2B5EF4-FFF2-40B4-BE49-F238E27FC236}">
                  <a16:creationId xmlns:a16="http://schemas.microsoft.com/office/drawing/2014/main" id="{20C8E220-8B6C-F28A-07BE-38BF2D53FF67}"/>
                </a:ext>
              </a:extLst>
            </p:cNvPr>
            <p:cNvSpPr/>
            <p:nvPr/>
          </p:nvSpPr>
          <p:spPr>
            <a:xfrm>
              <a:off x="394583" y="74845"/>
              <a:ext cx="6981525" cy="886308"/>
            </a:xfrm>
            <a:prstGeom prst="roundRect">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sz="2700"/>
            </a:p>
          </p:txBody>
        </p:sp>
        <p:sp>
          <p:nvSpPr>
            <p:cNvPr id="37" name="Rectangle: Rounded Corners 4">
              <a:extLst>
                <a:ext uri="{FF2B5EF4-FFF2-40B4-BE49-F238E27FC236}">
                  <a16:creationId xmlns:a16="http://schemas.microsoft.com/office/drawing/2014/main" id="{66E695A1-763A-D36E-1282-4C633871DF7E}"/>
                </a:ext>
              </a:extLst>
            </p:cNvPr>
            <p:cNvSpPr txBox="1"/>
            <p:nvPr/>
          </p:nvSpPr>
          <p:spPr>
            <a:xfrm>
              <a:off x="412527" y="153968"/>
              <a:ext cx="6894993" cy="639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3102" tIns="0" rIns="293102" bIns="0" numCol="1" spcCol="1270" anchor="ctr" anchorCtr="0">
              <a:noAutofit/>
            </a:bodyPr>
            <a:lstStyle/>
            <a:p>
              <a:pPr algn="ctr" defTabSz="1200150">
                <a:lnSpc>
                  <a:spcPct val="90000"/>
                </a:lnSpc>
                <a:spcBef>
                  <a:spcPct val="0"/>
                </a:spcBef>
                <a:spcAft>
                  <a:spcPct val="35000"/>
                </a:spcAft>
              </a:pPr>
              <a:r>
                <a:rPr lang="en-US" sz="6000" b="1" dirty="0">
                  <a:latin typeface="Aptos Black" panose="020F0502020204030204" pitchFamily="34" charset="0"/>
                  <a:ea typeface="Calibri" panose="020F0502020204030204" pitchFamily="34" charset="0"/>
                  <a:cs typeface="Arial" panose="020B0604020202020204" pitchFamily="34" charset="0"/>
                </a:rPr>
                <a:t>Topics covered</a:t>
              </a:r>
            </a:p>
          </p:txBody>
        </p:sp>
      </p:grpSp>
      <p:sp>
        <p:nvSpPr>
          <p:cNvPr id="2" name="Rectangle 1">
            <a:extLst>
              <a:ext uri="{FF2B5EF4-FFF2-40B4-BE49-F238E27FC236}">
                <a16:creationId xmlns:a16="http://schemas.microsoft.com/office/drawing/2014/main" id="{EDA33350-3D78-9A11-99F8-567715000C19}"/>
              </a:ext>
            </a:extLst>
          </p:cNvPr>
          <p:cNvSpPr/>
          <p:nvPr/>
        </p:nvSpPr>
        <p:spPr>
          <a:xfrm>
            <a:off x="6666906" y="1880461"/>
            <a:ext cx="1990235" cy="114097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70</a:t>
            </a:r>
            <a:r>
              <a:rPr lang="en-US" sz="2700" b="1" baseline="30000" dirty="0"/>
              <a:t>th</a:t>
            </a:r>
            <a:r>
              <a:rPr lang="en-US" sz="2700" b="1" dirty="0"/>
              <a:t> CSW</a:t>
            </a:r>
          </a:p>
        </p:txBody>
      </p:sp>
      <p:sp>
        <p:nvSpPr>
          <p:cNvPr id="38" name="Rectangle 37">
            <a:extLst>
              <a:ext uri="{FF2B5EF4-FFF2-40B4-BE49-F238E27FC236}">
                <a16:creationId xmlns:a16="http://schemas.microsoft.com/office/drawing/2014/main" id="{7842770C-1772-E460-B2E2-5707344B21F1}"/>
              </a:ext>
            </a:extLst>
          </p:cNvPr>
          <p:cNvSpPr/>
          <p:nvPr/>
        </p:nvSpPr>
        <p:spPr>
          <a:xfrm>
            <a:off x="8715151" y="1887624"/>
            <a:ext cx="2456798" cy="114097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58</a:t>
            </a:r>
            <a:r>
              <a:rPr lang="en-US" sz="2700" b="1" baseline="30000" dirty="0"/>
              <a:t>th</a:t>
            </a:r>
            <a:r>
              <a:rPr lang="en-US" sz="2700" b="1" dirty="0"/>
              <a:t> UNSC</a:t>
            </a:r>
          </a:p>
        </p:txBody>
      </p:sp>
      <p:sp>
        <p:nvSpPr>
          <p:cNvPr id="39" name="Rectangle 38">
            <a:extLst>
              <a:ext uri="{FF2B5EF4-FFF2-40B4-BE49-F238E27FC236}">
                <a16:creationId xmlns:a16="http://schemas.microsoft.com/office/drawing/2014/main" id="{BC36D42D-3829-CC15-FB48-BD0ECC8BEB0E}"/>
              </a:ext>
            </a:extLst>
          </p:cNvPr>
          <p:cNvSpPr/>
          <p:nvPr/>
        </p:nvSpPr>
        <p:spPr>
          <a:xfrm>
            <a:off x="14580320" y="6246759"/>
            <a:ext cx="2659930" cy="85368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t>Child wellbeing</a:t>
            </a:r>
          </a:p>
        </p:txBody>
      </p:sp>
    </p:spTree>
    <p:extLst>
      <p:ext uri="{BB962C8B-B14F-4D97-AF65-F5344CB8AC3E}">
        <p14:creationId xmlns:p14="http://schemas.microsoft.com/office/powerpoint/2010/main" val="82056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2"/>
          <p:cNvSpPr txBox="1"/>
          <p:nvPr/>
        </p:nvSpPr>
        <p:spPr>
          <a:xfrm>
            <a:off x="17259300" y="9210675"/>
            <a:ext cx="152400" cy="200025"/>
          </a:xfrm>
          <a:prstGeom prst="rect">
            <a:avLst/>
          </a:prstGeom>
        </p:spPr>
        <p:txBody>
          <a:bodyPr wrap="none" lIns="0" tIns="0" rIns="0" bIns="0" rtlCol="0" anchor="t">
            <a:spAutoFit/>
          </a:bodyPr>
          <a:lstStyle/>
          <a:p>
            <a:pPr algn="ctr">
              <a:lnSpc>
                <a:spcPts val="3919"/>
              </a:lnSpc>
              <a:spcBef>
                <a:spcPct val="0"/>
              </a:spcBef>
            </a:pPr>
            <a:r>
              <a:rPr lang="en-US" sz="2799" b="1">
                <a:solidFill>
                  <a:srgbClr val="092459"/>
                </a:solidFill>
                <a:latin typeface="Montserrat Heavy"/>
                <a:ea typeface="Montserrat Heavy"/>
                <a:cs typeface="Montserrat Heavy"/>
                <a:sym typeface="Montserrat Heavy"/>
              </a:rPr>
              <a:t>12</a:t>
            </a:r>
          </a:p>
        </p:txBody>
      </p:sp>
      <p:sp>
        <p:nvSpPr>
          <p:cNvPr id="35" name="Freeform 35"/>
          <p:cNvSpPr/>
          <p:nvPr/>
        </p:nvSpPr>
        <p:spPr>
          <a:xfrm>
            <a:off x="2209801" y="287424"/>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3"/>
            <a:stretch>
              <a:fillRect l="-69906" t="-164491" r="-26224" b="-182923"/>
            </a:stretch>
          </a:blipFill>
        </p:spPr>
        <p:txBody>
          <a:bodyPr/>
          <a:lstStyle/>
          <a:p>
            <a:endParaRPr lang="en-US"/>
          </a:p>
        </p:txBody>
      </p:sp>
      <p:sp>
        <p:nvSpPr>
          <p:cNvPr id="36" name="Freeform 36"/>
          <p:cNvSpPr/>
          <p:nvPr/>
        </p:nvSpPr>
        <p:spPr>
          <a:xfrm>
            <a:off x="228601" y="-58057"/>
            <a:ext cx="1981200" cy="2382157"/>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4"/>
            <a:stretch>
              <a:fillRect l="-23136" t="-14322" r="-216280" b="-21062"/>
            </a:stretch>
          </a:blipFill>
        </p:spPr>
        <p:txBody>
          <a:bodyPr/>
          <a:lstStyle/>
          <a:p>
            <a:endParaRPr lang="en-US"/>
          </a:p>
        </p:txBody>
      </p:sp>
      <p:sp>
        <p:nvSpPr>
          <p:cNvPr id="39" name="TextBox 39"/>
          <p:cNvSpPr txBox="1"/>
          <p:nvPr/>
        </p:nvSpPr>
        <p:spPr>
          <a:xfrm>
            <a:off x="4673421" y="9912064"/>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72452CA0-8EDF-1534-36E0-6B9D5800FE1C}"/>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42" name="Rectângulo arredondado 8">
            <a:extLst>
              <a:ext uri="{FF2B5EF4-FFF2-40B4-BE49-F238E27FC236}">
                <a16:creationId xmlns:a16="http://schemas.microsoft.com/office/drawing/2014/main" id="{2847D110-6632-A63C-7C55-9F17CE5BA756}"/>
              </a:ext>
            </a:extLst>
          </p:cNvPr>
          <p:cNvSpPr/>
          <p:nvPr/>
        </p:nvSpPr>
        <p:spPr>
          <a:xfrm>
            <a:off x="7483272" y="41417"/>
            <a:ext cx="10804727"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Key messages from the opening session</a:t>
            </a:r>
          </a:p>
        </p:txBody>
      </p:sp>
      <p:graphicFrame>
        <p:nvGraphicFramePr>
          <p:cNvPr id="46" name="Diagram 45">
            <a:extLst>
              <a:ext uri="{FF2B5EF4-FFF2-40B4-BE49-F238E27FC236}">
                <a16:creationId xmlns:a16="http://schemas.microsoft.com/office/drawing/2014/main" id="{1C9040C1-6E03-C000-91AB-687E414AB13F}"/>
              </a:ext>
            </a:extLst>
          </p:cNvPr>
          <p:cNvGraphicFramePr/>
          <p:nvPr>
            <p:extLst>
              <p:ext uri="{D42A27DB-BD31-4B8C-83A1-F6EECF244321}">
                <p14:modId xmlns:p14="http://schemas.microsoft.com/office/powerpoint/2010/main" val="2609322102"/>
              </p:ext>
            </p:extLst>
          </p:nvPr>
        </p:nvGraphicFramePr>
        <p:xfrm>
          <a:off x="299682" y="1714499"/>
          <a:ext cx="17835918" cy="8531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32">
            <a:extLst>
              <a:ext uri="{FF2B5EF4-FFF2-40B4-BE49-F238E27FC236}">
                <a16:creationId xmlns:a16="http://schemas.microsoft.com/office/drawing/2014/main" id="{333936D3-64C3-9F0A-62FE-8ACBDEA3EAF3}"/>
              </a:ext>
            </a:extLst>
          </p:cNvPr>
          <p:cNvSpPr txBox="1"/>
          <p:nvPr/>
        </p:nvSpPr>
        <p:spPr>
          <a:xfrm>
            <a:off x="17301029" y="9680173"/>
            <a:ext cx="419100" cy="463781"/>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92459"/>
                </a:solidFill>
                <a:latin typeface="Montserrat Heavy"/>
                <a:ea typeface="Montserrat Heavy"/>
                <a:cs typeface="Montserrat Heavy"/>
                <a:sym typeface="Montserrat Heavy"/>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77A59-B897-44FA-03DF-D0EB3CCE9A43}"/>
            </a:ext>
          </a:extLst>
        </p:cNvPr>
        <p:cNvGrpSpPr/>
        <p:nvPr/>
      </p:nvGrpSpPr>
      <p:grpSpPr>
        <a:xfrm>
          <a:off x="0" y="0"/>
          <a:ext cx="0" cy="0"/>
          <a:chOff x="0" y="0"/>
          <a:chExt cx="0" cy="0"/>
        </a:xfrm>
      </p:grpSpPr>
      <p:sp>
        <p:nvSpPr>
          <p:cNvPr id="32" name="TextBox 32">
            <a:extLst>
              <a:ext uri="{FF2B5EF4-FFF2-40B4-BE49-F238E27FC236}">
                <a16:creationId xmlns:a16="http://schemas.microsoft.com/office/drawing/2014/main" id="{162A99DD-7DC4-95D6-0BB4-E13FA6162811}"/>
              </a:ext>
            </a:extLst>
          </p:cNvPr>
          <p:cNvSpPr txBox="1"/>
          <p:nvPr/>
        </p:nvSpPr>
        <p:spPr>
          <a:xfrm>
            <a:off x="17259300" y="9210675"/>
            <a:ext cx="723900" cy="463781"/>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92459"/>
                </a:solidFill>
                <a:latin typeface="Montserrat Heavy"/>
                <a:ea typeface="Montserrat Heavy"/>
                <a:cs typeface="Montserrat Heavy"/>
                <a:sym typeface="Montserrat Heavy"/>
              </a:rPr>
              <a:t>5</a:t>
            </a:r>
          </a:p>
        </p:txBody>
      </p:sp>
      <p:sp>
        <p:nvSpPr>
          <p:cNvPr id="35" name="Freeform 35">
            <a:extLst>
              <a:ext uri="{FF2B5EF4-FFF2-40B4-BE49-F238E27FC236}">
                <a16:creationId xmlns:a16="http://schemas.microsoft.com/office/drawing/2014/main" id="{C126F1BF-9322-D98F-185B-99074D09F08E}"/>
              </a:ext>
            </a:extLst>
          </p:cNvPr>
          <p:cNvSpPr/>
          <p:nvPr/>
        </p:nvSpPr>
        <p:spPr>
          <a:xfrm>
            <a:off x="2209801" y="287424"/>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2"/>
            <a:stretch>
              <a:fillRect l="-69906" t="-164491" r="-26224" b="-182923"/>
            </a:stretch>
          </a:blipFill>
        </p:spPr>
        <p:txBody>
          <a:bodyPr/>
          <a:lstStyle/>
          <a:p>
            <a:endParaRPr lang="en-US"/>
          </a:p>
        </p:txBody>
      </p:sp>
      <p:sp>
        <p:nvSpPr>
          <p:cNvPr id="36" name="Freeform 36">
            <a:extLst>
              <a:ext uri="{FF2B5EF4-FFF2-40B4-BE49-F238E27FC236}">
                <a16:creationId xmlns:a16="http://schemas.microsoft.com/office/drawing/2014/main" id="{DFBAC0B7-443D-F6C9-6E48-D16C65AB39A2}"/>
              </a:ext>
            </a:extLst>
          </p:cNvPr>
          <p:cNvSpPr/>
          <p:nvPr/>
        </p:nvSpPr>
        <p:spPr>
          <a:xfrm>
            <a:off x="228601" y="-58057"/>
            <a:ext cx="1981200" cy="2382157"/>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3"/>
            <a:stretch>
              <a:fillRect l="-23136" t="-14322" r="-216280" b="-21062"/>
            </a:stretch>
          </a:blipFill>
        </p:spPr>
        <p:txBody>
          <a:bodyPr/>
          <a:lstStyle/>
          <a:p>
            <a:endParaRPr lang="en-US"/>
          </a:p>
        </p:txBody>
      </p:sp>
      <p:sp>
        <p:nvSpPr>
          <p:cNvPr id="39" name="TextBox 39">
            <a:extLst>
              <a:ext uri="{FF2B5EF4-FFF2-40B4-BE49-F238E27FC236}">
                <a16:creationId xmlns:a16="http://schemas.microsoft.com/office/drawing/2014/main" id="{ED8475CB-3F05-CA8B-178B-917E325D6BF4}"/>
              </a:ext>
            </a:extLst>
          </p:cNvPr>
          <p:cNvSpPr txBox="1"/>
          <p:nvPr/>
        </p:nvSpPr>
        <p:spPr>
          <a:xfrm>
            <a:off x="4673421" y="9912064"/>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7A353FFA-A269-4AF1-FE3C-56F44B432640}"/>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42" name="Rectângulo arredondado 8">
            <a:extLst>
              <a:ext uri="{FF2B5EF4-FFF2-40B4-BE49-F238E27FC236}">
                <a16:creationId xmlns:a16="http://schemas.microsoft.com/office/drawing/2014/main" id="{D2659601-3825-285C-B1CF-6A19AC876D7A}"/>
              </a:ext>
            </a:extLst>
          </p:cNvPr>
          <p:cNvSpPr/>
          <p:nvPr/>
        </p:nvSpPr>
        <p:spPr>
          <a:xfrm>
            <a:off x="7483272" y="41417"/>
            <a:ext cx="10804727"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Conclusions/ Outputs – gender statistics</a:t>
            </a:r>
          </a:p>
        </p:txBody>
      </p:sp>
      <p:sp>
        <p:nvSpPr>
          <p:cNvPr id="44" name="Rectangle 43">
            <a:extLst>
              <a:ext uri="{FF2B5EF4-FFF2-40B4-BE49-F238E27FC236}">
                <a16:creationId xmlns:a16="http://schemas.microsoft.com/office/drawing/2014/main" id="{2A24BBFC-9EB7-A393-241D-3804D2799312}"/>
              </a:ext>
            </a:extLst>
          </p:cNvPr>
          <p:cNvSpPr/>
          <p:nvPr/>
        </p:nvSpPr>
        <p:spPr>
          <a:xfrm>
            <a:off x="2104573" y="1831916"/>
            <a:ext cx="15878627" cy="7477409"/>
          </a:xfrm>
          <a:prstGeom prst="rect">
            <a:avLst/>
          </a:prstGeom>
          <a:solidFill>
            <a:schemeClr val="accent4">
              <a:lumMod val="20000"/>
              <a:lumOff val="80000"/>
            </a:schemeClr>
          </a:solidFill>
        </p:spPr>
        <p:txBody>
          <a:bodyPr/>
          <a:lstStyle/>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Validated and adopted the gender statistics guidelines for Africa.</a:t>
            </a:r>
          </a:p>
          <a:p>
            <a:pPr marL="457200" lvl="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Encouraged to produce and disseminate annual vital statistics reports and use CRVS data to monitor SDGs, Agenda 2063 and Africa’s child rights commitments to accelerate CRVS for Child Rights in Africa, Governments and partners are </a:t>
            </a:r>
          </a:p>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Appreciated that Citizen data is not intended to replace official statistics, but to strengthen statistical systems. It can help address persistent gender and child data gaps and support more inclusive decision-making in Africa. </a:t>
            </a:r>
          </a:p>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Strengthen international statistical standards for measuring people-</a:t>
            </a:r>
            <a:r>
              <a:rPr lang="en-US" sz="2800" dirty="0" err="1">
                <a:latin typeface="Poppins" panose="00000500000000000000" pitchFamily="2" charset="0"/>
                <a:cs typeface="Poppins" panose="00000500000000000000" pitchFamily="2" charset="0"/>
              </a:rPr>
              <a:t>centred</a:t>
            </a:r>
            <a:r>
              <a:rPr lang="en-US" sz="2800" dirty="0">
                <a:latin typeface="Poppins" panose="00000500000000000000" pitchFamily="2" charset="0"/>
                <a:cs typeface="Poppins" panose="00000500000000000000" pitchFamily="2" charset="0"/>
              </a:rPr>
              <a:t> access to justice.</a:t>
            </a:r>
          </a:p>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Prioritize and increase national investment </a:t>
            </a:r>
            <a:r>
              <a:rPr lang="en-UG" sz="2800" dirty="0">
                <a:latin typeface="Poppins" panose="00000500000000000000" pitchFamily="2" charset="0"/>
                <a:cs typeface="Poppins" panose="00000500000000000000" pitchFamily="2" charset="0"/>
              </a:rPr>
              <a:t>in governance statistics </a:t>
            </a:r>
            <a:r>
              <a:rPr lang="en-US" sz="2800" dirty="0">
                <a:latin typeface="Poppins" panose="00000500000000000000" pitchFamily="2" charset="0"/>
                <a:cs typeface="Poppins" panose="00000500000000000000" pitchFamily="2" charset="0"/>
              </a:rPr>
              <a:t>to monitor progress in improving governance, human rights and SDG 16. </a:t>
            </a:r>
          </a:p>
          <a:p>
            <a:pPr>
              <a:lnSpc>
                <a:spcPct val="150000"/>
              </a:lnSpc>
              <a:buSzPct val="123000"/>
            </a:pPr>
            <a:endParaRPr lang="en-US" sz="2800" dirty="0">
              <a:latin typeface="Poppins" panose="00000500000000000000" pitchFamily="2" charset="0"/>
              <a:cs typeface="Poppins" panose="00000500000000000000" pitchFamily="2" charset="0"/>
            </a:endParaRPr>
          </a:p>
          <a:p>
            <a:pPr marL="45720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9791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CEB43-B0C5-8E6B-9E74-BDDE959AD70C}"/>
            </a:ext>
          </a:extLst>
        </p:cNvPr>
        <p:cNvGrpSpPr/>
        <p:nvPr/>
      </p:nvGrpSpPr>
      <p:grpSpPr>
        <a:xfrm>
          <a:off x="0" y="0"/>
          <a:ext cx="0" cy="0"/>
          <a:chOff x="0" y="0"/>
          <a:chExt cx="0" cy="0"/>
        </a:xfrm>
      </p:grpSpPr>
      <p:sp>
        <p:nvSpPr>
          <p:cNvPr id="32" name="TextBox 32">
            <a:extLst>
              <a:ext uri="{FF2B5EF4-FFF2-40B4-BE49-F238E27FC236}">
                <a16:creationId xmlns:a16="http://schemas.microsoft.com/office/drawing/2014/main" id="{5C79394A-0199-4281-C04C-F3B86866DC08}"/>
              </a:ext>
            </a:extLst>
          </p:cNvPr>
          <p:cNvSpPr txBox="1"/>
          <p:nvPr/>
        </p:nvSpPr>
        <p:spPr>
          <a:xfrm>
            <a:off x="17297400" y="9584612"/>
            <a:ext cx="571500" cy="463781"/>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92459"/>
                </a:solidFill>
                <a:latin typeface="Montserrat Heavy"/>
                <a:ea typeface="Montserrat Heavy"/>
                <a:cs typeface="Montserrat Heavy"/>
                <a:sym typeface="Montserrat Heavy"/>
              </a:rPr>
              <a:t>6</a:t>
            </a:r>
          </a:p>
        </p:txBody>
      </p:sp>
      <p:sp>
        <p:nvSpPr>
          <p:cNvPr id="35" name="Freeform 35">
            <a:extLst>
              <a:ext uri="{FF2B5EF4-FFF2-40B4-BE49-F238E27FC236}">
                <a16:creationId xmlns:a16="http://schemas.microsoft.com/office/drawing/2014/main" id="{E976097D-9CA0-1597-7B27-7F8E552FDB51}"/>
              </a:ext>
            </a:extLst>
          </p:cNvPr>
          <p:cNvSpPr/>
          <p:nvPr/>
        </p:nvSpPr>
        <p:spPr>
          <a:xfrm>
            <a:off x="2209801" y="287424"/>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2"/>
            <a:stretch>
              <a:fillRect l="-69906" t="-164491" r="-26224" b="-182923"/>
            </a:stretch>
          </a:blipFill>
        </p:spPr>
        <p:txBody>
          <a:bodyPr/>
          <a:lstStyle/>
          <a:p>
            <a:endParaRPr lang="en-US"/>
          </a:p>
        </p:txBody>
      </p:sp>
      <p:sp>
        <p:nvSpPr>
          <p:cNvPr id="36" name="Freeform 36">
            <a:extLst>
              <a:ext uri="{FF2B5EF4-FFF2-40B4-BE49-F238E27FC236}">
                <a16:creationId xmlns:a16="http://schemas.microsoft.com/office/drawing/2014/main" id="{82A37A7B-EC06-925A-6FEA-4780B8D84364}"/>
              </a:ext>
            </a:extLst>
          </p:cNvPr>
          <p:cNvSpPr/>
          <p:nvPr/>
        </p:nvSpPr>
        <p:spPr>
          <a:xfrm>
            <a:off x="228601" y="-58057"/>
            <a:ext cx="1981200" cy="2382157"/>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3"/>
            <a:stretch>
              <a:fillRect l="-23136" t="-14322" r="-216280" b="-21062"/>
            </a:stretch>
          </a:blipFill>
        </p:spPr>
        <p:txBody>
          <a:bodyPr/>
          <a:lstStyle/>
          <a:p>
            <a:endParaRPr lang="en-US"/>
          </a:p>
        </p:txBody>
      </p:sp>
      <p:sp>
        <p:nvSpPr>
          <p:cNvPr id="39" name="TextBox 39">
            <a:extLst>
              <a:ext uri="{FF2B5EF4-FFF2-40B4-BE49-F238E27FC236}">
                <a16:creationId xmlns:a16="http://schemas.microsoft.com/office/drawing/2014/main" id="{F1357325-DEFC-C495-C34A-703834A88CF3}"/>
              </a:ext>
            </a:extLst>
          </p:cNvPr>
          <p:cNvSpPr txBox="1"/>
          <p:nvPr/>
        </p:nvSpPr>
        <p:spPr>
          <a:xfrm>
            <a:off x="4673421" y="9912064"/>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FE91554E-6CB6-DEE0-3F75-84517D54029D}"/>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42" name="Rectângulo arredondado 8">
            <a:extLst>
              <a:ext uri="{FF2B5EF4-FFF2-40B4-BE49-F238E27FC236}">
                <a16:creationId xmlns:a16="http://schemas.microsoft.com/office/drawing/2014/main" id="{3741D156-89F1-D04B-F6F7-D58E3C4CFB7A}"/>
              </a:ext>
            </a:extLst>
          </p:cNvPr>
          <p:cNvSpPr/>
          <p:nvPr/>
        </p:nvSpPr>
        <p:spPr>
          <a:xfrm>
            <a:off x="7483272" y="41417"/>
            <a:ext cx="10804727"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Conclusions/ Outputs – gender statistics</a:t>
            </a:r>
          </a:p>
        </p:txBody>
      </p:sp>
      <p:sp>
        <p:nvSpPr>
          <p:cNvPr id="44" name="Rectangle 43">
            <a:extLst>
              <a:ext uri="{FF2B5EF4-FFF2-40B4-BE49-F238E27FC236}">
                <a16:creationId xmlns:a16="http://schemas.microsoft.com/office/drawing/2014/main" id="{94243865-0659-3B20-6868-A68D276DCE67}"/>
              </a:ext>
            </a:extLst>
          </p:cNvPr>
          <p:cNvSpPr/>
          <p:nvPr/>
        </p:nvSpPr>
        <p:spPr>
          <a:xfrm>
            <a:off x="1990273" y="1599912"/>
            <a:ext cx="15878627" cy="7990143"/>
          </a:xfrm>
          <a:prstGeom prst="rect">
            <a:avLst/>
          </a:prstGeom>
          <a:solidFill>
            <a:schemeClr val="accent4">
              <a:lumMod val="20000"/>
              <a:lumOff val="80000"/>
            </a:schemeClr>
          </a:solidFill>
        </p:spPr>
        <p:txBody>
          <a:bodyPr/>
          <a:lstStyle/>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Note that UN Women and partners are currently developing a set of generic training materials on </a:t>
            </a:r>
            <a:r>
              <a:rPr lang="en-US" sz="2800" dirty="0" err="1">
                <a:latin typeface="Poppins" panose="00000500000000000000" pitchFamily="2" charset="0"/>
                <a:cs typeface="Poppins" panose="00000500000000000000" pitchFamily="2" charset="0"/>
              </a:rPr>
              <a:t>i</a:t>
            </a:r>
            <a:r>
              <a:rPr lang="en-US" sz="2800" dirty="0">
                <a:latin typeface="Poppins" panose="00000500000000000000" pitchFamily="2" charset="0"/>
                <a:cs typeface="Poppins" panose="00000500000000000000" pitchFamily="2" charset="0"/>
              </a:rPr>
              <a:t>) Gender in Migration Statistics as well as ii) Gender in Humanitarian Statistics.</a:t>
            </a:r>
          </a:p>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Agreed that the Africa Gender Index is more than a measurement tool — it is an evidence platform that empowers African governments, civil society, and development partners to design more effective, rights-based policies that leave no woman or girl.</a:t>
            </a:r>
          </a:p>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Emphasized the need to continue to modernize statistical practices on the continent and digitize administrative data systems to improve quality and enhance use for statistical purposes</a:t>
            </a:r>
          </a:p>
          <a:p>
            <a:pPr marL="457200" indent="-457200">
              <a:lnSpc>
                <a:spcPct val="150000"/>
              </a:lnSpc>
              <a:buSzPct val="123000"/>
              <a:buBlip>
                <a:blip>
                  <a:extLst>
                    <a:ext uri="{96DAC541-7B7A-43D3-8B79-37D633B846F1}">
                      <asvg:svgBlip xmlns:asvg="http://schemas.microsoft.com/office/drawing/2016/SVG/main" r:embed="rId4"/>
                    </a:ext>
                  </a:extLst>
                </a:blip>
              </a:buBlip>
            </a:pPr>
            <a:r>
              <a:rPr lang="en-US" sz="2800" dirty="0">
                <a:latin typeface="Poppins" panose="00000500000000000000" pitchFamily="2" charset="0"/>
                <a:cs typeface="Poppins" panose="00000500000000000000" pitchFamily="2" charset="0"/>
              </a:rPr>
              <a:t>Continue to expand the testing and adaptation of the UN statistical framework on femicide across the continent</a:t>
            </a:r>
          </a:p>
          <a:p>
            <a:pPr marL="45720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4"/>
                    </a:ext>
                  </a:extLst>
                </a:blip>
              </a:buBlip>
            </a:pPr>
            <a:endParaRPr lang="en-US"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263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78C35-FEF6-4671-D160-AA9EBC44A216}"/>
            </a:ext>
          </a:extLst>
        </p:cNvPr>
        <p:cNvGrpSpPr/>
        <p:nvPr/>
      </p:nvGrpSpPr>
      <p:grpSpPr>
        <a:xfrm>
          <a:off x="0" y="0"/>
          <a:ext cx="0" cy="0"/>
          <a:chOff x="0" y="0"/>
          <a:chExt cx="0" cy="0"/>
        </a:xfrm>
      </p:grpSpPr>
      <p:sp>
        <p:nvSpPr>
          <p:cNvPr id="32" name="TextBox 32">
            <a:extLst>
              <a:ext uri="{FF2B5EF4-FFF2-40B4-BE49-F238E27FC236}">
                <a16:creationId xmlns:a16="http://schemas.microsoft.com/office/drawing/2014/main" id="{34E570C6-ED90-73D8-DDD7-FD654C45BA13}"/>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3919"/>
              </a:lnSpc>
              <a:spcBef>
                <a:spcPct val="0"/>
              </a:spcBef>
            </a:pPr>
            <a:r>
              <a:rPr lang="en-US" sz="2799" b="1">
                <a:solidFill>
                  <a:srgbClr val="092459"/>
                </a:solidFill>
                <a:latin typeface="Montserrat Heavy"/>
                <a:ea typeface="Montserrat Heavy"/>
                <a:cs typeface="Montserrat Heavy"/>
                <a:sym typeface="Montserrat Heavy"/>
              </a:rPr>
              <a:t>12</a:t>
            </a:r>
          </a:p>
        </p:txBody>
      </p:sp>
      <p:sp>
        <p:nvSpPr>
          <p:cNvPr id="35" name="Freeform 35">
            <a:extLst>
              <a:ext uri="{FF2B5EF4-FFF2-40B4-BE49-F238E27FC236}">
                <a16:creationId xmlns:a16="http://schemas.microsoft.com/office/drawing/2014/main" id="{00F4D16D-4C1A-897A-A99F-137B5F15D101}"/>
              </a:ext>
            </a:extLst>
          </p:cNvPr>
          <p:cNvSpPr/>
          <p:nvPr/>
        </p:nvSpPr>
        <p:spPr>
          <a:xfrm>
            <a:off x="2209801" y="287424"/>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3"/>
            <a:stretch>
              <a:fillRect l="-69906" t="-164491" r="-26224" b="-182923"/>
            </a:stretch>
          </a:blipFill>
        </p:spPr>
        <p:txBody>
          <a:bodyPr/>
          <a:lstStyle/>
          <a:p>
            <a:endParaRPr lang="en-US"/>
          </a:p>
        </p:txBody>
      </p:sp>
      <p:sp>
        <p:nvSpPr>
          <p:cNvPr id="36" name="Freeform 36">
            <a:extLst>
              <a:ext uri="{FF2B5EF4-FFF2-40B4-BE49-F238E27FC236}">
                <a16:creationId xmlns:a16="http://schemas.microsoft.com/office/drawing/2014/main" id="{F39BB219-B2A6-81BD-4414-B2D85FE74529}"/>
              </a:ext>
            </a:extLst>
          </p:cNvPr>
          <p:cNvSpPr/>
          <p:nvPr/>
        </p:nvSpPr>
        <p:spPr>
          <a:xfrm>
            <a:off x="228601" y="-58057"/>
            <a:ext cx="1981200" cy="2382157"/>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4"/>
            <a:stretch>
              <a:fillRect l="-23136" t="-14322" r="-216280" b="-21062"/>
            </a:stretch>
          </a:blipFill>
        </p:spPr>
        <p:txBody>
          <a:bodyPr/>
          <a:lstStyle/>
          <a:p>
            <a:endParaRPr lang="en-US"/>
          </a:p>
        </p:txBody>
      </p:sp>
      <p:sp>
        <p:nvSpPr>
          <p:cNvPr id="39" name="TextBox 39">
            <a:extLst>
              <a:ext uri="{FF2B5EF4-FFF2-40B4-BE49-F238E27FC236}">
                <a16:creationId xmlns:a16="http://schemas.microsoft.com/office/drawing/2014/main" id="{B82879AD-6E9B-D831-F9AE-E0BB888416B7}"/>
              </a:ext>
            </a:extLst>
          </p:cNvPr>
          <p:cNvSpPr txBox="1"/>
          <p:nvPr/>
        </p:nvSpPr>
        <p:spPr>
          <a:xfrm>
            <a:off x="4673421" y="9912064"/>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1A5F262A-02EB-B5CC-BE00-6E203E840167}"/>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42" name="Rectângulo arredondado 8">
            <a:extLst>
              <a:ext uri="{FF2B5EF4-FFF2-40B4-BE49-F238E27FC236}">
                <a16:creationId xmlns:a16="http://schemas.microsoft.com/office/drawing/2014/main" id="{06E67D8C-4BDA-8B28-738D-ECBF6DE7B593}"/>
              </a:ext>
            </a:extLst>
          </p:cNvPr>
          <p:cNvSpPr/>
          <p:nvPr/>
        </p:nvSpPr>
        <p:spPr>
          <a:xfrm>
            <a:off x="7483272" y="41417"/>
            <a:ext cx="10804727"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Conclusions/Outputs – Child statistics</a:t>
            </a:r>
          </a:p>
        </p:txBody>
      </p:sp>
      <p:sp>
        <p:nvSpPr>
          <p:cNvPr id="44" name="Rectangle 43">
            <a:extLst>
              <a:ext uri="{FF2B5EF4-FFF2-40B4-BE49-F238E27FC236}">
                <a16:creationId xmlns:a16="http://schemas.microsoft.com/office/drawing/2014/main" id="{F6BAE107-44FF-4B88-BCDE-2E1D5B180C70}"/>
              </a:ext>
            </a:extLst>
          </p:cNvPr>
          <p:cNvSpPr/>
          <p:nvPr/>
        </p:nvSpPr>
        <p:spPr>
          <a:xfrm>
            <a:off x="2420260" y="1377611"/>
            <a:ext cx="15639140" cy="8429934"/>
          </a:xfrm>
          <a:prstGeom prst="rect">
            <a:avLst/>
          </a:prstGeom>
          <a:solidFill>
            <a:schemeClr val="accent1">
              <a:lumMod val="20000"/>
              <a:lumOff val="80000"/>
            </a:schemeClr>
          </a:solidFill>
        </p:spPr>
        <p:txBody>
          <a:bodyPr/>
          <a:lstStyle/>
          <a:p>
            <a:pPr marL="457200" indent="-457200">
              <a:lnSpc>
                <a:spcPct val="150000"/>
              </a:lnSpc>
              <a:buSzPct val="123000"/>
              <a:buBlip>
                <a:blip>
                  <a:extLst>
                    <a:ext uri="{96DAC541-7B7A-43D3-8B79-37D633B846F1}">
                      <asvg:svgBlip xmlns:asvg="http://schemas.microsoft.com/office/drawing/2016/SVG/main" r:embed="rId5"/>
                    </a:ext>
                  </a:extLst>
                </a:blip>
              </a:buBlip>
            </a:pPr>
            <a:r>
              <a:rPr lang="en-US" sz="2800" dirty="0">
                <a:latin typeface="Poppins" panose="00000500000000000000" pitchFamily="2" charset="0"/>
                <a:cs typeface="Poppins" panose="00000500000000000000" pitchFamily="2" charset="0"/>
              </a:rPr>
              <a:t>Committed though with constrained budgets prioritization will be key to move effectively forward to strengthen national child statistics systems . </a:t>
            </a:r>
          </a:p>
          <a:p>
            <a:pPr marL="457200" indent="-457200">
              <a:lnSpc>
                <a:spcPct val="150000"/>
              </a:lnSpc>
              <a:buSzPct val="123000"/>
              <a:buBlip>
                <a:blip>
                  <a:extLst>
                    <a:ext uri="{96DAC541-7B7A-43D3-8B79-37D633B846F1}">
                      <asvg:svgBlip xmlns:asvg="http://schemas.microsoft.com/office/drawing/2016/SVG/main" r:embed="rId5"/>
                    </a:ext>
                  </a:extLst>
                </a:blip>
              </a:buBlip>
            </a:pPr>
            <a:r>
              <a:rPr lang="en-US" sz="2800" dirty="0">
                <a:latin typeface="Poppins" panose="00000500000000000000" pitchFamily="2" charset="0"/>
                <a:cs typeface="Poppins" panose="00000500000000000000" pitchFamily="2" charset="0"/>
              </a:rPr>
              <a:t>Support country-led implementation of the Minimum Data Package for Children, Adolescents and Youth as a practical approach to strengthening child statistics within NSSs. </a:t>
            </a:r>
          </a:p>
          <a:p>
            <a:pPr marL="457200" indent="-457200">
              <a:lnSpc>
                <a:spcPct val="150000"/>
              </a:lnSpc>
              <a:buSzPct val="123000"/>
              <a:buBlip>
                <a:blip>
                  <a:extLst>
                    <a:ext uri="{96DAC541-7B7A-43D3-8B79-37D633B846F1}">
                      <asvg:svgBlip xmlns:asvg="http://schemas.microsoft.com/office/drawing/2016/SVG/main" r:embed="rId5"/>
                    </a:ext>
                  </a:extLst>
                </a:blip>
              </a:buBlip>
            </a:pPr>
            <a:r>
              <a:rPr lang="en-US" sz="2800" dirty="0">
                <a:latin typeface="Poppins" panose="00000500000000000000" pitchFamily="2" charset="0"/>
                <a:cs typeface="Poppins" panose="00000500000000000000" pitchFamily="2" charset="0"/>
              </a:rPr>
              <a:t>The Africa Expert Group on Child and Adolescents related data and statistics. - </a:t>
            </a:r>
            <a:r>
              <a:rPr lang="en-US" sz="2800" dirty="0" err="1">
                <a:latin typeface="Poppins" panose="00000500000000000000" pitchFamily="2" charset="0"/>
                <a:cs typeface="Poppins" panose="00000500000000000000" pitchFamily="2" charset="0"/>
              </a:rPr>
              <a:t>ToRs</a:t>
            </a:r>
            <a:r>
              <a:rPr lang="en-US" sz="2800" dirty="0">
                <a:latin typeface="Poppins" panose="00000500000000000000" pitchFamily="2" charset="0"/>
                <a:cs typeface="Poppins" panose="00000500000000000000" pitchFamily="2" charset="0"/>
              </a:rPr>
              <a:t>, strengthened alignment with the ACERWC , work activities.</a:t>
            </a:r>
          </a:p>
          <a:p>
            <a:pPr marL="457200" indent="-457200">
              <a:lnSpc>
                <a:spcPct val="150000"/>
              </a:lnSpc>
              <a:buSzPct val="123000"/>
              <a:buBlip>
                <a:blip>
                  <a:extLst>
                    <a:ext uri="{96DAC541-7B7A-43D3-8B79-37D633B846F1}">
                      <asvg:svgBlip xmlns:asvg="http://schemas.microsoft.com/office/drawing/2016/SVG/main" r:embed="rId5"/>
                    </a:ext>
                  </a:extLst>
                </a:blip>
              </a:buBlip>
            </a:pPr>
            <a:r>
              <a:rPr lang="en-US" sz="2800" dirty="0">
                <a:latin typeface="Poppins" panose="00000500000000000000" pitchFamily="2" charset="0"/>
                <a:cs typeface="Poppins" panose="00000500000000000000" pitchFamily="2" charset="0"/>
              </a:rPr>
              <a:t>Timely reporting on the status of implementation of the Charter by States with relevant data on children </a:t>
            </a:r>
          </a:p>
          <a:p>
            <a:pPr marL="457200" indent="-457200">
              <a:lnSpc>
                <a:spcPct val="150000"/>
              </a:lnSpc>
              <a:buSzPct val="123000"/>
              <a:buBlip>
                <a:blip>
                  <a:extLst>
                    <a:ext uri="{96DAC541-7B7A-43D3-8B79-37D633B846F1}">
                      <asvg:svgBlip xmlns:asvg="http://schemas.microsoft.com/office/drawing/2016/SVG/main" r:embed="rId5"/>
                    </a:ext>
                  </a:extLst>
                </a:blip>
              </a:buBlip>
            </a:pPr>
            <a:r>
              <a:rPr lang="en-US" sz="2800" dirty="0">
                <a:latin typeface="Poppins" panose="00000500000000000000" pitchFamily="2" charset="0"/>
                <a:cs typeface="Poppins" panose="00000500000000000000" pitchFamily="2" charset="0"/>
              </a:rPr>
              <a:t>Further strengthening of data on WASH in health facilities and schools. Building on the SDGs and relevant statistical frameworks,  Regional communities of practice </a:t>
            </a:r>
          </a:p>
          <a:p>
            <a:pPr marL="457200" indent="-457200">
              <a:lnSpc>
                <a:spcPct val="150000"/>
              </a:lnSpc>
              <a:buSzPct val="123000"/>
              <a:buBlip>
                <a:blip>
                  <a:extLst>
                    <a:ext uri="{96DAC541-7B7A-43D3-8B79-37D633B846F1}">
                      <asvg:svgBlip xmlns:asvg="http://schemas.microsoft.com/office/drawing/2016/SVG/main" r:embed="rId5"/>
                    </a:ext>
                  </a:extLst>
                </a:blip>
              </a:buBlip>
            </a:pPr>
            <a:r>
              <a:rPr lang="en-US" sz="2800" dirty="0">
                <a:latin typeface="Poppins" panose="00000500000000000000" pitchFamily="2" charset="0"/>
                <a:cs typeface="Poppins" panose="00000500000000000000" pitchFamily="2" charset="0"/>
              </a:rPr>
              <a:t>Recommended develop an Africa Child index on wellbeing, establish Child Observatories. Bridge the gap between data generation and data use</a:t>
            </a:r>
          </a:p>
          <a:p>
            <a:pPr marL="457200" indent="-457200">
              <a:lnSpc>
                <a:spcPct val="150000"/>
              </a:lnSpc>
              <a:buSzPct val="123000"/>
              <a:buBlip>
                <a:blip>
                  <a:extLst>
                    <a:ext uri="{96DAC541-7B7A-43D3-8B79-37D633B846F1}">
                      <asvg:svgBlip xmlns:asvg="http://schemas.microsoft.com/office/drawing/2016/SVG/main" r:embed="rId5"/>
                    </a:ext>
                  </a:extLst>
                </a:blip>
              </a:buBlip>
            </a:pPr>
            <a:endParaRPr lang="en-US" sz="2800" dirty="0">
              <a:latin typeface="Poppins" panose="00000500000000000000" pitchFamily="2" charset="0"/>
              <a:cs typeface="Poppins" panose="00000500000000000000" pitchFamily="2" charset="0"/>
            </a:endParaRPr>
          </a:p>
          <a:p>
            <a:pPr marL="457200" indent="-457200">
              <a:lnSpc>
                <a:spcPct val="150000"/>
              </a:lnSpc>
              <a:buSzPct val="123000"/>
              <a:buBlip>
                <a:blip>
                  <a:extLst>
                    <a:ext uri="{96DAC541-7B7A-43D3-8B79-37D633B846F1}">
                      <asvg:svgBlip xmlns:asvg="http://schemas.microsoft.com/office/drawing/2016/SVG/main" r:embed="rId5"/>
                    </a:ext>
                  </a:extLst>
                </a:blip>
              </a:buBlip>
            </a:pPr>
            <a:endParaRPr lang="en-US" sz="2800" dirty="0">
              <a:latin typeface="Poppins" panose="00000500000000000000" pitchFamily="2" charset="0"/>
              <a:cs typeface="Poppins" panose="00000500000000000000" pitchFamily="2" charset="0"/>
            </a:endParaRPr>
          </a:p>
          <a:p>
            <a:pPr marL="457200" indent="-457200">
              <a:lnSpc>
                <a:spcPct val="150000"/>
              </a:lnSpc>
              <a:buSzPct val="123000"/>
              <a:buBlip>
                <a:blip>
                  <a:extLst>
                    <a:ext uri="{96DAC541-7B7A-43D3-8B79-37D633B846F1}">
                      <asvg:svgBlip xmlns:asvg="http://schemas.microsoft.com/office/drawing/2016/SVG/main" r:embed="rId5"/>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5"/>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5"/>
                    </a:ext>
                  </a:extLst>
                </a:blip>
              </a:buBlip>
            </a:pPr>
            <a:endParaRPr lang="en-US" sz="2800" dirty="0">
              <a:latin typeface="Poppins" panose="00000500000000000000" pitchFamily="2" charset="0"/>
              <a:cs typeface="Poppins" panose="00000500000000000000" pitchFamily="2" charset="0"/>
            </a:endParaRPr>
          </a:p>
          <a:p>
            <a:pPr marL="457200" lvl="0" indent="-457200">
              <a:lnSpc>
                <a:spcPct val="150000"/>
              </a:lnSpc>
              <a:buSzPct val="123000"/>
              <a:buBlip>
                <a:blip>
                  <a:extLst>
                    <a:ext uri="{96DAC541-7B7A-43D3-8B79-37D633B846F1}">
                      <asvg:svgBlip xmlns:asvg="http://schemas.microsoft.com/office/drawing/2016/SVG/main" r:embed="rId5"/>
                    </a:ext>
                  </a:extLst>
                </a:blip>
              </a:buBlip>
            </a:pPr>
            <a:endParaRPr lang="en-US" sz="2800" dirty="0">
              <a:latin typeface="Poppins" panose="00000500000000000000" pitchFamily="2" charset="0"/>
              <a:cs typeface="Poppins" panose="00000500000000000000" pitchFamily="2" charset="0"/>
            </a:endParaRPr>
          </a:p>
        </p:txBody>
      </p:sp>
      <p:sp>
        <p:nvSpPr>
          <p:cNvPr id="3" name="TextBox 32">
            <a:extLst>
              <a:ext uri="{FF2B5EF4-FFF2-40B4-BE49-F238E27FC236}">
                <a16:creationId xmlns:a16="http://schemas.microsoft.com/office/drawing/2014/main" id="{ECC85FCD-79AB-91E0-0510-188824B71205}"/>
              </a:ext>
            </a:extLst>
          </p:cNvPr>
          <p:cNvSpPr txBox="1"/>
          <p:nvPr/>
        </p:nvSpPr>
        <p:spPr>
          <a:xfrm>
            <a:off x="17328243" y="9759043"/>
            <a:ext cx="571500" cy="463781"/>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92459"/>
                </a:solidFill>
                <a:latin typeface="Montserrat Heavy"/>
                <a:ea typeface="Montserrat Heavy"/>
                <a:cs typeface="Montserrat Heavy"/>
                <a:sym typeface="Montserrat Heavy"/>
              </a:rPr>
              <a:t>7</a:t>
            </a:r>
          </a:p>
        </p:txBody>
      </p:sp>
    </p:spTree>
    <p:extLst>
      <p:ext uri="{BB962C8B-B14F-4D97-AF65-F5344CB8AC3E}">
        <p14:creationId xmlns:p14="http://schemas.microsoft.com/office/powerpoint/2010/main" val="177165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8BCD3-6934-80F0-3495-52DBAD8D5221}"/>
            </a:ext>
          </a:extLst>
        </p:cNvPr>
        <p:cNvGrpSpPr/>
        <p:nvPr/>
      </p:nvGrpSpPr>
      <p:grpSpPr>
        <a:xfrm>
          <a:off x="0" y="0"/>
          <a:ext cx="0" cy="0"/>
          <a:chOff x="0" y="0"/>
          <a:chExt cx="0" cy="0"/>
        </a:xfrm>
      </p:grpSpPr>
      <p:sp>
        <p:nvSpPr>
          <p:cNvPr id="32" name="TextBox 32">
            <a:extLst>
              <a:ext uri="{FF2B5EF4-FFF2-40B4-BE49-F238E27FC236}">
                <a16:creationId xmlns:a16="http://schemas.microsoft.com/office/drawing/2014/main" id="{118BD3BB-A72F-9586-2141-7679C983CAB4}"/>
              </a:ext>
            </a:extLst>
          </p:cNvPr>
          <p:cNvSpPr txBox="1"/>
          <p:nvPr/>
        </p:nvSpPr>
        <p:spPr>
          <a:xfrm>
            <a:off x="17297400" y="9599127"/>
            <a:ext cx="495300" cy="463781"/>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92459"/>
                </a:solidFill>
                <a:latin typeface="Montserrat Heavy"/>
                <a:ea typeface="Montserrat Heavy"/>
                <a:cs typeface="Montserrat Heavy"/>
                <a:sym typeface="Montserrat Heavy"/>
              </a:rPr>
              <a:t>8</a:t>
            </a:r>
          </a:p>
        </p:txBody>
      </p:sp>
      <p:sp>
        <p:nvSpPr>
          <p:cNvPr id="35" name="Freeform 35">
            <a:extLst>
              <a:ext uri="{FF2B5EF4-FFF2-40B4-BE49-F238E27FC236}">
                <a16:creationId xmlns:a16="http://schemas.microsoft.com/office/drawing/2014/main" id="{87EC13FE-9646-1119-39A7-F3F9BFEA7B37}"/>
              </a:ext>
            </a:extLst>
          </p:cNvPr>
          <p:cNvSpPr/>
          <p:nvPr/>
        </p:nvSpPr>
        <p:spPr>
          <a:xfrm>
            <a:off x="2209801" y="287424"/>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2"/>
            <a:stretch>
              <a:fillRect l="-69906" t="-164491" r="-26224" b="-182923"/>
            </a:stretch>
          </a:blipFill>
        </p:spPr>
        <p:txBody>
          <a:bodyPr/>
          <a:lstStyle/>
          <a:p>
            <a:endParaRPr lang="en-US"/>
          </a:p>
        </p:txBody>
      </p:sp>
      <p:sp>
        <p:nvSpPr>
          <p:cNvPr id="36" name="Freeform 36">
            <a:extLst>
              <a:ext uri="{FF2B5EF4-FFF2-40B4-BE49-F238E27FC236}">
                <a16:creationId xmlns:a16="http://schemas.microsoft.com/office/drawing/2014/main" id="{285E6C61-652E-8E92-A5E2-C3C108A097C2}"/>
              </a:ext>
            </a:extLst>
          </p:cNvPr>
          <p:cNvSpPr/>
          <p:nvPr/>
        </p:nvSpPr>
        <p:spPr>
          <a:xfrm>
            <a:off x="228601" y="-58057"/>
            <a:ext cx="1981200" cy="2382157"/>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3"/>
            <a:stretch>
              <a:fillRect l="-23136" t="-14322" r="-216280" b="-21062"/>
            </a:stretch>
          </a:blipFill>
        </p:spPr>
        <p:txBody>
          <a:bodyPr/>
          <a:lstStyle/>
          <a:p>
            <a:endParaRPr lang="en-US"/>
          </a:p>
        </p:txBody>
      </p:sp>
      <p:sp>
        <p:nvSpPr>
          <p:cNvPr id="39" name="TextBox 39">
            <a:extLst>
              <a:ext uri="{FF2B5EF4-FFF2-40B4-BE49-F238E27FC236}">
                <a16:creationId xmlns:a16="http://schemas.microsoft.com/office/drawing/2014/main" id="{40825AE2-C012-EDB2-79C5-03F055AF3053}"/>
              </a:ext>
            </a:extLst>
          </p:cNvPr>
          <p:cNvSpPr txBox="1"/>
          <p:nvPr/>
        </p:nvSpPr>
        <p:spPr>
          <a:xfrm>
            <a:off x="4673421" y="9912064"/>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1D09FA06-8086-84B2-A46A-82D9C730F24E}"/>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42" name="Rectângulo arredondado 8">
            <a:extLst>
              <a:ext uri="{FF2B5EF4-FFF2-40B4-BE49-F238E27FC236}">
                <a16:creationId xmlns:a16="http://schemas.microsoft.com/office/drawing/2014/main" id="{9B136EA9-7240-E7B1-9F07-362F14E3FA28}"/>
              </a:ext>
            </a:extLst>
          </p:cNvPr>
          <p:cNvSpPr/>
          <p:nvPr/>
        </p:nvSpPr>
        <p:spPr>
          <a:xfrm>
            <a:off x="7483272" y="41417"/>
            <a:ext cx="10804727"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Recommendations</a:t>
            </a:r>
          </a:p>
        </p:txBody>
      </p:sp>
      <p:sp>
        <p:nvSpPr>
          <p:cNvPr id="44" name="Rectangle 43">
            <a:extLst>
              <a:ext uri="{FF2B5EF4-FFF2-40B4-BE49-F238E27FC236}">
                <a16:creationId xmlns:a16="http://schemas.microsoft.com/office/drawing/2014/main" id="{683642AE-7522-1DF4-B085-E1CF5EF4C97C}"/>
              </a:ext>
            </a:extLst>
          </p:cNvPr>
          <p:cNvSpPr/>
          <p:nvPr/>
        </p:nvSpPr>
        <p:spPr>
          <a:xfrm>
            <a:off x="2209801" y="1370905"/>
            <a:ext cx="15697199" cy="7839770"/>
          </a:xfrm>
          <a:prstGeom prst="rect">
            <a:avLst/>
          </a:prstGeom>
          <a:solidFill>
            <a:schemeClr val="accent3">
              <a:lumMod val="40000"/>
              <a:lumOff val="60000"/>
            </a:schemeClr>
          </a:solidFill>
        </p:spPr>
        <p:txBody>
          <a:bodyPr/>
          <a:lstStyle/>
          <a:p>
            <a:pPr marL="457200" lvl="0"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Given the close relationship between Gender and Youth at the AUC, AfDB and UN Women there is a need to initiate discussions with UNFPA and other relevant stakeholder to include youth statistics in AGCSF from 2027 onwards.</a:t>
            </a:r>
          </a:p>
          <a:p>
            <a:pPr marL="457200" lvl="0" indent="-457200">
              <a:lnSpc>
                <a:spcPct val="150000"/>
              </a:lnSpc>
              <a:buClr>
                <a:srgbClr val="0070C0"/>
              </a:buClr>
              <a:buSzPct val="120000"/>
              <a:buFont typeface="Wingdings" panose="05000000000000000000" pitchFamily="2" charset="2"/>
              <a:buChar char="v"/>
            </a:pPr>
            <a:r>
              <a:rPr lang="en-US" sz="2800" dirty="0" err="1">
                <a:latin typeface="Poppins" panose="00000500000000000000" pitchFamily="2" charset="0"/>
                <a:cs typeface="Poppins" panose="00000500000000000000" pitchFamily="2" charset="0"/>
              </a:rPr>
              <a:t>Formalise</a:t>
            </a:r>
            <a:r>
              <a:rPr lang="en-US" sz="2800" dirty="0">
                <a:latin typeface="Poppins" panose="00000500000000000000" pitchFamily="2" charset="0"/>
                <a:cs typeface="Poppins" panose="00000500000000000000" pitchFamily="2" charset="0"/>
              </a:rPr>
              <a:t> an Africa IAEG on gender – AfDB, AU STATAFRIC, UNECA and UNWOMEN, </a:t>
            </a:r>
          </a:p>
          <a:p>
            <a:pPr marL="914400" lvl="1"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ECA and AU STATAFRIC will draft the structure and TORs</a:t>
            </a:r>
          </a:p>
          <a:p>
            <a:pPr marL="914400" lvl="1"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to annually collect, produce a publication on MSGI </a:t>
            </a:r>
          </a:p>
          <a:p>
            <a:pPr marL="914400" lvl="1"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Support update of the Africa Union gender and youth observatory. </a:t>
            </a:r>
          </a:p>
          <a:p>
            <a:pPr marL="914400" lvl="1"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implement the gender statistics guidelines at the continental level</a:t>
            </a:r>
          </a:p>
          <a:p>
            <a:pPr marL="457200" lvl="0"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Strengthen collaboration between NSOs, civil society and other data producers to identify opportunities for responsible use of citizen data. Use clear governance principles to assess citizen data. Engage with the Collaborative on Citizen Data.</a:t>
            </a:r>
          </a:p>
          <a:p>
            <a:pPr marL="457200" lvl="0" indent="-457200">
              <a:lnSpc>
                <a:spcPct val="150000"/>
              </a:lnSpc>
              <a:buClr>
                <a:srgbClr val="0070C0"/>
              </a:buClr>
              <a:buSzPct val="120000"/>
              <a:buFont typeface="Wingdings" panose="05000000000000000000" pitchFamily="2" charset="2"/>
              <a:buChar char="v"/>
            </a:pPr>
            <a:endParaRPr lang="en-US" sz="2800" dirty="0">
              <a:latin typeface="Poppins" panose="00000500000000000000" pitchFamily="2" charset="0"/>
              <a:cs typeface="Poppins" panose="00000500000000000000" pitchFamily="2" charset="0"/>
            </a:endParaRPr>
          </a:p>
          <a:p>
            <a:pPr marL="457200" lvl="0" indent="-457200">
              <a:lnSpc>
                <a:spcPct val="150000"/>
              </a:lnSpc>
              <a:buClr>
                <a:srgbClr val="0070C0"/>
              </a:buClr>
              <a:buSzPct val="120000"/>
              <a:buFont typeface="Wingdings" panose="05000000000000000000" pitchFamily="2" charset="2"/>
              <a:buChar char="v"/>
            </a:pPr>
            <a:endParaRPr lang="en-US" sz="2800" dirty="0">
              <a:latin typeface="Poppins" panose="00000500000000000000" pitchFamily="2" charset="0"/>
              <a:cs typeface="Poppins" panose="00000500000000000000" pitchFamily="2" charset="0"/>
            </a:endParaRPr>
          </a:p>
          <a:p>
            <a:pPr marL="457200" lvl="0" indent="-457200">
              <a:lnSpc>
                <a:spcPct val="150000"/>
              </a:lnSpc>
              <a:buClr>
                <a:srgbClr val="0070C0"/>
              </a:buClr>
              <a:buSzPct val="120000"/>
              <a:buFont typeface="Wingdings" panose="05000000000000000000" pitchFamily="2" charset="2"/>
              <a:buChar char="v"/>
            </a:pPr>
            <a:endParaRPr lang="en-US"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1950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C7F7-B428-E352-C34F-F081134D3BAA}"/>
            </a:ext>
          </a:extLst>
        </p:cNvPr>
        <p:cNvGrpSpPr/>
        <p:nvPr/>
      </p:nvGrpSpPr>
      <p:grpSpPr>
        <a:xfrm>
          <a:off x="0" y="0"/>
          <a:ext cx="0" cy="0"/>
          <a:chOff x="0" y="0"/>
          <a:chExt cx="0" cy="0"/>
        </a:xfrm>
      </p:grpSpPr>
      <p:sp>
        <p:nvSpPr>
          <p:cNvPr id="32" name="TextBox 32">
            <a:extLst>
              <a:ext uri="{FF2B5EF4-FFF2-40B4-BE49-F238E27FC236}">
                <a16:creationId xmlns:a16="http://schemas.microsoft.com/office/drawing/2014/main" id="{168D76F5-7639-3FF7-2915-6B56EA7D147E}"/>
              </a:ext>
            </a:extLst>
          </p:cNvPr>
          <p:cNvSpPr txBox="1"/>
          <p:nvPr/>
        </p:nvSpPr>
        <p:spPr>
          <a:xfrm>
            <a:off x="17259300" y="9503680"/>
            <a:ext cx="800099" cy="463781"/>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92459"/>
                </a:solidFill>
                <a:latin typeface="Montserrat Heavy"/>
                <a:ea typeface="Montserrat Heavy"/>
                <a:cs typeface="Montserrat Heavy"/>
                <a:sym typeface="Montserrat Heavy"/>
              </a:rPr>
              <a:t>9</a:t>
            </a:r>
          </a:p>
        </p:txBody>
      </p:sp>
      <p:sp>
        <p:nvSpPr>
          <p:cNvPr id="35" name="Freeform 35">
            <a:extLst>
              <a:ext uri="{FF2B5EF4-FFF2-40B4-BE49-F238E27FC236}">
                <a16:creationId xmlns:a16="http://schemas.microsoft.com/office/drawing/2014/main" id="{A5220C08-45DF-FE9F-57D2-032F21EAA254}"/>
              </a:ext>
            </a:extLst>
          </p:cNvPr>
          <p:cNvSpPr/>
          <p:nvPr/>
        </p:nvSpPr>
        <p:spPr>
          <a:xfrm>
            <a:off x="2209801" y="287424"/>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2"/>
            <a:stretch>
              <a:fillRect l="-69906" t="-164491" r="-26224" b="-182923"/>
            </a:stretch>
          </a:blipFill>
        </p:spPr>
        <p:txBody>
          <a:bodyPr/>
          <a:lstStyle/>
          <a:p>
            <a:endParaRPr lang="en-US"/>
          </a:p>
        </p:txBody>
      </p:sp>
      <p:sp>
        <p:nvSpPr>
          <p:cNvPr id="36" name="Freeform 36">
            <a:extLst>
              <a:ext uri="{FF2B5EF4-FFF2-40B4-BE49-F238E27FC236}">
                <a16:creationId xmlns:a16="http://schemas.microsoft.com/office/drawing/2014/main" id="{6B51731A-2FF3-053E-D0BD-3089ACB16F09}"/>
              </a:ext>
            </a:extLst>
          </p:cNvPr>
          <p:cNvSpPr/>
          <p:nvPr/>
        </p:nvSpPr>
        <p:spPr>
          <a:xfrm>
            <a:off x="228601" y="-58057"/>
            <a:ext cx="1981200" cy="2382157"/>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3"/>
            <a:stretch>
              <a:fillRect l="-23136" t="-14322" r="-216280" b="-21062"/>
            </a:stretch>
          </a:blipFill>
        </p:spPr>
        <p:txBody>
          <a:bodyPr/>
          <a:lstStyle/>
          <a:p>
            <a:endParaRPr lang="en-US"/>
          </a:p>
        </p:txBody>
      </p:sp>
      <p:sp>
        <p:nvSpPr>
          <p:cNvPr id="39" name="TextBox 39">
            <a:extLst>
              <a:ext uri="{FF2B5EF4-FFF2-40B4-BE49-F238E27FC236}">
                <a16:creationId xmlns:a16="http://schemas.microsoft.com/office/drawing/2014/main" id="{2642DB76-E91D-367D-F767-20ED0A2AFA51}"/>
              </a:ext>
            </a:extLst>
          </p:cNvPr>
          <p:cNvSpPr txBox="1"/>
          <p:nvPr/>
        </p:nvSpPr>
        <p:spPr>
          <a:xfrm>
            <a:off x="4673421" y="9912064"/>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
        <p:nvSpPr>
          <p:cNvPr id="40" name="Slide Number Placeholder 39">
            <a:extLst>
              <a:ext uri="{FF2B5EF4-FFF2-40B4-BE49-F238E27FC236}">
                <a16:creationId xmlns:a16="http://schemas.microsoft.com/office/drawing/2014/main" id="{744120FB-87E2-2895-DD9E-920B491A843F}"/>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42" name="Rectângulo arredondado 8">
            <a:extLst>
              <a:ext uri="{FF2B5EF4-FFF2-40B4-BE49-F238E27FC236}">
                <a16:creationId xmlns:a16="http://schemas.microsoft.com/office/drawing/2014/main" id="{643B9FCF-8D3F-0488-F985-CC0FA7F8CBCF}"/>
              </a:ext>
            </a:extLst>
          </p:cNvPr>
          <p:cNvSpPr/>
          <p:nvPr/>
        </p:nvSpPr>
        <p:spPr>
          <a:xfrm>
            <a:off x="7483272" y="41417"/>
            <a:ext cx="10804727"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Recommendations</a:t>
            </a:r>
          </a:p>
        </p:txBody>
      </p:sp>
      <p:sp>
        <p:nvSpPr>
          <p:cNvPr id="44" name="Rectangle 43">
            <a:extLst>
              <a:ext uri="{FF2B5EF4-FFF2-40B4-BE49-F238E27FC236}">
                <a16:creationId xmlns:a16="http://schemas.microsoft.com/office/drawing/2014/main" id="{25F65D9D-614E-E266-9DA1-E8F10ECD3662}"/>
              </a:ext>
            </a:extLst>
          </p:cNvPr>
          <p:cNvSpPr/>
          <p:nvPr/>
        </p:nvSpPr>
        <p:spPr>
          <a:xfrm>
            <a:off x="1828800" y="1828772"/>
            <a:ext cx="16230599" cy="7477409"/>
          </a:xfrm>
          <a:prstGeom prst="rect">
            <a:avLst/>
          </a:prstGeom>
          <a:solidFill>
            <a:schemeClr val="accent3">
              <a:lumMod val="60000"/>
              <a:lumOff val="40000"/>
            </a:schemeClr>
          </a:solidFill>
        </p:spPr>
        <p:txBody>
          <a:bodyPr/>
          <a:lstStyle/>
          <a:p>
            <a:pPr marL="457200" lvl="0"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Prioritize financial investments in statistical capacity building and the disaggregation of data and foster technical interoperability between sectoral data systems.</a:t>
            </a:r>
          </a:p>
          <a:p>
            <a:pPr marL="457200" lvl="0"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Encourage </a:t>
            </a:r>
            <a:r>
              <a:rPr lang="en-US" sz="2800" dirty="0" err="1">
                <a:latin typeface="Poppins" panose="00000500000000000000" pitchFamily="2" charset="0"/>
                <a:cs typeface="Poppins" panose="00000500000000000000" pitchFamily="2" charset="0"/>
              </a:rPr>
              <a:t>AGGeS</a:t>
            </a:r>
            <a:r>
              <a:rPr lang="en-US" sz="2800" dirty="0">
                <a:latin typeface="Poppins" panose="00000500000000000000" pitchFamily="2" charset="0"/>
                <a:cs typeface="Poppins" panose="00000500000000000000" pitchFamily="2" charset="0"/>
              </a:rPr>
              <a:t> to expedite evaluation of the APGS III and develop APGS IV.</a:t>
            </a:r>
          </a:p>
          <a:p>
            <a:pPr marL="457200" lvl="0"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Consider to expand the </a:t>
            </a:r>
            <a:r>
              <a:rPr lang="en-US" sz="2800" dirty="0" err="1">
                <a:latin typeface="Poppins" panose="00000500000000000000" pitchFamily="2" charset="0"/>
                <a:cs typeface="Poppins" panose="00000500000000000000" pitchFamily="2" charset="0"/>
              </a:rPr>
              <a:t>CB_GenSMS</a:t>
            </a:r>
            <a:r>
              <a:rPr lang="en-US" sz="2800" dirty="0">
                <a:latin typeface="Poppins" panose="00000500000000000000" pitchFamily="2" charset="0"/>
                <a:cs typeface="Poppins" panose="00000500000000000000" pitchFamily="2" charset="0"/>
              </a:rPr>
              <a:t> Project Phase II to include additional countries</a:t>
            </a:r>
          </a:p>
          <a:p>
            <a:pPr marL="457200" lvl="0"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Encourage Mauritania, Eritrea, Botswana and Seychelles National Statistical Offices to designate their AGI 2027 focal point   </a:t>
            </a:r>
          </a:p>
          <a:p>
            <a:pPr marL="457200" lvl="0" indent="-457200">
              <a:lnSpc>
                <a:spcPct val="150000"/>
              </a:lnSpc>
              <a:buClr>
                <a:srgbClr val="0070C0"/>
              </a:buClr>
              <a:buSzPct val="120000"/>
              <a:buFont typeface="Wingdings" panose="05000000000000000000" pitchFamily="2" charset="2"/>
              <a:buChar char="v"/>
            </a:pPr>
            <a:r>
              <a:rPr lang="en-US" sz="2800" dirty="0">
                <a:latin typeface="Poppins" panose="00000500000000000000" pitchFamily="2" charset="0"/>
                <a:cs typeface="Poppins" panose="00000500000000000000" pitchFamily="2" charset="0"/>
              </a:rPr>
              <a:t>Call upon all partners to mobilize financial resources for the next AGCSF and make the event sustainable.</a:t>
            </a:r>
          </a:p>
          <a:p>
            <a:pPr marL="457200" lvl="0" indent="-457200">
              <a:lnSpc>
                <a:spcPct val="150000"/>
              </a:lnSpc>
              <a:buClr>
                <a:srgbClr val="0070C0"/>
              </a:buClr>
              <a:buSzPct val="120000"/>
              <a:buFont typeface="Wingdings" panose="05000000000000000000" pitchFamily="2" charset="2"/>
              <a:buChar char="v"/>
            </a:pPr>
            <a:endParaRPr lang="en-US" sz="2800" dirty="0">
              <a:solidFill>
                <a:srgbClr val="FF0000"/>
              </a:solidFill>
              <a:latin typeface="Poppins" panose="00000500000000000000" pitchFamily="2" charset="0"/>
              <a:cs typeface="Poppins" panose="00000500000000000000" pitchFamily="2" charset="0"/>
            </a:endParaRPr>
          </a:p>
          <a:p>
            <a:pPr marL="457200" lvl="0" indent="-457200">
              <a:lnSpc>
                <a:spcPct val="150000"/>
              </a:lnSpc>
              <a:buClr>
                <a:srgbClr val="0070C0"/>
              </a:buClr>
              <a:buSzPct val="120000"/>
              <a:buFont typeface="Wingdings" panose="05000000000000000000" pitchFamily="2" charset="2"/>
              <a:buChar char="v"/>
            </a:pPr>
            <a:endParaRPr lang="en-US" sz="2800" dirty="0">
              <a:solidFill>
                <a:srgbClr val="FF0000"/>
              </a:solidFill>
              <a:latin typeface="Poppins" panose="00000500000000000000" pitchFamily="2" charset="0"/>
              <a:cs typeface="Poppins" panose="00000500000000000000" pitchFamily="2" charset="0"/>
            </a:endParaRPr>
          </a:p>
          <a:p>
            <a:pPr marL="457200" lvl="0" indent="-457200">
              <a:lnSpc>
                <a:spcPct val="150000"/>
              </a:lnSpc>
              <a:buClr>
                <a:srgbClr val="0070C0"/>
              </a:buClr>
              <a:buSzPct val="120000"/>
              <a:buFont typeface="Wingdings" panose="05000000000000000000" pitchFamily="2" charset="2"/>
              <a:buChar char="v"/>
            </a:pPr>
            <a:endParaRPr lang="en-US" sz="2800" dirty="0">
              <a:solidFill>
                <a:srgbClr val="FF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3883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E77BF08113A4FADD15CCA9F4D37CF" ma:contentTypeVersion="14" ma:contentTypeDescription="Create a new document." ma:contentTypeScope="" ma:versionID="6e8a3e073af0c5687340b7af67997150">
  <xsd:schema xmlns:xsd="http://www.w3.org/2001/XMLSchema" xmlns:xs="http://www.w3.org/2001/XMLSchema" xmlns:p="http://schemas.microsoft.com/office/2006/metadata/properties" xmlns:ns2="ae20df13-3f95-40ac-b624-f6631750d8be" xmlns:ns3="c239ebf8-e659-4362-af14-822fbb74aee4" targetNamespace="http://schemas.microsoft.com/office/2006/metadata/properties" ma:root="true" ma:fieldsID="a10f99564e353aadefd5fddb1061fe51" ns2:_="" ns3:_="">
    <xsd:import namespace="ae20df13-3f95-40ac-b624-f6631750d8be"/>
    <xsd:import namespace="c239ebf8-e659-4362-af14-822fbb74ae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0df13-3f95-40ac-b624-f6631750d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4151ea7-9a58-40e1-aaa3-427790a22f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39ebf8-e659-4362-af14-822fbb74ae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c6ee251-f537-47a2-b710-b538dc9f1165}" ma:internalName="TaxCatchAll" ma:showField="CatchAllData" ma:web="c239ebf8-e659-4362-af14-822fbb74a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39ebf8-e659-4362-af14-822fbb74aee4" xsi:nil="true"/>
    <lcf76f155ced4ddcb4097134ff3c332f xmlns="ae20df13-3f95-40ac-b624-f6631750d8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2EE73E-1CB3-4262-9B8D-BD611CAF05C3}"/>
</file>

<file path=customXml/itemProps2.xml><?xml version="1.0" encoding="utf-8"?>
<ds:datastoreItem xmlns:ds="http://schemas.openxmlformats.org/officeDocument/2006/customXml" ds:itemID="{C8FE4888-6B1C-408D-B87C-B1C426804CDD}"/>
</file>

<file path=customXml/itemProps3.xml><?xml version="1.0" encoding="utf-8"?>
<ds:datastoreItem xmlns:ds="http://schemas.openxmlformats.org/officeDocument/2006/customXml" ds:itemID="{0AD8BEAA-563A-4F6A-AD14-3D531497DCFF}"/>
</file>

<file path=docMetadata/LabelInfo.xml><?xml version="1.0" encoding="utf-8"?>
<clbl:labelList xmlns:clbl="http://schemas.microsoft.com/office/2020/mipLabelMetadata">
  <clbl:label id="{606bed3f-efae-4d70-a15b-866bb27c918d}"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otalTime>7199</TotalTime>
  <Words>1031</Words>
  <Application>Microsoft Office PowerPoint</Application>
  <PresentationFormat>Custom</PresentationFormat>
  <Paragraphs>138</Paragraphs>
  <Slides>10</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Montserrat Heavy</vt:lpstr>
      <vt:lpstr>Aptos</vt:lpstr>
      <vt:lpstr>Poppins</vt:lpstr>
      <vt:lpstr>Montserrat Bold</vt:lpstr>
      <vt:lpstr>Lato</vt:lpstr>
      <vt:lpstr>Calibri</vt:lpstr>
      <vt:lpstr>Aptos Black</vt:lpstr>
      <vt:lpstr>Montserrat Italics</vt:lpstr>
      <vt:lpstr>Wingdings</vt:lpstr>
      <vt:lpstr>Arial Bold</vt:lpstr>
      <vt:lpstr>Arial</vt:lpstr>
      <vt:lpstr>Montserrat Light Italics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AGCSF 2026 Présentation corrigée</dc:title>
  <dc:creator>Kamuanga-Tossou, Solange</dc:creator>
  <cp:lastModifiedBy>Pamela Nabukhonzo</cp:lastModifiedBy>
  <cp:revision>7</cp:revision>
  <dcterms:created xsi:type="dcterms:W3CDTF">2006-08-16T00:00:00Z</dcterms:created>
  <dcterms:modified xsi:type="dcterms:W3CDTF">2026-07-10T08:20:40Z</dcterms:modified>
  <dc:identifier>DAHNhjVxr-s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0x010100D16E77BF08113A4FADD15CCA9F4D37CF</vt:lpwstr>
  </property>
</Properties>
</file>