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82" r:id="rId5"/>
    <p:sldId id="273" r:id="rId6"/>
    <p:sldId id="281" r:id="rId7"/>
    <p:sldId id="277" r:id="rId8"/>
    <p:sldId id="275" r:id="rId9"/>
    <p:sldId id="278" r:id="rId10"/>
    <p:sldId id="267" r:id="rId11"/>
    <p:sldId id="280"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8F67"/>
    <a:srgbClr val="4389C8"/>
    <a:srgbClr val="F2F9FA"/>
    <a:srgbClr val="11C2F4"/>
    <a:srgbClr val="000000"/>
    <a:srgbClr val="FFFFFF"/>
    <a:srgbClr val="FFF4DE"/>
    <a:srgbClr val="F7C828"/>
    <a:srgbClr val="1D3262"/>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94" autoAdjust="0"/>
  </p:normalViewPr>
  <p:slideViewPr>
    <p:cSldViewPr snapToGrid="0" snapToObjects="1">
      <p:cViewPr varScale="1">
        <p:scale>
          <a:sx n="63" d="100"/>
          <a:sy n="63" d="100"/>
        </p:scale>
        <p:origin x="596"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FCCED-C307-5544-AFA1-42E56092A765}" type="datetimeFigureOut">
              <a:rPr lang="en-US" smtClean="0"/>
              <a:t>7/8/2026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2EF85-A39C-744A-824E-2148B70091FD}" type="slidenum">
              <a:rPr lang="en-US" smtClean="0"/>
              <a:t>‹#›</a:t>
            </a:fld>
            <a:endParaRPr lang="en-US"/>
          </a:p>
        </p:txBody>
      </p:sp>
    </p:spTree>
    <p:extLst>
      <p:ext uri="{BB962C8B-B14F-4D97-AF65-F5344CB8AC3E}">
        <p14:creationId xmlns:p14="http://schemas.microsoft.com/office/powerpoint/2010/main" val="128719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adjust size and position of photo, click on ‘Crop’ on the toolbar. Or right click on photo and choose ‘Crop’.</a:t>
            </a:r>
          </a:p>
        </p:txBody>
      </p:sp>
      <p:sp>
        <p:nvSpPr>
          <p:cNvPr id="4" name="Slide Number Placeholder 3"/>
          <p:cNvSpPr>
            <a:spLocks noGrp="1"/>
          </p:cNvSpPr>
          <p:nvPr>
            <p:ph type="sldNum" sz="quarter" idx="5"/>
          </p:nvPr>
        </p:nvSpPr>
        <p:spPr/>
        <p:txBody>
          <a:bodyPr/>
          <a:lstStyle/>
          <a:p>
            <a:fld id="{18A2EF85-A39C-744A-824E-2148B70091FD}" type="slidenum">
              <a:rPr lang="en-US" smtClean="0"/>
              <a:t>3</a:t>
            </a:fld>
            <a:endParaRPr lang="en-US"/>
          </a:p>
        </p:txBody>
      </p:sp>
    </p:spTree>
    <p:extLst>
      <p:ext uri="{BB962C8B-B14F-4D97-AF65-F5344CB8AC3E}">
        <p14:creationId xmlns:p14="http://schemas.microsoft.com/office/powerpoint/2010/main" val="47388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adjust size and position of photo, click on ‘Crop’ on the toolbar. Or right click on photo and choose ‘Crop’.</a:t>
            </a:r>
          </a:p>
        </p:txBody>
      </p:sp>
      <p:sp>
        <p:nvSpPr>
          <p:cNvPr id="4" name="Slide Number Placeholder 3"/>
          <p:cNvSpPr>
            <a:spLocks noGrp="1"/>
          </p:cNvSpPr>
          <p:nvPr>
            <p:ph type="sldNum" sz="quarter" idx="5"/>
          </p:nvPr>
        </p:nvSpPr>
        <p:spPr/>
        <p:txBody>
          <a:bodyPr/>
          <a:lstStyle/>
          <a:p>
            <a:fld id="{18A2EF85-A39C-744A-824E-2148B70091FD}" type="slidenum">
              <a:rPr lang="en-US" smtClean="0"/>
              <a:t>5</a:t>
            </a:fld>
            <a:endParaRPr lang="en-US"/>
          </a:p>
        </p:txBody>
      </p:sp>
    </p:spTree>
    <p:extLst>
      <p:ext uri="{BB962C8B-B14F-4D97-AF65-F5344CB8AC3E}">
        <p14:creationId xmlns:p14="http://schemas.microsoft.com/office/powerpoint/2010/main" val="110198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adjust size and position of photo, click on ‘Crop’ on the toolbar. Or right click on photo and choose ‘Crop’.</a:t>
            </a:r>
          </a:p>
        </p:txBody>
      </p:sp>
      <p:sp>
        <p:nvSpPr>
          <p:cNvPr id="4" name="Slide Number Placeholder 3"/>
          <p:cNvSpPr>
            <a:spLocks noGrp="1"/>
          </p:cNvSpPr>
          <p:nvPr>
            <p:ph type="sldNum" sz="quarter" idx="5"/>
          </p:nvPr>
        </p:nvSpPr>
        <p:spPr/>
        <p:txBody>
          <a:bodyPr/>
          <a:lstStyle/>
          <a:p>
            <a:fld id="{18A2EF85-A39C-744A-824E-2148B70091FD}" type="slidenum">
              <a:rPr lang="en-US" smtClean="0"/>
              <a:t>9</a:t>
            </a:fld>
            <a:endParaRPr lang="en-US"/>
          </a:p>
        </p:txBody>
      </p:sp>
    </p:spTree>
    <p:extLst>
      <p:ext uri="{BB962C8B-B14F-4D97-AF65-F5344CB8AC3E}">
        <p14:creationId xmlns:p14="http://schemas.microsoft.com/office/powerpoint/2010/main" val="745636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1CDB09-4832-50F9-689A-B463B4FD3169}"/>
              </a:ext>
            </a:extLst>
          </p:cNvPr>
          <p:cNvSpPr/>
          <p:nvPr userDrawn="1"/>
        </p:nvSpPr>
        <p:spPr>
          <a:xfrm>
            <a:off x="0" y="0"/>
            <a:ext cx="12192000" cy="5604015"/>
          </a:xfrm>
          <a:prstGeom prst="rect">
            <a:avLst/>
          </a:prstGeom>
          <a:solidFill>
            <a:srgbClr val="FFF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9" name="Picture 8" descr="A yellow dots in a black background&#10;&#10;Description automatically generated">
            <a:extLst>
              <a:ext uri="{FF2B5EF4-FFF2-40B4-BE49-F238E27FC236}">
                <a16:creationId xmlns:a16="http://schemas.microsoft.com/office/drawing/2014/main" id="{20A2768E-7389-1F3B-FDC4-946858951F96}"/>
              </a:ext>
            </a:extLst>
          </p:cNvPr>
          <p:cNvPicPr>
            <a:picLocks noChangeAspect="1"/>
          </p:cNvPicPr>
          <p:nvPr userDrawn="1"/>
        </p:nvPicPr>
        <p:blipFill>
          <a:blip r:embed="rId2">
            <a:alphaModFix/>
          </a:blip>
          <a:stretch>
            <a:fillRect/>
          </a:stretch>
        </p:blipFill>
        <p:spPr>
          <a:xfrm>
            <a:off x="9290650" y="2583287"/>
            <a:ext cx="2729028" cy="2844253"/>
          </a:xfrm>
          <a:prstGeom prst="rect">
            <a:avLst/>
          </a:prstGeom>
        </p:spPr>
      </p:pic>
      <p:cxnSp>
        <p:nvCxnSpPr>
          <p:cNvPr id="11" name="Straight Connector 10">
            <a:extLst>
              <a:ext uri="{FF2B5EF4-FFF2-40B4-BE49-F238E27FC236}">
                <a16:creationId xmlns:a16="http://schemas.microsoft.com/office/drawing/2014/main" id="{C6D16D68-04D3-94A6-57BE-0614D25AB097}"/>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61F34787-FD76-7F05-F4D2-A2497561FD1B}"/>
              </a:ext>
            </a:extLst>
          </p:cNvPr>
          <p:cNvSpPr>
            <a:spLocks noGrp="1"/>
          </p:cNvSpPr>
          <p:nvPr>
            <p:ph type="body" idx="1" hasCustomPrompt="1"/>
          </p:nvPr>
        </p:nvSpPr>
        <p:spPr>
          <a:xfrm>
            <a:off x="1259736" y="2537499"/>
            <a:ext cx="5885709" cy="1519572"/>
          </a:xfrm>
        </p:spPr>
        <p:txBody>
          <a:bodyPr anchor="t">
            <a:noAutofit/>
          </a:bodyPr>
          <a:lstStyle>
            <a:lvl1pPr marL="0" indent="0">
              <a:lnSpc>
                <a:spcPct val="100000"/>
              </a:lnSpc>
              <a:spcBef>
                <a:spcPts val="0"/>
              </a:spcBef>
              <a:buNone/>
              <a:defRPr sz="3600" b="1">
                <a:solidFill>
                  <a:srgbClr val="A68F67"/>
                </a:solidFill>
                <a:latin typeface="Gill Sans Nova Book" panose="020B050202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pic>
        <p:nvPicPr>
          <p:cNvPr id="15" name="Picture 14" descr="A yellow circles with black letters&#10;&#10;Description automatically generated">
            <a:extLst>
              <a:ext uri="{FF2B5EF4-FFF2-40B4-BE49-F238E27FC236}">
                <a16:creationId xmlns:a16="http://schemas.microsoft.com/office/drawing/2014/main" id="{96B8A58A-44BC-85B3-3499-E4A42F5722F9}"/>
              </a:ext>
            </a:extLst>
          </p:cNvPr>
          <p:cNvPicPr>
            <a:picLocks noChangeAspect="1"/>
          </p:cNvPicPr>
          <p:nvPr userDrawn="1"/>
        </p:nvPicPr>
        <p:blipFill>
          <a:blip r:embed="rId3"/>
          <a:stretch>
            <a:fillRect/>
          </a:stretch>
        </p:blipFill>
        <p:spPr>
          <a:xfrm>
            <a:off x="206830" y="5780161"/>
            <a:ext cx="3454347" cy="660164"/>
          </a:xfrm>
          <a:prstGeom prst="rect">
            <a:avLst/>
          </a:prstGeom>
        </p:spPr>
      </p:pic>
    </p:spTree>
    <p:extLst>
      <p:ext uri="{BB962C8B-B14F-4D97-AF65-F5344CB8AC3E}">
        <p14:creationId xmlns:p14="http://schemas.microsoft.com/office/powerpoint/2010/main" val="212060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page">
    <p:bg>
      <p:bgPr>
        <a:solidFill>
          <a:srgbClr val="FFFFFF"/>
        </a:solidFill>
        <a:effectLst/>
      </p:bgPr>
    </p:bg>
    <p:spTree>
      <p:nvGrpSpPr>
        <p:cNvPr id="1" name=""/>
        <p:cNvGrpSpPr/>
        <p:nvPr/>
      </p:nvGrpSpPr>
      <p:grpSpPr>
        <a:xfrm>
          <a:off x="0" y="0"/>
          <a:ext cx="0" cy="0"/>
          <a:chOff x="0" y="0"/>
          <a:chExt cx="0" cy="0"/>
        </a:xfrm>
      </p:grpSpPr>
      <p:pic>
        <p:nvPicPr>
          <p:cNvPr id="4" name="Picture 3" descr="A yellow dots in a black background&#10;&#10;Description automatically generated">
            <a:extLst>
              <a:ext uri="{FF2B5EF4-FFF2-40B4-BE49-F238E27FC236}">
                <a16:creationId xmlns:a16="http://schemas.microsoft.com/office/drawing/2014/main" id="{4DC92F85-33BA-9914-B736-D98C8E7464C0}"/>
              </a:ext>
            </a:extLst>
          </p:cNvPr>
          <p:cNvPicPr>
            <a:picLocks noChangeAspect="1"/>
          </p:cNvPicPr>
          <p:nvPr userDrawn="1"/>
        </p:nvPicPr>
        <p:blipFill>
          <a:blip r:embed="rId2">
            <a:alphaModFix amt="10000"/>
          </a:blip>
          <a:stretch>
            <a:fillRect/>
          </a:stretch>
        </p:blipFill>
        <p:spPr>
          <a:xfrm>
            <a:off x="7145445" y="1139546"/>
            <a:ext cx="4718956" cy="4918201"/>
          </a:xfrm>
          <a:prstGeom prst="rect">
            <a:avLst/>
          </a:prstGeom>
        </p:spPr>
      </p:pic>
      <p:sp>
        <p:nvSpPr>
          <p:cNvPr id="10" name="Content Placeholder 3">
            <a:extLst>
              <a:ext uri="{FF2B5EF4-FFF2-40B4-BE49-F238E27FC236}">
                <a16:creationId xmlns:a16="http://schemas.microsoft.com/office/drawing/2014/main" id="{408576EB-F5C9-7F4F-9C03-7DEC9F37B7C7}"/>
              </a:ext>
            </a:extLst>
          </p:cNvPr>
          <p:cNvSpPr>
            <a:spLocks noGrp="1"/>
          </p:cNvSpPr>
          <p:nvPr>
            <p:ph sz="half" idx="13" hasCustomPrompt="1"/>
          </p:nvPr>
        </p:nvSpPr>
        <p:spPr>
          <a:xfrm>
            <a:off x="839669" y="2682240"/>
            <a:ext cx="7755691" cy="3494723"/>
          </a:xfrm>
        </p:spPr>
        <p:txBody>
          <a:bodyPr>
            <a:normAutofit/>
          </a:bodyPr>
          <a:lstStyle>
            <a:lvl1pPr marL="492125" indent="-361950">
              <a:lnSpc>
                <a:spcPct val="100000"/>
              </a:lnSpc>
              <a:spcBef>
                <a:spcPts val="1000"/>
              </a:spcBef>
              <a:buFont typeface="Wingdings" pitchFamily="2" charset="2"/>
              <a:buChar char="§"/>
              <a:tabLst/>
              <a:defRPr sz="1800">
                <a:solidFill>
                  <a:srgbClr val="000000"/>
                </a:solidFill>
                <a:latin typeface="Gill Sans Nova Book" panose="020B0502020204020203" pitchFamily="34" charset="0"/>
                <a:ea typeface="Roboto" panose="02000000000000000000" pitchFamily="2" charset="0"/>
              </a:defRPr>
            </a:lvl1pPr>
          </a:lstStyle>
          <a:p>
            <a:pPr lvl="0"/>
            <a:r>
              <a:rPr lang="en-US" dirty="0"/>
              <a:t>Content</a:t>
            </a:r>
          </a:p>
        </p:txBody>
      </p:sp>
      <p:sp>
        <p:nvSpPr>
          <p:cNvPr id="11" name="Text Placeholder 2">
            <a:extLst>
              <a:ext uri="{FF2B5EF4-FFF2-40B4-BE49-F238E27FC236}">
                <a16:creationId xmlns:a16="http://schemas.microsoft.com/office/drawing/2014/main" id="{D771A545-94A1-884F-9CFF-AB143CA8C0E1}"/>
              </a:ext>
            </a:extLst>
          </p:cNvPr>
          <p:cNvSpPr>
            <a:spLocks noGrp="1"/>
          </p:cNvSpPr>
          <p:nvPr>
            <p:ph type="body" idx="1" hasCustomPrompt="1"/>
          </p:nvPr>
        </p:nvSpPr>
        <p:spPr>
          <a:xfrm>
            <a:off x="829883" y="988497"/>
            <a:ext cx="7768608" cy="1519572"/>
          </a:xfrm>
        </p:spPr>
        <p:txBody>
          <a:bodyPr anchor="t">
            <a:noAutofit/>
          </a:bodyPr>
          <a:lstStyle>
            <a:lvl1pPr marL="0" indent="0">
              <a:lnSpc>
                <a:spcPct val="100000"/>
              </a:lnSpc>
              <a:spcBef>
                <a:spcPts val="0"/>
              </a:spcBef>
              <a:buNone/>
              <a:defRPr sz="3600" b="1">
                <a:solidFill>
                  <a:srgbClr val="A68F67"/>
                </a:solidFill>
                <a:latin typeface="Gill Sans Nova Book" panose="020B0502020204020203" pitchFamily="34"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2" name="Content Placeholder 3">
            <a:extLst>
              <a:ext uri="{FF2B5EF4-FFF2-40B4-BE49-F238E27FC236}">
                <a16:creationId xmlns:a16="http://schemas.microsoft.com/office/drawing/2014/main" id="{9AB9EB29-E798-754F-AAAA-744BCEE7B24B}"/>
              </a:ext>
            </a:extLst>
          </p:cNvPr>
          <p:cNvSpPr>
            <a:spLocks noGrp="1"/>
          </p:cNvSpPr>
          <p:nvPr>
            <p:ph sz="half" idx="19" hasCustomPrompt="1"/>
          </p:nvPr>
        </p:nvSpPr>
        <p:spPr>
          <a:xfrm>
            <a:off x="829883" y="572569"/>
            <a:ext cx="7846020" cy="365125"/>
          </a:xfrm>
        </p:spPr>
        <p:txBody>
          <a:bodyPr lIns="0" anchor="ctr">
            <a:normAutofit/>
          </a:bodyPr>
          <a:lstStyle>
            <a:lvl1pPr marL="130175" indent="0">
              <a:lnSpc>
                <a:spcPct val="100000"/>
              </a:lnSpc>
              <a:spcBef>
                <a:spcPts val="1600"/>
              </a:spcBef>
              <a:buFont typeface="Wingdings" pitchFamily="2" charset="2"/>
              <a:buNone/>
              <a:tabLst/>
              <a:defRPr sz="1600">
                <a:solidFill>
                  <a:srgbClr val="A68F67"/>
                </a:solidFill>
                <a:latin typeface="Gill Sans Nova Book" panose="020B0502020204020203" pitchFamily="34" charset="0"/>
                <a:ea typeface="Roboto" panose="02000000000000000000" pitchFamily="2" charset="0"/>
              </a:defRPr>
            </a:lvl1pPr>
          </a:lstStyle>
          <a:p>
            <a:pPr lvl="0"/>
            <a:r>
              <a:rPr lang="en-US" dirty="0"/>
              <a:t>Preamble</a:t>
            </a:r>
          </a:p>
        </p:txBody>
      </p:sp>
      <p:pic>
        <p:nvPicPr>
          <p:cNvPr id="3" name="Picture 2" descr="A yellow circles with black letters&#10;&#10;Description automatically generated">
            <a:extLst>
              <a:ext uri="{FF2B5EF4-FFF2-40B4-BE49-F238E27FC236}">
                <a16:creationId xmlns:a16="http://schemas.microsoft.com/office/drawing/2014/main" id="{618BB90E-C280-8569-76D2-53B4E4B8317D}"/>
              </a:ext>
            </a:extLst>
          </p:cNvPr>
          <p:cNvPicPr>
            <a:picLocks noChangeAspect="1"/>
          </p:cNvPicPr>
          <p:nvPr userDrawn="1"/>
        </p:nvPicPr>
        <p:blipFill>
          <a:blip r:embed="rId3"/>
          <a:stretch>
            <a:fillRect/>
          </a:stretch>
        </p:blipFill>
        <p:spPr>
          <a:xfrm>
            <a:off x="8445056" y="276636"/>
            <a:ext cx="3454347" cy="660164"/>
          </a:xfrm>
          <a:prstGeom prst="rect">
            <a:avLst/>
          </a:prstGeom>
        </p:spPr>
      </p:pic>
      <p:cxnSp>
        <p:nvCxnSpPr>
          <p:cNvPr id="5" name="Straight Connector 4">
            <a:extLst>
              <a:ext uri="{FF2B5EF4-FFF2-40B4-BE49-F238E27FC236}">
                <a16:creationId xmlns:a16="http://schemas.microsoft.com/office/drawing/2014/main" id="{453C6C02-1E1E-C25F-EF17-4F10D51C1D12}"/>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10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41A1519D-BF82-1A4F-9969-AEE904B74BCB}"/>
              </a:ext>
            </a:extLst>
          </p:cNvPr>
          <p:cNvSpPr>
            <a:spLocks noGrp="1"/>
          </p:cNvSpPr>
          <p:nvPr>
            <p:ph sz="half" idx="2" hasCustomPrompt="1"/>
          </p:nvPr>
        </p:nvSpPr>
        <p:spPr>
          <a:xfrm>
            <a:off x="6204332" y="2396691"/>
            <a:ext cx="5148000" cy="3780272"/>
          </a:xfrm>
        </p:spPr>
        <p:txBody>
          <a:bodyPr>
            <a:normAutofit/>
          </a:bodyPr>
          <a:lstStyle>
            <a:lvl1pPr marL="492125" indent="-361950">
              <a:lnSpc>
                <a:spcPct val="120000"/>
              </a:lnSpc>
              <a:spcBef>
                <a:spcPts val="1000"/>
              </a:spcBef>
              <a:buFont typeface="Wingdings" pitchFamily="2" charset="2"/>
              <a:buChar char="§"/>
              <a:tabLst/>
              <a:defRPr sz="1800">
                <a:solidFill>
                  <a:srgbClr val="000000"/>
                </a:solidFill>
                <a:latin typeface="Gill Sans Nova Book" panose="020B0502020204020203" pitchFamily="34" charset="0"/>
                <a:ea typeface="Roboto" panose="02000000000000000000" pitchFamily="2" charset="0"/>
              </a:defRPr>
            </a:lvl1pPr>
          </a:lstStyle>
          <a:p>
            <a:pPr lvl="0"/>
            <a:r>
              <a:rPr lang="en-US" dirty="0"/>
              <a:t>Details</a:t>
            </a:r>
          </a:p>
        </p:txBody>
      </p:sp>
      <p:sp>
        <p:nvSpPr>
          <p:cNvPr id="21" name="Content Placeholder 3">
            <a:extLst>
              <a:ext uri="{FF2B5EF4-FFF2-40B4-BE49-F238E27FC236}">
                <a16:creationId xmlns:a16="http://schemas.microsoft.com/office/drawing/2014/main" id="{338FA52C-5ADC-424C-9DE7-D7CAD92EA452}"/>
              </a:ext>
            </a:extLst>
          </p:cNvPr>
          <p:cNvSpPr>
            <a:spLocks noGrp="1"/>
          </p:cNvSpPr>
          <p:nvPr>
            <p:ph sz="half" idx="13" hasCustomPrompt="1"/>
          </p:nvPr>
        </p:nvSpPr>
        <p:spPr>
          <a:xfrm>
            <a:off x="839670" y="2396691"/>
            <a:ext cx="5148000" cy="3780272"/>
          </a:xfrm>
        </p:spPr>
        <p:txBody>
          <a:bodyPr>
            <a:normAutofit/>
          </a:bodyPr>
          <a:lstStyle>
            <a:lvl1pPr marL="492125" indent="-361950">
              <a:lnSpc>
                <a:spcPct val="120000"/>
              </a:lnSpc>
              <a:spcBef>
                <a:spcPts val="1000"/>
              </a:spcBef>
              <a:buFont typeface="Wingdings" pitchFamily="2" charset="2"/>
              <a:buChar char="§"/>
              <a:tabLst/>
              <a:defRPr sz="1800">
                <a:solidFill>
                  <a:srgbClr val="000000"/>
                </a:solidFill>
                <a:latin typeface="Gill Sans Nova Book" panose="020B0502020204020203" pitchFamily="34" charset="0"/>
                <a:ea typeface="Roboto" panose="02000000000000000000" pitchFamily="2" charset="0"/>
              </a:defRPr>
            </a:lvl1pPr>
          </a:lstStyle>
          <a:p>
            <a:pPr lvl="0"/>
            <a:r>
              <a:rPr lang="en-US" dirty="0"/>
              <a:t>Introduction paragraph</a:t>
            </a:r>
          </a:p>
        </p:txBody>
      </p:sp>
      <p:sp>
        <p:nvSpPr>
          <p:cNvPr id="32" name="Content Placeholder 3">
            <a:extLst>
              <a:ext uri="{FF2B5EF4-FFF2-40B4-BE49-F238E27FC236}">
                <a16:creationId xmlns:a16="http://schemas.microsoft.com/office/drawing/2014/main" id="{807F4F53-62FF-E048-9681-5DF6DC9091FC}"/>
              </a:ext>
            </a:extLst>
          </p:cNvPr>
          <p:cNvSpPr>
            <a:spLocks noGrp="1"/>
          </p:cNvSpPr>
          <p:nvPr>
            <p:ph sz="half" idx="16" hasCustomPrompt="1"/>
          </p:nvPr>
        </p:nvSpPr>
        <p:spPr>
          <a:xfrm>
            <a:off x="834180" y="581143"/>
            <a:ext cx="5025404" cy="356551"/>
          </a:xfrm>
        </p:spPr>
        <p:txBody>
          <a:bodyPr lIns="0">
            <a:normAutofit/>
          </a:bodyPr>
          <a:lstStyle>
            <a:lvl1pPr marL="130175" indent="0">
              <a:lnSpc>
                <a:spcPct val="100000"/>
              </a:lnSpc>
              <a:spcBef>
                <a:spcPts val="1600"/>
              </a:spcBef>
              <a:buFont typeface="Wingdings" pitchFamily="2" charset="2"/>
              <a:buNone/>
              <a:tabLst/>
              <a:defRPr sz="1600">
                <a:solidFill>
                  <a:srgbClr val="A68F67"/>
                </a:solidFill>
                <a:latin typeface="Gill Sans Nova Book" panose="020B0502020204020203" pitchFamily="34" charset="0"/>
                <a:ea typeface="Roboto" panose="02000000000000000000" pitchFamily="2" charset="0"/>
              </a:defRPr>
            </a:lvl1pPr>
          </a:lstStyle>
          <a:p>
            <a:pPr lvl="0"/>
            <a:r>
              <a:rPr lang="en-US" dirty="0"/>
              <a:t>Preamble</a:t>
            </a:r>
          </a:p>
        </p:txBody>
      </p:sp>
      <p:pic>
        <p:nvPicPr>
          <p:cNvPr id="4" name="Picture 3" descr="A yellow circles with black letters&#10;&#10;Description automatically generated">
            <a:extLst>
              <a:ext uri="{FF2B5EF4-FFF2-40B4-BE49-F238E27FC236}">
                <a16:creationId xmlns:a16="http://schemas.microsoft.com/office/drawing/2014/main" id="{65112A3C-57F4-336D-9108-71FC06467BE1}"/>
              </a:ext>
            </a:extLst>
          </p:cNvPr>
          <p:cNvPicPr>
            <a:picLocks noChangeAspect="1"/>
          </p:cNvPicPr>
          <p:nvPr userDrawn="1"/>
        </p:nvPicPr>
        <p:blipFill>
          <a:blip r:embed="rId2"/>
          <a:stretch>
            <a:fillRect/>
          </a:stretch>
        </p:blipFill>
        <p:spPr>
          <a:xfrm>
            <a:off x="8445056" y="276636"/>
            <a:ext cx="3454347" cy="660164"/>
          </a:xfrm>
          <a:prstGeom prst="rect">
            <a:avLst/>
          </a:prstGeom>
        </p:spPr>
      </p:pic>
      <p:pic>
        <p:nvPicPr>
          <p:cNvPr id="8" name="Picture 7" descr="A yellow dots in a black background&#10;&#10;Description automatically generated">
            <a:extLst>
              <a:ext uri="{FF2B5EF4-FFF2-40B4-BE49-F238E27FC236}">
                <a16:creationId xmlns:a16="http://schemas.microsoft.com/office/drawing/2014/main" id="{FF501111-77FC-F87C-3008-1A48B4B1F049}"/>
              </a:ext>
            </a:extLst>
          </p:cNvPr>
          <p:cNvPicPr>
            <a:picLocks noChangeAspect="1"/>
          </p:cNvPicPr>
          <p:nvPr userDrawn="1"/>
        </p:nvPicPr>
        <p:blipFill>
          <a:blip r:embed="rId3">
            <a:alphaModFix amt="10000"/>
          </a:blip>
          <a:stretch>
            <a:fillRect/>
          </a:stretch>
        </p:blipFill>
        <p:spPr>
          <a:xfrm>
            <a:off x="7145445" y="1116187"/>
            <a:ext cx="4718956" cy="4918201"/>
          </a:xfrm>
          <a:prstGeom prst="rect">
            <a:avLst/>
          </a:prstGeom>
        </p:spPr>
      </p:pic>
      <p:cxnSp>
        <p:nvCxnSpPr>
          <p:cNvPr id="11" name="Straight Connector 10">
            <a:extLst>
              <a:ext uri="{FF2B5EF4-FFF2-40B4-BE49-F238E27FC236}">
                <a16:creationId xmlns:a16="http://schemas.microsoft.com/office/drawing/2014/main" id="{E3E9D669-BAD9-AF04-94D5-F5E91C0EC9E4}"/>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8920556F-FAFC-BEDE-FD81-2492518F5A6F}"/>
              </a:ext>
            </a:extLst>
          </p:cNvPr>
          <p:cNvSpPr>
            <a:spLocks noGrp="1"/>
          </p:cNvSpPr>
          <p:nvPr>
            <p:ph type="body" idx="1" hasCustomPrompt="1"/>
          </p:nvPr>
        </p:nvSpPr>
        <p:spPr>
          <a:xfrm>
            <a:off x="834179" y="1096215"/>
            <a:ext cx="5885709" cy="905113"/>
          </a:xfrm>
        </p:spPr>
        <p:txBody>
          <a:bodyPr anchor="t">
            <a:noAutofit/>
          </a:bodyPr>
          <a:lstStyle>
            <a:lvl1pPr marL="0" indent="0">
              <a:lnSpc>
                <a:spcPct val="100000"/>
              </a:lnSpc>
              <a:spcBef>
                <a:spcPts val="0"/>
              </a:spcBef>
              <a:buNone/>
              <a:defRPr sz="3600" b="1">
                <a:solidFill>
                  <a:srgbClr val="A68F67"/>
                </a:solidFill>
                <a:latin typeface="Gill Sans Nova Book" panose="020B050202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Tree>
    <p:extLst>
      <p:ext uri="{BB962C8B-B14F-4D97-AF65-F5344CB8AC3E}">
        <p14:creationId xmlns:p14="http://schemas.microsoft.com/office/powerpoint/2010/main" val="41927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DFFDC2-9CFD-DC5B-E5C5-F72EB1AFCD53}"/>
              </a:ext>
            </a:extLst>
          </p:cNvPr>
          <p:cNvSpPr/>
          <p:nvPr userDrawn="1"/>
        </p:nvSpPr>
        <p:spPr>
          <a:xfrm>
            <a:off x="0" y="4730924"/>
            <a:ext cx="12193200" cy="2178825"/>
          </a:xfrm>
          <a:prstGeom prst="rect">
            <a:avLst/>
          </a:prstGeom>
          <a:solidFill>
            <a:srgbClr val="A68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C2F4"/>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E2823F47-A164-544E-B9DC-108C7F7CD469}"/>
              </a:ext>
            </a:extLst>
          </p:cNvPr>
          <p:cNvSpPr>
            <a:spLocks noGrp="1"/>
          </p:cNvSpPr>
          <p:nvPr>
            <p:ph type="title" hasCustomPrompt="1"/>
          </p:nvPr>
        </p:nvSpPr>
        <p:spPr>
          <a:xfrm>
            <a:off x="845700" y="5166375"/>
            <a:ext cx="6284306" cy="1121674"/>
          </a:xfrm>
        </p:spPr>
        <p:txBody>
          <a:bodyPr anchor="t">
            <a:normAutofit/>
          </a:bodyPr>
          <a:lstStyle>
            <a:lvl1pPr>
              <a:defRPr sz="4400" b="0" i="0">
                <a:solidFill>
                  <a:schemeClr val="bg2"/>
                </a:solidFill>
                <a:latin typeface="Gill Sans Nova Book" panose="020B0502020204020203" pitchFamily="34" charset="0"/>
                <a:ea typeface="Roboto" panose="02000000000000000000" pitchFamily="2" charset="0"/>
              </a:defRPr>
            </a:lvl1pPr>
          </a:lstStyle>
          <a:p>
            <a:r>
              <a:rPr lang="en-US" dirty="0"/>
              <a:t>Title</a:t>
            </a:r>
          </a:p>
        </p:txBody>
      </p:sp>
      <p:sp>
        <p:nvSpPr>
          <p:cNvPr id="16" name="Picture Placeholder 2">
            <a:extLst>
              <a:ext uri="{FF2B5EF4-FFF2-40B4-BE49-F238E27FC236}">
                <a16:creationId xmlns:a16="http://schemas.microsoft.com/office/drawing/2014/main" id="{2F04E404-EFD1-0244-8E8B-D684484D225C}"/>
              </a:ext>
            </a:extLst>
          </p:cNvPr>
          <p:cNvSpPr>
            <a:spLocks noGrp="1"/>
          </p:cNvSpPr>
          <p:nvPr>
            <p:ph type="pic" idx="1"/>
          </p:nvPr>
        </p:nvSpPr>
        <p:spPr>
          <a:xfrm>
            <a:off x="-17544" y="-3076"/>
            <a:ext cx="4068000" cy="4734000"/>
          </a:xfrm>
        </p:spPr>
        <p:txBody>
          <a:bodyPr/>
          <a:lstStyle>
            <a:lvl1pPr marL="0" indent="0">
              <a:buNone/>
              <a:defRPr sz="3200">
                <a:solidFill>
                  <a:srgbClr val="000000"/>
                </a:solidFill>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1" name="Picture Placeholder 2">
            <a:extLst>
              <a:ext uri="{FF2B5EF4-FFF2-40B4-BE49-F238E27FC236}">
                <a16:creationId xmlns:a16="http://schemas.microsoft.com/office/drawing/2014/main" id="{9452CEE2-3143-9E41-BEEA-0FA8B5AB2B70}"/>
              </a:ext>
            </a:extLst>
          </p:cNvPr>
          <p:cNvSpPr>
            <a:spLocks noGrp="1"/>
          </p:cNvSpPr>
          <p:nvPr>
            <p:ph type="pic" idx="10"/>
          </p:nvPr>
        </p:nvSpPr>
        <p:spPr>
          <a:xfrm>
            <a:off x="4049008" y="-3076"/>
            <a:ext cx="4068000" cy="4734000"/>
          </a:xfrm>
        </p:spPr>
        <p:txBody>
          <a:bodyPr/>
          <a:lstStyle>
            <a:lvl1pPr marL="0" indent="0">
              <a:buNone/>
              <a:defRPr sz="3200">
                <a:solidFill>
                  <a:srgbClr val="000000"/>
                </a:solidFill>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Picture Placeholder 2">
            <a:extLst>
              <a:ext uri="{FF2B5EF4-FFF2-40B4-BE49-F238E27FC236}">
                <a16:creationId xmlns:a16="http://schemas.microsoft.com/office/drawing/2014/main" id="{A6A022FD-A82B-3443-B79E-B82ED585578A}"/>
              </a:ext>
            </a:extLst>
          </p:cNvPr>
          <p:cNvSpPr>
            <a:spLocks noGrp="1"/>
          </p:cNvSpPr>
          <p:nvPr>
            <p:ph type="pic" idx="11" hasCustomPrompt="1"/>
          </p:nvPr>
        </p:nvSpPr>
        <p:spPr>
          <a:xfrm>
            <a:off x="8115560" y="-3076"/>
            <a:ext cx="4068000" cy="4734000"/>
          </a:xfrm>
        </p:spPr>
        <p:txBody>
          <a:bodyPr/>
          <a:lstStyle>
            <a:lvl1pPr marL="0" indent="0">
              <a:buNone/>
              <a:defRPr sz="3200">
                <a:solidFill>
                  <a:srgbClr val="000000"/>
                </a:solidFill>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a:t>
            </a:r>
          </a:p>
        </p:txBody>
      </p:sp>
      <p:pic>
        <p:nvPicPr>
          <p:cNvPr id="29" name="Picture 28" descr="A yellow dots in a black background&#10;&#10;Description automatically generated">
            <a:extLst>
              <a:ext uri="{FF2B5EF4-FFF2-40B4-BE49-F238E27FC236}">
                <a16:creationId xmlns:a16="http://schemas.microsoft.com/office/drawing/2014/main" id="{5E0A25B8-71B8-E2F1-BC4D-CA03D7977D7D}"/>
              </a:ext>
            </a:extLst>
          </p:cNvPr>
          <p:cNvPicPr>
            <a:picLocks noChangeAspect="1"/>
          </p:cNvPicPr>
          <p:nvPr userDrawn="1"/>
        </p:nvPicPr>
        <p:blipFill>
          <a:blip r:embed="rId2">
            <a:alphaModFix amt="10000"/>
          </a:blip>
          <a:stretch>
            <a:fillRect/>
          </a:stretch>
        </p:blipFill>
        <p:spPr>
          <a:xfrm>
            <a:off x="7447060" y="1991548"/>
            <a:ext cx="4718956" cy="4918201"/>
          </a:xfrm>
          <a:prstGeom prst="rect">
            <a:avLst/>
          </a:prstGeom>
        </p:spPr>
      </p:pic>
      <p:pic>
        <p:nvPicPr>
          <p:cNvPr id="31" name="Picture 30" descr="A white circle with black letters&#10;&#10;Description automatically generated">
            <a:extLst>
              <a:ext uri="{FF2B5EF4-FFF2-40B4-BE49-F238E27FC236}">
                <a16:creationId xmlns:a16="http://schemas.microsoft.com/office/drawing/2014/main" id="{DF791880-1584-A541-B4F8-989DA81266B0}"/>
              </a:ext>
            </a:extLst>
          </p:cNvPr>
          <p:cNvPicPr>
            <a:picLocks noChangeAspect="1"/>
          </p:cNvPicPr>
          <p:nvPr userDrawn="1"/>
        </p:nvPicPr>
        <p:blipFill>
          <a:blip r:embed="rId3"/>
          <a:stretch>
            <a:fillRect/>
          </a:stretch>
        </p:blipFill>
        <p:spPr>
          <a:xfrm>
            <a:off x="9122432" y="5458858"/>
            <a:ext cx="2808356" cy="536708"/>
          </a:xfrm>
          <a:prstGeom prst="rect">
            <a:avLst/>
          </a:prstGeom>
        </p:spPr>
      </p:pic>
      <p:cxnSp>
        <p:nvCxnSpPr>
          <p:cNvPr id="32" name="Straight Connector 31">
            <a:extLst>
              <a:ext uri="{FF2B5EF4-FFF2-40B4-BE49-F238E27FC236}">
                <a16:creationId xmlns:a16="http://schemas.microsoft.com/office/drawing/2014/main" id="{2BECBB3E-CE9C-874B-7042-458897721448}"/>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45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FFFFFF"/>
        </a:solidFill>
        <a:effectLst/>
      </p:bgPr>
    </p:bg>
    <p:spTree>
      <p:nvGrpSpPr>
        <p:cNvPr id="1" name=""/>
        <p:cNvGrpSpPr/>
        <p:nvPr/>
      </p:nvGrpSpPr>
      <p:grpSpPr>
        <a:xfrm>
          <a:off x="0" y="0"/>
          <a:ext cx="0" cy="0"/>
          <a:chOff x="0" y="0"/>
          <a:chExt cx="0" cy="0"/>
        </a:xfrm>
      </p:grpSpPr>
      <p:pic>
        <p:nvPicPr>
          <p:cNvPr id="5" name="Picture 4" descr="A yellow dots in a black background&#10;&#10;Description automatically generated">
            <a:extLst>
              <a:ext uri="{FF2B5EF4-FFF2-40B4-BE49-F238E27FC236}">
                <a16:creationId xmlns:a16="http://schemas.microsoft.com/office/drawing/2014/main" id="{1055E2F0-F44F-27E0-F270-A7BE25430FB3}"/>
              </a:ext>
            </a:extLst>
          </p:cNvPr>
          <p:cNvPicPr>
            <a:picLocks noChangeAspect="1"/>
          </p:cNvPicPr>
          <p:nvPr userDrawn="1"/>
        </p:nvPicPr>
        <p:blipFill>
          <a:blip r:embed="rId2">
            <a:alphaModFix amt="10000"/>
          </a:blip>
          <a:stretch>
            <a:fillRect/>
          </a:stretch>
        </p:blipFill>
        <p:spPr>
          <a:xfrm>
            <a:off x="7145445" y="1139546"/>
            <a:ext cx="4718956" cy="4918201"/>
          </a:xfrm>
          <a:prstGeom prst="rect">
            <a:avLst/>
          </a:prstGeom>
        </p:spPr>
      </p:pic>
      <p:pic>
        <p:nvPicPr>
          <p:cNvPr id="8" name="Picture 7" descr="A yellow circles with black letters&#10;&#10;Description automatically generated">
            <a:extLst>
              <a:ext uri="{FF2B5EF4-FFF2-40B4-BE49-F238E27FC236}">
                <a16:creationId xmlns:a16="http://schemas.microsoft.com/office/drawing/2014/main" id="{4512D781-C843-E7DA-537F-8535B493071E}"/>
              </a:ext>
            </a:extLst>
          </p:cNvPr>
          <p:cNvPicPr>
            <a:picLocks noChangeAspect="1"/>
          </p:cNvPicPr>
          <p:nvPr userDrawn="1"/>
        </p:nvPicPr>
        <p:blipFill>
          <a:blip r:embed="rId3"/>
          <a:stretch>
            <a:fillRect/>
          </a:stretch>
        </p:blipFill>
        <p:spPr>
          <a:xfrm>
            <a:off x="8488188" y="241538"/>
            <a:ext cx="3454347" cy="660164"/>
          </a:xfrm>
          <a:prstGeom prst="rect">
            <a:avLst/>
          </a:prstGeom>
        </p:spPr>
      </p:pic>
      <p:sp>
        <p:nvSpPr>
          <p:cNvPr id="16" name="Content Placeholder 3">
            <a:extLst>
              <a:ext uri="{FF2B5EF4-FFF2-40B4-BE49-F238E27FC236}">
                <a16:creationId xmlns:a16="http://schemas.microsoft.com/office/drawing/2014/main" id="{15B86E7D-41EF-5540-AD6B-0D782DB825A7}"/>
              </a:ext>
            </a:extLst>
          </p:cNvPr>
          <p:cNvSpPr>
            <a:spLocks noGrp="1"/>
          </p:cNvSpPr>
          <p:nvPr>
            <p:ph sz="half" idx="2" hasCustomPrompt="1"/>
          </p:nvPr>
        </p:nvSpPr>
        <p:spPr>
          <a:xfrm>
            <a:off x="6204332" y="2554013"/>
            <a:ext cx="5148000" cy="3622949"/>
          </a:xfrm>
        </p:spPr>
        <p:txBody>
          <a:bodyPr>
            <a:normAutofit/>
          </a:bodyPr>
          <a:lstStyle>
            <a:lvl1pPr marL="492125" indent="-361950">
              <a:lnSpc>
                <a:spcPct val="130000"/>
              </a:lnSpc>
              <a:spcBef>
                <a:spcPts val="1000"/>
              </a:spcBef>
              <a:buFont typeface="Wingdings" pitchFamily="2" charset="2"/>
              <a:buChar char="§"/>
              <a:tabLst/>
              <a:defRPr sz="1800">
                <a:solidFill>
                  <a:srgbClr val="1D3262"/>
                </a:solidFill>
                <a:latin typeface="Gill Sans Nova Book" panose="020B0502020204020203" pitchFamily="34" charset="0"/>
                <a:ea typeface="Roboto" panose="02000000000000000000" pitchFamily="2" charset="0"/>
              </a:defRPr>
            </a:lvl1pPr>
          </a:lstStyle>
          <a:p>
            <a:pPr lvl="0"/>
            <a:r>
              <a:rPr lang="en-US" dirty="0"/>
              <a:t>Content</a:t>
            </a:r>
          </a:p>
        </p:txBody>
      </p: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839670" y="2554013"/>
            <a:ext cx="5148000" cy="3622949"/>
          </a:xfrm>
        </p:spPr>
        <p:txBody>
          <a:bodyPr>
            <a:normAutofit/>
          </a:bodyPr>
          <a:lstStyle>
            <a:lvl1pPr marL="492125" indent="-361950">
              <a:lnSpc>
                <a:spcPct val="130000"/>
              </a:lnSpc>
              <a:spcBef>
                <a:spcPts val="1000"/>
              </a:spcBef>
              <a:buFont typeface="Wingdings" pitchFamily="2" charset="2"/>
              <a:buChar char="§"/>
              <a:tabLst/>
              <a:defRPr sz="1800">
                <a:solidFill>
                  <a:srgbClr val="1D3262"/>
                </a:solidFill>
                <a:latin typeface="Gill Sans Nova Book" panose="020B0502020204020203" pitchFamily="34" charset="0"/>
                <a:ea typeface="Roboto" panose="02000000000000000000" pitchFamily="2" charset="0"/>
              </a:defRPr>
            </a:lvl1pPr>
          </a:lstStyle>
          <a:p>
            <a:pPr lvl="0"/>
            <a:r>
              <a:rPr lang="en-US" dirty="0"/>
              <a:t>Content</a:t>
            </a:r>
          </a:p>
        </p:txBody>
      </p:sp>
      <p:sp>
        <p:nvSpPr>
          <p:cNvPr id="17" name="Content Placeholder 3">
            <a:extLst>
              <a:ext uri="{FF2B5EF4-FFF2-40B4-BE49-F238E27FC236}">
                <a16:creationId xmlns:a16="http://schemas.microsoft.com/office/drawing/2014/main" id="{D059D08E-A5CB-D24C-9DBB-E95F19A0D46E}"/>
              </a:ext>
            </a:extLst>
          </p:cNvPr>
          <p:cNvSpPr>
            <a:spLocks noGrp="1"/>
          </p:cNvSpPr>
          <p:nvPr>
            <p:ph sz="half" idx="15" hasCustomPrompt="1"/>
          </p:nvPr>
        </p:nvSpPr>
        <p:spPr>
          <a:xfrm>
            <a:off x="834179" y="572569"/>
            <a:ext cx="7531003" cy="365125"/>
          </a:xfrm>
        </p:spPr>
        <p:txBody>
          <a:bodyPr lIns="0" anchor="ctr">
            <a:normAutofit/>
          </a:bodyPr>
          <a:lstStyle>
            <a:lvl1pPr marL="130175" indent="0">
              <a:lnSpc>
                <a:spcPct val="100000"/>
              </a:lnSpc>
              <a:spcBef>
                <a:spcPts val="1600"/>
              </a:spcBef>
              <a:buFont typeface="Wingdings" pitchFamily="2" charset="2"/>
              <a:buNone/>
              <a:tabLst/>
              <a:defRPr sz="1600">
                <a:solidFill>
                  <a:srgbClr val="A68F67"/>
                </a:solidFill>
                <a:latin typeface="Gill Sans Nova Book" panose="020B0502020204020203" pitchFamily="34" charset="0"/>
                <a:ea typeface="Roboto" panose="02000000000000000000" pitchFamily="2" charset="0"/>
              </a:defRPr>
            </a:lvl1pPr>
          </a:lstStyle>
          <a:p>
            <a:pPr lvl="0"/>
            <a:r>
              <a:rPr lang="en-US" dirty="0"/>
              <a:t>Preamble</a:t>
            </a:r>
          </a:p>
        </p:txBody>
      </p:sp>
      <p:sp>
        <p:nvSpPr>
          <p:cNvPr id="9" name="Text Placeholder 2">
            <a:extLst>
              <a:ext uri="{FF2B5EF4-FFF2-40B4-BE49-F238E27FC236}">
                <a16:creationId xmlns:a16="http://schemas.microsoft.com/office/drawing/2014/main" id="{8AE6C705-77A3-C678-69EB-1768D9D840EF}"/>
              </a:ext>
            </a:extLst>
          </p:cNvPr>
          <p:cNvSpPr>
            <a:spLocks noGrp="1"/>
          </p:cNvSpPr>
          <p:nvPr>
            <p:ph type="body" idx="1" hasCustomPrompt="1"/>
          </p:nvPr>
        </p:nvSpPr>
        <p:spPr>
          <a:xfrm>
            <a:off x="834179" y="1096215"/>
            <a:ext cx="5885709" cy="905113"/>
          </a:xfrm>
        </p:spPr>
        <p:txBody>
          <a:bodyPr anchor="t">
            <a:noAutofit/>
          </a:bodyPr>
          <a:lstStyle>
            <a:lvl1pPr marL="0" indent="0">
              <a:lnSpc>
                <a:spcPct val="100000"/>
              </a:lnSpc>
              <a:spcBef>
                <a:spcPts val="0"/>
              </a:spcBef>
              <a:buNone/>
              <a:defRPr sz="3600" b="1">
                <a:solidFill>
                  <a:srgbClr val="A68F67"/>
                </a:solidFill>
                <a:latin typeface="Gill Sans Nova Book" panose="020B050202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cxnSp>
        <p:nvCxnSpPr>
          <p:cNvPr id="11" name="Straight Connector 10">
            <a:extLst>
              <a:ext uri="{FF2B5EF4-FFF2-40B4-BE49-F238E27FC236}">
                <a16:creationId xmlns:a16="http://schemas.microsoft.com/office/drawing/2014/main" id="{B8E1EDDE-2D92-5B14-325D-53F00820DD94}"/>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5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2x2 images">
    <p:bg>
      <p:bgPr>
        <a:solidFill>
          <a:srgbClr val="FFFFFF"/>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749B37-BB2F-C1ED-1445-5BEA6DB0ECD4}"/>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839669" y="3087975"/>
            <a:ext cx="5875923" cy="3088988"/>
          </a:xfrm>
        </p:spPr>
        <p:txBody>
          <a:bodyPr>
            <a:normAutofit/>
          </a:bodyPr>
          <a:lstStyle>
            <a:lvl1pPr marL="492125" indent="-361950">
              <a:lnSpc>
                <a:spcPct val="120000"/>
              </a:lnSpc>
              <a:spcBef>
                <a:spcPts val="800"/>
              </a:spcBef>
              <a:buFont typeface="Wingdings" pitchFamily="2" charset="2"/>
              <a:buChar char="§"/>
              <a:tabLst/>
              <a:defRPr sz="1800">
                <a:solidFill>
                  <a:srgbClr val="000000"/>
                </a:solidFill>
                <a:latin typeface="Gill Sans Nova Book" panose="020B0502020204020203" pitchFamily="34" charset="0"/>
              </a:defRPr>
            </a:lvl1pPr>
          </a:lstStyle>
          <a:p>
            <a:pPr lvl="0"/>
            <a:r>
              <a:rPr lang="en-US" dirty="0"/>
              <a:t>Content</a:t>
            </a:r>
          </a:p>
        </p:txBody>
      </p:sp>
      <p:sp>
        <p:nvSpPr>
          <p:cNvPr id="11" name="Picture Placeholder 2">
            <a:extLst>
              <a:ext uri="{FF2B5EF4-FFF2-40B4-BE49-F238E27FC236}">
                <a16:creationId xmlns:a16="http://schemas.microsoft.com/office/drawing/2014/main" id="{10CD28B0-03A9-4F4F-B51C-2B34D734E30E}"/>
              </a:ext>
            </a:extLst>
          </p:cNvPr>
          <p:cNvSpPr>
            <a:spLocks noGrp="1"/>
          </p:cNvSpPr>
          <p:nvPr>
            <p:ph type="pic" idx="14"/>
          </p:nvPr>
        </p:nvSpPr>
        <p:spPr>
          <a:xfrm>
            <a:off x="9880800" y="0"/>
            <a:ext cx="2311200" cy="3412800"/>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2">
            <a:extLst>
              <a:ext uri="{FF2B5EF4-FFF2-40B4-BE49-F238E27FC236}">
                <a16:creationId xmlns:a16="http://schemas.microsoft.com/office/drawing/2014/main" id="{3172C07C-B7C5-CC43-A774-7F130039363B}"/>
              </a:ext>
            </a:extLst>
          </p:cNvPr>
          <p:cNvSpPr>
            <a:spLocks noGrp="1"/>
          </p:cNvSpPr>
          <p:nvPr>
            <p:ph type="body" idx="1" hasCustomPrompt="1"/>
          </p:nvPr>
        </p:nvSpPr>
        <p:spPr>
          <a:xfrm>
            <a:off x="829883" y="988497"/>
            <a:ext cx="5885709" cy="1519572"/>
          </a:xfrm>
        </p:spPr>
        <p:txBody>
          <a:bodyPr anchor="t">
            <a:noAutofit/>
          </a:bodyPr>
          <a:lstStyle>
            <a:lvl1pPr marL="0" indent="0">
              <a:lnSpc>
                <a:spcPct val="100000"/>
              </a:lnSpc>
              <a:spcBef>
                <a:spcPts val="0"/>
              </a:spcBef>
              <a:buNone/>
              <a:defRPr sz="3600" b="1">
                <a:solidFill>
                  <a:srgbClr val="A68F67"/>
                </a:solidFill>
                <a:latin typeface="Gill Sans Nova Book" panose="020B050202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7547828" y="0"/>
            <a:ext cx="2311200" cy="3412800"/>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Picture Placeholder 2">
            <a:extLst>
              <a:ext uri="{FF2B5EF4-FFF2-40B4-BE49-F238E27FC236}">
                <a16:creationId xmlns:a16="http://schemas.microsoft.com/office/drawing/2014/main" id="{6EBD6635-7A52-FF4C-9AC6-3594D4CE65A4}"/>
              </a:ext>
            </a:extLst>
          </p:cNvPr>
          <p:cNvSpPr>
            <a:spLocks noGrp="1"/>
          </p:cNvSpPr>
          <p:nvPr>
            <p:ph type="pic" idx="16"/>
          </p:nvPr>
        </p:nvSpPr>
        <p:spPr>
          <a:xfrm>
            <a:off x="9880800" y="3445200"/>
            <a:ext cx="2311200" cy="3412800"/>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Picture Placeholder 2">
            <a:extLst>
              <a:ext uri="{FF2B5EF4-FFF2-40B4-BE49-F238E27FC236}">
                <a16:creationId xmlns:a16="http://schemas.microsoft.com/office/drawing/2014/main" id="{4CBE7A99-5422-424F-A9ED-4949CCB58270}"/>
              </a:ext>
            </a:extLst>
          </p:cNvPr>
          <p:cNvSpPr>
            <a:spLocks noGrp="1"/>
          </p:cNvSpPr>
          <p:nvPr>
            <p:ph type="pic" idx="17"/>
          </p:nvPr>
        </p:nvSpPr>
        <p:spPr>
          <a:xfrm>
            <a:off x="7547828" y="3445200"/>
            <a:ext cx="2311200" cy="3412800"/>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Content Placeholder 3">
            <a:extLst>
              <a:ext uri="{FF2B5EF4-FFF2-40B4-BE49-F238E27FC236}">
                <a16:creationId xmlns:a16="http://schemas.microsoft.com/office/drawing/2014/main" id="{24A6679B-72B9-9DDF-ECEE-CD63D2F6BDCF}"/>
              </a:ext>
            </a:extLst>
          </p:cNvPr>
          <p:cNvSpPr>
            <a:spLocks noGrp="1"/>
          </p:cNvSpPr>
          <p:nvPr>
            <p:ph sz="half" idx="19" hasCustomPrompt="1"/>
          </p:nvPr>
        </p:nvSpPr>
        <p:spPr>
          <a:xfrm>
            <a:off x="839669" y="572569"/>
            <a:ext cx="5906403" cy="365125"/>
          </a:xfrm>
        </p:spPr>
        <p:txBody>
          <a:bodyPr lIns="36000" anchor="ctr">
            <a:normAutofit/>
          </a:bodyPr>
          <a:lstStyle>
            <a:lvl1pPr marL="130175" indent="0">
              <a:lnSpc>
                <a:spcPct val="100000"/>
              </a:lnSpc>
              <a:spcBef>
                <a:spcPts val="1600"/>
              </a:spcBef>
              <a:buFont typeface="Wingdings" pitchFamily="2" charset="2"/>
              <a:buNone/>
              <a:tabLst/>
              <a:defRPr sz="1600">
                <a:solidFill>
                  <a:srgbClr val="A68F67"/>
                </a:solidFill>
                <a:latin typeface="Gill Sans Nova Book" panose="020B0502020204020203" pitchFamily="34" charset="0"/>
              </a:defRPr>
            </a:lvl1pPr>
          </a:lstStyle>
          <a:p>
            <a:pPr lvl="0"/>
            <a:r>
              <a:rPr lang="en-US" dirty="0"/>
              <a:t>Preamble</a:t>
            </a:r>
          </a:p>
        </p:txBody>
      </p:sp>
    </p:spTree>
    <p:extLst>
      <p:ext uri="{BB962C8B-B14F-4D97-AF65-F5344CB8AC3E}">
        <p14:creationId xmlns:p14="http://schemas.microsoft.com/office/powerpoint/2010/main" val="260979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3x2 images">
    <p:bg>
      <p:bgPr>
        <a:solidFill>
          <a:srgbClr val="FFFFFF"/>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4A0D90-EF1E-3FBE-5AF2-633723073AD0}"/>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839669" y="3087975"/>
            <a:ext cx="5875923" cy="3088988"/>
          </a:xfrm>
        </p:spPr>
        <p:txBody>
          <a:bodyPr>
            <a:normAutofit/>
          </a:bodyPr>
          <a:lstStyle>
            <a:lvl1pPr marL="492125" indent="-361950">
              <a:lnSpc>
                <a:spcPct val="120000"/>
              </a:lnSpc>
              <a:spcBef>
                <a:spcPts val="800"/>
              </a:spcBef>
              <a:buFont typeface="Wingdings" pitchFamily="2" charset="2"/>
              <a:buChar char="§"/>
              <a:tabLst/>
              <a:defRPr sz="1800">
                <a:solidFill>
                  <a:srgbClr val="000000"/>
                </a:solidFill>
                <a:latin typeface="Gill Sans Nova Book" panose="020B0502020204020203" pitchFamily="34" charset="0"/>
              </a:defRPr>
            </a:lvl1pPr>
          </a:lstStyle>
          <a:p>
            <a:pPr lvl="0"/>
            <a:r>
              <a:rPr lang="en-US" dirty="0"/>
              <a:t>Content</a:t>
            </a:r>
          </a:p>
        </p:txBody>
      </p:sp>
      <p:sp>
        <p:nvSpPr>
          <p:cNvPr id="12" name="Text Placeholder 2">
            <a:extLst>
              <a:ext uri="{FF2B5EF4-FFF2-40B4-BE49-F238E27FC236}">
                <a16:creationId xmlns:a16="http://schemas.microsoft.com/office/drawing/2014/main" id="{3172C07C-B7C5-CC43-A774-7F130039363B}"/>
              </a:ext>
            </a:extLst>
          </p:cNvPr>
          <p:cNvSpPr>
            <a:spLocks noGrp="1"/>
          </p:cNvSpPr>
          <p:nvPr>
            <p:ph type="body" idx="1" hasCustomPrompt="1"/>
          </p:nvPr>
        </p:nvSpPr>
        <p:spPr>
          <a:xfrm>
            <a:off x="829883" y="988497"/>
            <a:ext cx="5875923" cy="1519572"/>
          </a:xfrm>
        </p:spPr>
        <p:txBody>
          <a:bodyPr anchor="t">
            <a:noAutofit/>
          </a:bodyPr>
          <a:lstStyle>
            <a:lvl1pPr marL="0" indent="0">
              <a:lnSpc>
                <a:spcPct val="100000"/>
              </a:lnSpc>
              <a:buNone/>
              <a:defRPr sz="3600" b="1">
                <a:solidFill>
                  <a:srgbClr val="A68F67"/>
                </a:solidFill>
                <a:latin typeface="Gill Sans Nova Book" panose="020B050202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7503970" y="10886"/>
            <a:ext cx="2333199" cy="2268086"/>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E6A90ED8-478E-604F-AFBA-97E0F56479DA}"/>
              </a:ext>
            </a:extLst>
          </p:cNvPr>
          <p:cNvSpPr>
            <a:spLocks noGrp="1"/>
          </p:cNvSpPr>
          <p:nvPr>
            <p:ph type="pic" idx="16"/>
          </p:nvPr>
        </p:nvSpPr>
        <p:spPr>
          <a:xfrm>
            <a:off x="9866171" y="10886"/>
            <a:ext cx="2333199" cy="2268086"/>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17DD9434-B558-3B45-B9EE-9D7967C3F4E0}"/>
              </a:ext>
            </a:extLst>
          </p:cNvPr>
          <p:cNvSpPr>
            <a:spLocks noGrp="1"/>
          </p:cNvSpPr>
          <p:nvPr>
            <p:ph type="pic" idx="17"/>
          </p:nvPr>
        </p:nvSpPr>
        <p:spPr>
          <a:xfrm>
            <a:off x="7503970" y="2300400"/>
            <a:ext cx="2333199" cy="2268086"/>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5BC60E6A-34A2-2846-A517-41C379802054}"/>
              </a:ext>
            </a:extLst>
          </p:cNvPr>
          <p:cNvSpPr>
            <a:spLocks noGrp="1"/>
          </p:cNvSpPr>
          <p:nvPr>
            <p:ph type="pic" idx="18"/>
          </p:nvPr>
        </p:nvSpPr>
        <p:spPr>
          <a:xfrm>
            <a:off x="9866171" y="2300400"/>
            <a:ext cx="2333199" cy="2268086"/>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Picture Placeholder 2">
            <a:extLst>
              <a:ext uri="{FF2B5EF4-FFF2-40B4-BE49-F238E27FC236}">
                <a16:creationId xmlns:a16="http://schemas.microsoft.com/office/drawing/2014/main" id="{0D8B7B6E-71CC-CC4C-9268-098F712F3A9A}"/>
              </a:ext>
            </a:extLst>
          </p:cNvPr>
          <p:cNvSpPr>
            <a:spLocks noGrp="1"/>
          </p:cNvSpPr>
          <p:nvPr>
            <p:ph type="pic" idx="19"/>
          </p:nvPr>
        </p:nvSpPr>
        <p:spPr>
          <a:xfrm>
            <a:off x="7507485" y="4589914"/>
            <a:ext cx="2333199" cy="2268086"/>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EB99ACE-7A5D-0946-B107-7EC495A7F3ED}"/>
              </a:ext>
            </a:extLst>
          </p:cNvPr>
          <p:cNvSpPr>
            <a:spLocks noGrp="1"/>
          </p:cNvSpPr>
          <p:nvPr>
            <p:ph type="pic" idx="20"/>
          </p:nvPr>
        </p:nvSpPr>
        <p:spPr>
          <a:xfrm>
            <a:off x="9859176" y="4589914"/>
            <a:ext cx="2333199" cy="2268086"/>
          </a:xfrm>
        </p:spPr>
        <p:txBody>
          <a:bodyPr/>
          <a:lstStyle>
            <a:lvl1pPr marL="0" indent="0">
              <a:buNone/>
              <a:defRPr sz="3200">
                <a:solidFill>
                  <a:srgbClr val="A68F67"/>
                </a:solidFill>
                <a:latin typeface="Gill Sans Nova Book" panose="020B050202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Content Placeholder 3">
            <a:extLst>
              <a:ext uri="{FF2B5EF4-FFF2-40B4-BE49-F238E27FC236}">
                <a16:creationId xmlns:a16="http://schemas.microsoft.com/office/drawing/2014/main" id="{ADA83DD5-91EE-0A47-ACEE-E8A8869A1A2C}"/>
              </a:ext>
            </a:extLst>
          </p:cNvPr>
          <p:cNvSpPr>
            <a:spLocks noGrp="1"/>
          </p:cNvSpPr>
          <p:nvPr>
            <p:ph sz="half" idx="21" hasCustomPrompt="1"/>
          </p:nvPr>
        </p:nvSpPr>
        <p:spPr>
          <a:xfrm>
            <a:off x="829883" y="572569"/>
            <a:ext cx="5916189" cy="365125"/>
          </a:xfrm>
        </p:spPr>
        <p:txBody>
          <a:bodyPr lIns="0" anchor="ctr">
            <a:normAutofit/>
          </a:bodyPr>
          <a:lstStyle>
            <a:lvl1pPr marL="130175" indent="0">
              <a:lnSpc>
                <a:spcPct val="100000"/>
              </a:lnSpc>
              <a:spcBef>
                <a:spcPts val="1600"/>
              </a:spcBef>
              <a:buFont typeface="Wingdings" pitchFamily="2" charset="2"/>
              <a:buNone/>
              <a:tabLst/>
              <a:defRPr sz="1600">
                <a:solidFill>
                  <a:srgbClr val="A68F67"/>
                </a:solidFill>
                <a:latin typeface="Gill Sans Nova Book" panose="020B0502020204020203" pitchFamily="34" charset="0"/>
              </a:defRPr>
            </a:lvl1pPr>
          </a:lstStyle>
          <a:p>
            <a:pPr lvl="0"/>
            <a:r>
              <a:rPr lang="en-US" dirty="0"/>
              <a:t>Preamble</a:t>
            </a:r>
          </a:p>
        </p:txBody>
      </p:sp>
    </p:spTree>
    <p:extLst>
      <p:ext uri="{BB962C8B-B14F-4D97-AF65-F5344CB8AC3E}">
        <p14:creationId xmlns:p14="http://schemas.microsoft.com/office/powerpoint/2010/main" val="26177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bg>
      <p:bgPr>
        <a:solidFill>
          <a:srgbClr val="FFFFFF"/>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00D4E7A-69B3-4D3A-A2A8-46A22D3DC2BC}"/>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0" y="0"/>
            <a:ext cx="4651200" cy="6858000"/>
          </a:xfrm>
        </p:spPr>
        <p:txBody>
          <a:bodyPr/>
          <a:lstStyle>
            <a:lvl1pPr marL="0" indent="0">
              <a:buNone/>
              <a:defRPr sz="3200">
                <a:solidFill>
                  <a:srgbClr val="A68F67"/>
                </a:solidFill>
                <a:latin typeface="Gill Sans Nova Book" panose="020B0502020204020203" pitchFamily="34"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Content Placeholder 3">
            <a:extLst>
              <a:ext uri="{FF2B5EF4-FFF2-40B4-BE49-F238E27FC236}">
                <a16:creationId xmlns:a16="http://schemas.microsoft.com/office/drawing/2014/main" id="{9BBB31CF-E939-624D-B1A4-4C49D4AC3F52}"/>
              </a:ext>
            </a:extLst>
          </p:cNvPr>
          <p:cNvSpPr>
            <a:spLocks noGrp="1"/>
          </p:cNvSpPr>
          <p:nvPr>
            <p:ph sz="half" idx="13" hasCustomPrompt="1"/>
          </p:nvPr>
        </p:nvSpPr>
        <p:spPr>
          <a:xfrm>
            <a:off x="5544889" y="2270759"/>
            <a:ext cx="6144192" cy="4014672"/>
          </a:xfrm>
        </p:spPr>
        <p:txBody>
          <a:bodyPr>
            <a:normAutofit/>
          </a:bodyPr>
          <a:lstStyle>
            <a:lvl1pPr marL="492125" indent="-361950">
              <a:lnSpc>
                <a:spcPct val="130000"/>
              </a:lnSpc>
              <a:spcBef>
                <a:spcPts val="1000"/>
              </a:spcBef>
              <a:buFont typeface="Wingdings" pitchFamily="2" charset="2"/>
              <a:buChar char="§"/>
              <a:tabLst/>
              <a:defRPr sz="1800">
                <a:solidFill>
                  <a:srgbClr val="000000"/>
                </a:solidFill>
                <a:latin typeface="Gill Sans Nova Book" panose="020B0502020204020203" pitchFamily="34" charset="0"/>
                <a:ea typeface="Roboto" panose="02000000000000000000" pitchFamily="2" charset="0"/>
              </a:defRPr>
            </a:lvl1pPr>
          </a:lstStyle>
          <a:p>
            <a:pPr lvl="0"/>
            <a:r>
              <a:rPr lang="en-US" dirty="0"/>
              <a:t>Content</a:t>
            </a:r>
          </a:p>
        </p:txBody>
      </p:sp>
      <p:sp>
        <p:nvSpPr>
          <p:cNvPr id="25" name="Text Placeholder 2">
            <a:extLst>
              <a:ext uri="{FF2B5EF4-FFF2-40B4-BE49-F238E27FC236}">
                <a16:creationId xmlns:a16="http://schemas.microsoft.com/office/drawing/2014/main" id="{AECC256C-7977-8B43-B9CB-61516A4D5558}"/>
              </a:ext>
            </a:extLst>
          </p:cNvPr>
          <p:cNvSpPr>
            <a:spLocks noGrp="1"/>
          </p:cNvSpPr>
          <p:nvPr>
            <p:ph type="body" idx="1" hasCustomPrompt="1"/>
          </p:nvPr>
        </p:nvSpPr>
        <p:spPr>
          <a:xfrm>
            <a:off x="5571008" y="974422"/>
            <a:ext cx="6119362" cy="1174418"/>
          </a:xfrm>
        </p:spPr>
        <p:txBody>
          <a:bodyPr anchor="t">
            <a:noAutofit/>
          </a:bodyPr>
          <a:lstStyle>
            <a:lvl1pPr marL="0" indent="0">
              <a:lnSpc>
                <a:spcPct val="100000"/>
              </a:lnSpc>
              <a:spcBef>
                <a:spcPts val="0"/>
              </a:spcBef>
              <a:buNone/>
              <a:defRPr sz="4400" b="1">
                <a:solidFill>
                  <a:srgbClr val="A68F67"/>
                </a:solidFill>
                <a:latin typeface="Gill Sans Nova Book" panose="020B0502020204020203" pitchFamily="34"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6" name="Content Placeholder 3">
            <a:extLst>
              <a:ext uri="{FF2B5EF4-FFF2-40B4-BE49-F238E27FC236}">
                <a16:creationId xmlns:a16="http://schemas.microsoft.com/office/drawing/2014/main" id="{E580CDD6-F483-1149-BDA0-19D679D7A36F}"/>
              </a:ext>
            </a:extLst>
          </p:cNvPr>
          <p:cNvSpPr>
            <a:spLocks noGrp="1"/>
          </p:cNvSpPr>
          <p:nvPr>
            <p:ph sz="half" idx="21" hasCustomPrompt="1"/>
          </p:nvPr>
        </p:nvSpPr>
        <p:spPr>
          <a:xfrm>
            <a:off x="5571009" y="572569"/>
            <a:ext cx="6112066" cy="365125"/>
          </a:xfrm>
        </p:spPr>
        <p:txBody>
          <a:bodyPr lIns="0" rIns="108000" anchor="ctr">
            <a:normAutofit/>
          </a:bodyPr>
          <a:lstStyle>
            <a:lvl1pPr marL="130175" indent="0">
              <a:lnSpc>
                <a:spcPct val="100000"/>
              </a:lnSpc>
              <a:spcBef>
                <a:spcPts val="1600"/>
              </a:spcBef>
              <a:buFont typeface="Wingdings" pitchFamily="2" charset="2"/>
              <a:buNone/>
              <a:tabLst/>
              <a:defRPr sz="1600">
                <a:solidFill>
                  <a:srgbClr val="A68F67"/>
                </a:solidFill>
                <a:latin typeface="Gill Sans Nova Book" panose="020B0502020204020203" pitchFamily="34" charset="0"/>
                <a:ea typeface="Roboto" panose="02000000000000000000" pitchFamily="2" charset="0"/>
              </a:defRPr>
            </a:lvl1pPr>
          </a:lstStyle>
          <a:p>
            <a:pPr lvl="0"/>
            <a:r>
              <a:rPr lang="en-US" dirty="0"/>
              <a:t>Preamble</a:t>
            </a:r>
          </a:p>
        </p:txBody>
      </p:sp>
    </p:spTree>
    <p:extLst>
      <p:ext uri="{BB962C8B-B14F-4D97-AF65-F5344CB8AC3E}">
        <p14:creationId xmlns:p14="http://schemas.microsoft.com/office/powerpoint/2010/main" val="135576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and Company information">
    <p:bg>
      <p:bgPr>
        <a:solidFill>
          <a:srgbClr val="A68F67"/>
        </a:solidFill>
        <a:effectLst/>
      </p:bgPr>
    </p:bg>
    <p:spTree>
      <p:nvGrpSpPr>
        <p:cNvPr id="1" name=""/>
        <p:cNvGrpSpPr/>
        <p:nvPr/>
      </p:nvGrpSpPr>
      <p:grpSpPr>
        <a:xfrm>
          <a:off x="0" y="0"/>
          <a:ext cx="0" cy="0"/>
          <a:chOff x="0" y="0"/>
          <a:chExt cx="0" cy="0"/>
        </a:xfrm>
      </p:grpSpPr>
      <p:pic>
        <p:nvPicPr>
          <p:cNvPr id="2" name="Picture 1" descr="A yellow dots in a black background&#10;&#10;Description automatically generated">
            <a:extLst>
              <a:ext uri="{FF2B5EF4-FFF2-40B4-BE49-F238E27FC236}">
                <a16:creationId xmlns:a16="http://schemas.microsoft.com/office/drawing/2014/main" id="{C4F7554C-3390-0248-2CEC-7FC1E4A7D2D1}"/>
              </a:ext>
            </a:extLst>
          </p:cNvPr>
          <p:cNvPicPr>
            <a:picLocks noChangeAspect="1"/>
          </p:cNvPicPr>
          <p:nvPr userDrawn="1"/>
        </p:nvPicPr>
        <p:blipFill>
          <a:blip r:embed="rId2">
            <a:alphaModFix amt="10000"/>
          </a:blip>
          <a:stretch>
            <a:fillRect/>
          </a:stretch>
        </p:blipFill>
        <p:spPr>
          <a:xfrm>
            <a:off x="7145445" y="1116187"/>
            <a:ext cx="4718956" cy="4918201"/>
          </a:xfrm>
          <a:prstGeom prst="rect">
            <a:avLst/>
          </a:prstGeom>
        </p:spPr>
      </p:pic>
      <p:sp>
        <p:nvSpPr>
          <p:cNvPr id="4" name="Text Placeholder 3">
            <a:extLst>
              <a:ext uri="{FF2B5EF4-FFF2-40B4-BE49-F238E27FC236}">
                <a16:creationId xmlns:a16="http://schemas.microsoft.com/office/drawing/2014/main" id="{A507297A-BCF1-534A-A44E-EBA7CB4B8E27}"/>
              </a:ext>
            </a:extLst>
          </p:cNvPr>
          <p:cNvSpPr>
            <a:spLocks noGrp="1"/>
          </p:cNvSpPr>
          <p:nvPr>
            <p:ph type="body" sz="half" idx="2" hasCustomPrompt="1"/>
          </p:nvPr>
        </p:nvSpPr>
        <p:spPr>
          <a:xfrm>
            <a:off x="6838707" y="3144960"/>
            <a:ext cx="3932237" cy="860654"/>
          </a:xfrm>
        </p:spPr>
        <p:txBody>
          <a:bodyPr/>
          <a:lstStyle>
            <a:lvl1pPr marL="0" indent="0">
              <a:lnSpc>
                <a:spcPct val="130000"/>
              </a:lnSpc>
              <a:spcBef>
                <a:spcPts val="1000"/>
              </a:spcBef>
              <a:buNone/>
              <a:defRPr sz="1600">
                <a:solidFill>
                  <a:srgbClr val="FFFFFF"/>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Your end text goes here</a:t>
            </a:r>
          </a:p>
        </p:txBody>
      </p:sp>
      <p:pic>
        <p:nvPicPr>
          <p:cNvPr id="5" name="Picture 4" descr="A white circle with black letters&#10;&#10;Description automatically generated">
            <a:extLst>
              <a:ext uri="{FF2B5EF4-FFF2-40B4-BE49-F238E27FC236}">
                <a16:creationId xmlns:a16="http://schemas.microsoft.com/office/drawing/2014/main" id="{8ADE0FCD-6D1C-BBFA-710C-59F75774474F}"/>
              </a:ext>
            </a:extLst>
          </p:cNvPr>
          <p:cNvPicPr>
            <a:picLocks noChangeAspect="1"/>
          </p:cNvPicPr>
          <p:nvPr userDrawn="1"/>
        </p:nvPicPr>
        <p:blipFill>
          <a:blip r:embed="rId3"/>
          <a:stretch>
            <a:fillRect/>
          </a:stretch>
        </p:blipFill>
        <p:spPr>
          <a:xfrm>
            <a:off x="1310426" y="3042681"/>
            <a:ext cx="4042868" cy="772637"/>
          </a:xfrm>
          <a:prstGeom prst="rect">
            <a:avLst/>
          </a:prstGeom>
        </p:spPr>
      </p:pic>
      <p:cxnSp>
        <p:nvCxnSpPr>
          <p:cNvPr id="9" name="Straight Connector 8">
            <a:extLst>
              <a:ext uri="{FF2B5EF4-FFF2-40B4-BE49-F238E27FC236}">
                <a16:creationId xmlns:a16="http://schemas.microsoft.com/office/drawing/2014/main" id="{0B086FD8-2110-ACEE-F9E0-0EFD5C325BB9}"/>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22256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Title">
    <p:bg>
      <p:bgPr>
        <a:solidFill>
          <a:srgbClr val="FFFFFF"/>
        </a:solidFill>
        <a:effectLst/>
      </p:bgPr>
    </p:bg>
    <p:spTree>
      <p:nvGrpSpPr>
        <p:cNvPr id="1" name=""/>
        <p:cNvGrpSpPr/>
        <p:nvPr/>
      </p:nvGrpSpPr>
      <p:grpSpPr>
        <a:xfrm>
          <a:off x="0" y="0"/>
          <a:ext cx="0" cy="0"/>
          <a:chOff x="0" y="0"/>
          <a:chExt cx="0" cy="0"/>
        </a:xfrm>
      </p:grpSpPr>
      <p:pic>
        <p:nvPicPr>
          <p:cNvPr id="8" name="Picture 7" descr="A yellow dots in a black background&#10;&#10;Description automatically generated">
            <a:extLst>
              <a:ext uri="{FF2B5EF4-FFF2-40B4-BE49-F238E27FC236}">
                <a16:creationId xmlns:a16="http://schemas.microsoft.com/office/drawing/2014/main" id="{7B53E6A8-C364-AE7B-C5A5-476A9F0B3E5F}"/>
              </a:ext>
            </a:extLst>
          </p:cNvPr>
          <p:cNvPicPr>
            <a:picLocks noChangeAspect="1"/>
          </p:cNvPicPr>
          <p:nvPr userDrawn="1"/>
        </p:nvPicPr>
        <p:blipFill>
          <a:blip r:embed="rId2">
            <a:alphaModFix amt="10000"/>
          </a:blip>
          <a:stretch>
            <a:fillRect/>
          </a:stretch>
        </p:blipFill>
        <p:spPr>
          <a:xfrm>
            <a:off x="7145445" y="1139546"/>
            <a:ext cx="4718956" cy="4918201"/>
          </a:xfrm>
          <a:prstGeom prst="rect">
            <a:avLst/>
          </a:prstGeom>
        </p:spPr>
      </p:pic>
      <p:sp>
        <p:nvSpPr>
          <p:cNvPr id="2" name="Title 1">
            <a:extLst>
              <a:ext uri="{FF2B5EF4-FFF2-40B4-BE49-F238E27FC236}">
                <a16:creationId xmlns:a16="http://schemas.microsoft.com/office/drawing/2014/main" id="{040460D2-EC63-CA48-BD81-F670CD04D8ED}"/>
              </a:ext>
            </a:extLst>
          </p:cNvPr>
          <p:cNvSpPr>
            <a:spLocks noGrp="1"/>
          </p:cNvSpPr>
          <p:nvPr>
            <p:ph type="title"/>
          </p:nvPr>
        </p:nvSpPr>
        <p:spPr>
          <a:xfrm>
            <a:off x="831850" y="1709738"/>
            <a:ext cx="10515600" cy="2852737"/>
          </a:xfrm>
        </p:spPr>
        <p:txBody>
          <a:bodyPr anchor="b"/>
          <a:lstStyle>
            <a:lvl1pPr>
              <a:defRPr sz="6000" b="1">
                <a:solidFill>
                  <a:srgbClr val="A68F67"/>
                </a:solidFill>
                <a:latin typeface="Gill Sans Nova Book" panose="020B0502020204020203" pitchFamily="34" charset="0"/>
                <a:ea typeface="Robot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89BF180-F6C0-834E-B3D8-D1FFD3C25B15}"/>
              </a:ext>
            </a:extLst>
          </p:cNvPr>
          <p:cNvSpPr>
            <a:spLocks noGrp="1"/>
          </p:cNvSpPr>
          <p:nvPr>
            <p:ph type="body" idx="1"/>
          </p:nvPr>
        </p:nvSpPr>
        <p:spPr>
          <a:xfrm>
            <a:off x="831850" y="4589463"/>
            <a:ext cx="10515600" cy="1500187"/>
          </a:xfrm>
        </p:spPr>
        <p:txBody>
          <a:bodyPr/>
          <a:lstStyle>
            <a:lvl1pPr marL="0" indent="0">
              <a:buNone/>
              <a:defRPr sz="2400">
                <a:solidFill>
                  <a:srgbClr val="A68F67"/>
                </a:solidFill>
                <a:latin typeface="Gill Sans Nova Book" panose="020B0502020204020203" pitchFamily="34"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descr="A yellow circles with black letters&#10;&#10;Description automatically generated">
            <a:extLst>
              <a:ext uri="{FF2B5EF4-FFF2-40B4-BE49-F238E27FC236}">
                <a16:creationId xmlns:a16="http://schemas.microsoft.com/office/drawing/2014/main" id="{5AE791BE-CE0E-9C11-2B9C-850FAC0DD395}"/>
              </a:ext>
            </a:extLst>
          </p:cNvPr>
          <p:cNvPicPr>
            <a:picLocks noChangeAspect="1"/>
          </p:cNvPicPr>
          <p:nvPr userDrawn="1"/>
        </p:nvPicPr>
        <p:blipFill>
          <a:blip r:embed="rId3"/>
          <a:stretch>
            <a:fillRect/>
          </a:stretch>
        </p:blipFill>
        <p:spPr>
          <a:xfrm>
            <a:off x="8445056" y="276636"/>
            <a:ext cx="3454347" cy="660164"/>
          </a:xfrm>
          <a:prstGeom prst="rect">
            <a:avLst/>
          </a:prstGeom>
        </p:spPr>
      </p:pic>
      <p:cxnSp>
        <p:nvCxnSpPr>
          <p:cNvPr id="7" name="Straight Connector 6">
            <a:extLst>
              <a:ext uri="{FF2B5EF4-FFF2-40B4-BE49-F238E27FC236}">
                <a16:creationId xmlns:a16="http://schemas.microsoft.com/office/drawing/2014/main" id="{30B694BE-E001-0462-17C1-E1D1EC782207}"/>
              </a:ext>
            </a:extLst>
          </p:cNvPr>
          <p:cNvCxnSpPr>
            <a:cxnSpLocks/>
          </p:cNvCxnSpPr>
          <p:nvPr userDrawn="1"/>
        </p:nvCxnSpPr>
        <p:spPr>
          <a:xfrm>
            <a:off x="0" y="6616461"/>
            <a:ext cx="12192000" cy="0"/>
          </a:xfrm>
          <a:prstGeom prst="line">
            <a:avLst/>
          </a:prstGeom>
          <a:ln w="12700">
            <a:solidFill>
              <a:srgbClr val="F7C8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3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7144D-9281-2641-9B01-C64A0E3DC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0141B-36FD-FA4B-A624-523890392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422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 id="2147483662" r:id="rId5"/>
    <p:sldLayoutId id="2147483663" r:id="rId6"/>
    <p:sldLayoutId id="2147483664" r:id="rId7"/>
    <p:sldLayoutId id="2147483660" r:id="rId8"/>
    <p:sldLayoutId id="2147483651" r:id="rId9"/>
    <p:sldLayoutId id="2147483654" r:id="rId10"/>
  </p:sldLayoutIdLst>
  <p:txStyles>
    <p:titleStyle>
      <a:lvl1pPr algn="l" defTabSz="914400" rtl="0" eaLnBrk="1" latinLnBrk="0" hangingPunct="1">
        <a:lnSpc>
          <a:spcPct val="90000"/>
        </a:lnSpc>
        <a:spcBef>
          <a:spcPct val="0"/>
        </a:spcBef>
        <a:buNone/>
        <a:defRPr sz="4400" kern="1200">
          <a:solidFill>
            <a:srgbClr val="000000"/>
          </a:solidFill>
          <a:latin typeface="Gill Sans Nova Book" panose="020B0502020204020203" pitchFamily="34"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Gill Sans Nova Book" panose="020B050202020402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Gill Sans Nova Book" panose="020B0502020204020203" pitchFamily="34"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Gill Sans Nova Book" panose="020B0502020204020203" pitchFamily="34"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Gill Sans Nova Book" panose="020B0502020204020203" pitchFamily="34"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Gill Sans Nova Book" panose="020B0502020204020203" pitchFamily="34"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07A24-941A-F25C-BE0C-82A8B8778441}"/>
              </a:ext>
            </a:extLst>
          </p:cNvPr>
          <p:cNvSpPr>
            <a:spLocks noGrp="1"/>
          </p:cNvSpPr>
          <p:nvPr>
            <p:ph type="body" idx="1"/>
          </p:nvPr>
        </p:nvSpPr>
        <p:spPr>
          <a:xfrm>
            <a:off x="0" y="1503680"/>
            <a:ext cx="8636000" cy="2553391"/>
          </a:xfrm>
        </p:spPr>
        <p:txBody>
          <a:bodyPr/>
          <a:lstStyle/>
          <a:p>
            <a:pPr algn="ctr"/>
            <a:r>
              <a:rPr lang="en-US" dirty="0"/>
              <a:t>Legal identity for all: a rights-based approach</a:t>
            </a:r>
          </a:p>
          <a:p>
            <a:pPr algn="ctr"/>
            <a:endParaRPr lang="en-US" dirty="0"/>
          </a:p>
          <a:p>
            <a:pPr algn="ctr"/>
            <a:r>
              <a:rPr lang="en-US" dirty="0"/>
              <a:t>William Muhwava</a:t>
            </a:r>
            <a:endParaRPr lang="en-GB" dirty="0"/>
          </a:p>
        </p:txBody>
      </p:sp>
    </p:spTree>
    <p:extLst>
      <p:ext uri="{BB962C8B-B14F-4D97-AF65-F5344CB8AC3E}">
        <p14:creationId xmlns:p14="http://schemas.microsoft.com/office/powerpoint/2010/main" val="39382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977D4E-E896-8F46-B0DA-5723AFC9EBFF}"/>
              </a:ext>
            </a:extLst>
          </p:cNvPr>
          <p:cNvSpPr>
            <a:spLocks noGrp="1"/>
          </p:cNvSpPr>
          <p:nvPr>
            <p:ph sz="half" idx="13"/>
          </p:nvPr>
        </p:nvSpPr>
        <p:spPr>
          <a:xfrm>
            <a:off x="4793384" y="1117600"/>
            <a:ext cx="7417868" cy="5577840"/>
          </a:xfrm>
        </p:spPr>
        <p:txBody>
          <a:bodyPr>
            <a:noAutofit/>
          </a:bodyPr>
          <a:lstStyle/>
          <a:p>
            <a:r>
              <a:rPr lang="en-US" sz="2000" dirty="0"/>
              <a:t>Globally, 1.5 billion people did not have legal identity documents in 2019 (at the inception of UN LIA). Declined to about 850 million as of 2023.</a:t>
            </a:r>
          </a:p>
          <a:p>
            <a:r>
              <a:rPr lang="en-US" sz="2000" dirty="0"/>
              <a:t>The situation is worse in Africa where about 542 million people do not have identity cards. Of this number, around 95 million children under five have never had their births recorded, and 120 million children do not have a birth certificate.</a:t>
            </a:r>
          </a:p>
          <a:p>
            <a:r>
              <a:rPr lang="en-US" sz="2000" dirty="0"/>
              <a:t>Legal identity for all starting from birth is a game changer to close the global identity gap &amp; fulfil the promise to leave no one behind and realize the 2030 Agenda for Sustainable Development.</a:t>
            </a:r>
          </a:p>
          <a:p>
            <a:endParaRPr lang="en-US" sz="2000" dirty="0"/>
          </a:p>
        </p:txBody>
      </p:sp>
      <p:pic>
        <p:nvPicPr>
          <p:cNvPr id="7" name="Espace réservé pour une image  6" descr="Une image contenant habits, personne, plein air, ciel&#10;&#10;Description générée automatiquement">
            <a:extLst>
              <a:ext uri="{FF2B5EF4-FFF2-40B4-BE49-F238E27FC236}">
                <a16:creationId xmlns:a16="http://schemas.microsoft.com/office/drawing/2014/main" id="{5EE78150-1737-3948-700C-07AD6C4539E7}"/>
              </a:ext>
            </a:extLst>
          </p:cNvPr>
          <p:cNvPicPr>
            <a:picLocks noGrp="1" noChangeAspect="1"/>
          </p:cNvPicPr>
          <p:nvPr>
            <p:ph type="pic" idx="15"/>
          </p:nvPr>
        </p:nvPicPr>
        <p:blipFill>
          <a:blip r:embed="rId2"/>
          <a:srcRect l="27392" r="27392"/>
          <a:stretch>
            <a:fillRect/>
          </a:stretch>
        </p:blipFill>
        <p:spPr/>
      </p:pic>
      <p:sp>
        <p:nvSpPr>
          <p:cNvPr id="11" name="Rectangle 10">
            <a:extLst>
              <a:ext uri="{FF2B5EF4-FFF2-40B4-BE49-F238E27FC236}">
                <a16:creationId xmlns:a16="http://schemas.microsoft.com/office/drawing/2014/main" id="{F1A9BFD3-932F-2FB3-B496-2066058B0D78}"/>
              </a:ext>
            </a:extLst>
          </p:cNvPr>
          <p:cNvSpPr/>
          <p:nvPr/>
        </p:nvSpPr>
        <p:spPr>
          <a:xfrm>
            <a:off x="5656649" y="643"/>
            <a:ext cx="4681182" cy="818866"/>
          </a:xfrm>
          <a:prstGeom prst="rect">
            <a:avLst/>
          </a:prstGeom>
          <a:solidFill>
            <a:srgbClr val="A68F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F2F9FA"/>
                </a:solidFill>
                <a:latin typeface="Gill Sans MT" panose="020B0502020104020203" pitchFamily="34" charset="77"/>
              </a:rPr>
              <a:t>Background</a:t>
            </a:r>
            <a:endParaRPr lang="fr-FR" sz="2800" b="1" dirty="0">
              <a:solidFill>
                <a:srgbClr val="F2F9FA"/>
              </a:solidFill>
              <a:latin typeface="Gill Sans MT" panose="020B0502020104020203" pitchFamily="34" charset="77"/>
            </a:endParaRPr>
          </a:p>
        </p:txBody>
      </p:sp>
    </p:spTree>
    <p:extLst>
      <p:ext uri="{BB962C8B-B14F-4D97-AF65-F5344CB8AC3E}">
        <p14:creationId xmlns:p14="http://schemas.microsoft.com/office/powerpoint/2010/main" val="179255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2DBCDC-FCD1-DD4A-A48F-AB02386B5CDF}"/>
              </a:ext>
            </a:extLst>
          </p:cNvPr>
          <p:cNvSpPr>
            <a:spLocks noGrp="1"/>
          </p:cNvSpPr>
          <p:nvPr>
            <p:ph sz="half" idx="13"/>
          </p:nvPr>
        </p:nvSpPr>
        <p:spPr>
          <a:xfrm>
            <a:off x="0" y="914400"/>
            <a:ext cx="12192000" cy="5699759"/>
          </a:xfrm>
        </p:spPr>
        <p:txBody>
          <a:bodyPr>
            <a:noAutofit/>
          </a:bodyPr>
          <a:lstStyle/>
          <a:p>
            <a:r>
              <a:rPr lang="en-US" sz="2000" dirty="0"/>
              <a:t>Legal identity is the basic characteristics of an individual’s identity—e.g. name, sex, place &amp; date of birth conferred through registration and the issuance of a certificate by an </a:t>
            </a:r>
            <a:r>
              <a:rPr lang="en-US" sz="2000" b="1" dirty="0">
                <a:solidFill>
                  <a:srgbClr val="FF0000"/>
                </a:solidFill>
              </a:rPr>
              <a:t>authorized civil registration authority </a:t>
            </a:r>
            <a:r>
              <a:rPr lang="en-US" sz="2000" dirty="0"/>
              <a:t>following a birth.</a:t>
            </a:r>
          </a:p>
          <a:p>
            <a:r>
              <a:rPr lang="en-US" sz="2000" dirty="0"/>
              <a:t>In the absence of birth registration, legal identity may be conferred by a legally-recognized identification authority</a:t>
            </a:r>
          </a:p>
          <a:p>
            <a:r>
              <a:rPr lang="en-US" sz="2000" dirty="0"/>
              <a:t>This system should be linked to the civil registration system to ensure a holistic approach to legal identity from birth to death.</a:t>
            </a:r>
          </a:p>
          <a:p>
            <a:r>
              <a:rPr lang="en-US" sz="2000" dirty="0"/>
              <a:t>Legal identity is retired by the issuance of a death certificate by the civil registration authority upon registration of death.</a:t>
            </a:r>
          </a:p>
          <a:p>
            <a:r>
              <a:rPr lang="en-US" sz="2000" dirty="0"/>
              <a:t>In the case of refugees, Member States are primarily responsible for issuing proof of legal identity.</a:t>
            </a:r>
          </a:p>
          <a:p>
            <a:r>
              <a:rPr lang="en-US" sz="2000" dirty="0"/>
              <a:t>Proof of legal identity issued to refugees may also be administered by an internationally recognized &amp; mandated authority, for example, UNHCR</a:t>
            </a:r>
          </a:p>
          <a:p>
            <a:r>
              <a:rPr lang="en-US" sz="2000" dirty="0"/>
              <a:t>Proof of legal identity is a credential—e.g. birth certificate, identity card or digital identity credential—recognized as proof of legal identity under national law.</a:t>
            </a:r>
          </a:p>
          <a:p>
            <a:pPr marL="130175" indent="0">
              <a:buNone/>
            </a:pPr>
            <a:endParaRPr lang="en-US" sz="2000" dirty="0"/>
          </a:p>
        </p:txBody>
      </p:sp>
      <p:sp>
        <p:nvSpPr>
          <p:cNvPr id="25" name="Rectangle 24">
            <a:extLst>
              <a:ext uri="{FF2B5EF4-FFF2-40B4-BE49-F238E27FC236}">
                <a16:creationId xmlns:a16="http://schemas.microsoft.com/office/drawing/2014/main" id="{A4B4D5D7-FAD0-D3AC-842E-77CDBC9DE850}"/>
              </a:ext>
            </a:extLst>
          </p:cNvPr>
          <p:cNvSpPr/>
          <p:nvPr/>
        </p:nvSpPr>
        <p:spPr>
          <a:xfrm>
            <a:off x="2984118" y="-87692"/>
            <a:ext cx="4681182" cy="818866"/>
          </a:xfrm>
          <a:prstGeom prst="rect">
            <a:avLst/>
          </a:prstGeom>
          <a:solidFill>
            <a:srgbClr val="A68F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F2F9FA"/>
                </a:solidFill>
                <a:latin typeface="Gill Sans MT" panose="020B0502020104020203" pitchFamily="34" charset="77"/>
              </a:rPr>
              <a:t>Defining legal Identity</a:t>
            </a:r>
          </a:p>
        </p:txBody>
      </p:sp>
    </p:spTree>
    <p:extLst>
      <p:ext uri="{BB962C8B-B14F-4D97-AF65-F5344CB8AC3E}">
        <p14:creationId xmlns:p14="http://schemas.microsoft.com/office/powerpoint/2010/main" val="11728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2CFAAF-6FC3-4278-BA71-89CAED0B7F05}"/>
              </a:ext>
            </a:extLst>
          </p:cNvPr>
          <p:cNvPicPr>
            <a:picLocks noChangeAspect="1"/>
          </p:cNvPicPr>
          <p:nvPr/>
        </p:nvPicPr>
        <p:blipFill>
          <a:blip r:embed="rId2"/>
          <a:stretch>
            <a:fillRect/>
          </a:stretch>
        </p:blipFill>
        <p:spPr>
          <a:xfrm>
            <a:off x="-96253" y="0"/>
            <a:ext cx="12288253" cy="6564429"/>
          </a:xfrm>
          <a:prstGeom prst="rect">
            <a:avLst/>
          </a:prstGeom>
        </p:spPr>
      </p:pic>
    </p:spTree>
    <p:extLst>
      <p:ext uri="{BB962C8B-B14F-4D97-AF65-F5344CB8AC3E}">
        <p14:creationId xmlns:p14="http://schemas.microsoft.com/office/powerpoint/2010/main" val="290187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2DBCDC-FCD1-DD4A-A48F-AB02386B5CDF}"/>
              </a:ext>
            </a:extLst>
          </p:cNvPr>
          <p:cNvSpPr>
            <a:spLocks noGrp="1"/>
          </p:cNvSpPr>
          <p:nvPr>
            <p:ph sz="half" idx="13"/>
          </p:nvPr>
        </p:nvSpPr>
        <p:spPr>
          <a:xfrm>
            <a:off x="301878" y="809421"/>
            <a:ext cx="6936320" cy="5753939"/>
          </a:xfrm>
        </p:spPr>
        <p:txBody>
          <a:bodyPr>
            <a:normAutofit fontScale="92500" lnSpcReduction="10000"/>
          </a:bodyPr>
          <a:lstStyle/>
          <a:p>
            <a:r>
              <a:rPr lang="en-US" sz="2200" dirty="0"/>
              <a:t> Everyone has the right to be recognized as a person before the law, as enshrined in Article 6 of the Universal Declaration on Human Rights and a number of international human rights instruments</a:t>
            </a:r>
          </a:p>
          <a:p>
            <a:r>
              <a:rPr lang="en-US" sz="2200" dirty="0"/>
              <a:t> To address this, the 2030 Agenda for Sustainable Development established SDG Target 16.9 – legal identity for all, including birth registration</a:t>
            </a:r>
          </a:p>
          <a:p>
            <a:r>
              <a:rPr lang="en-US" sz="2200" dirty="0"/>
              <a:t> Civil registration establishes the existence of a person under the law and is fundamental to granting legal identity</a:t>
            </a:r>
          </a:p>
          <a:p>
            <a:r>
              <a:rPr lang="en-US" sz="2200" dirty="0"/>
              <a:t>It is recognized as the ultimate source for production of comprehensive, regular and reliable vital statistics</a:t>
            </a:r>
          </a:p>
          <a:p>
            <a:r>
              <a:rPr lang="en-US" sz="2200" dirty="0"/>
              <a:t> In an effort to increase civil registration coverage worldwide the 2030 Agenda for Sustainable Development established SDG Indicator 17.19.2 – proportion of countries that have achieved 100% birth registration and 80% death registration</a:t>
            </a:r>
          </a:p>
          <a:p>
            <a:endParaRPr lang="en-US" dirty="0"/>
          </a:p>
        </p:txBody>
      </p:sp>
      <p:pic>
        <p:nvPicPr>
          <p:cNvPr id="7" name="Espace réservé pour une image  6" descr="Une image contenant personne, habits, Visage humain, plein air&#10;&#10;Description générée automatiquement">
            <a:extLst>
              <a:ext uri="{FF2B5EF4-FFF2-40B4-BE49-F238E27FC236}">
                <a16:creationId xmlns:a16="http://schemas.microsoft.com/office/drawing/2014/main" id="{A17F00C6-0DBA-00DD-C866-A13C86CD2CDE}"/>
              </a:ext>
            </a:extLst>
          </p:cNvPr>
          <p:cNvPicPr>
            <a:picLocks noGrp="1" noChangeAspect="1"/>
          </p:cNvPicPr>
          <p:nvPr>
            <p:ph type="pic" idx="15"/>
          </p:nvPr>
        </p:nvPicPr>
        <p:blipFill>
          <a:blip r:embed="rId3"/>
          <a:srcRect l="27450" r="27450"/>
          <a:stretch>
            <a:fillRect/>
          </a:stretch>
        </p:blipFill>
        <p:spPr/>
      </p:pic>
      <p:pic>
        <p:nvPicPr>
          <p:cNvPr id="11" name="Espace réservé pour une image  10" descr="Une image contenant personne, ongle, doigt, main&#10;&#10;Description générée automatiquement">
            <a:extLst>
              <a:ext uri="{FF2B5EF4-FFF2-40B4-BE49-F238E27FC236}">
                <a16:creationId xmlns:a16="http://schemas.microsoft.com/office/drawing/2014/main" id="{6E96097B-F264-0CF9-5BAF-DF6BD4CDFC6A}"/>
              </a:ext>
            </a:extLst>
          </p:cNvPr>
          <p:cNvPicPr>
            <a:picLocks noGrp="1" noChangeAspect="1"/>
          </p:cNvPicPr>
          <p:nvPr>
            <p:ph type="pic" idx="14"/>
          </p:nvPr>
        </p:nvPicPr>
        <p:blipFill>
          <a:blip r:embed="rId4"/>
          <a:srcRect l="27445" r="27445"/>
          <a:stretch>
            <a:fillRect/>
          </a:stretch>
        </p:blipFill>
        <p:spPr/>
      </p:pic>
      <p:pic>
        <p:nvPicPr>
          <p:cNvPr id="15" name="Espace réservé pour une image  14" descr="Une image contenant véhicule, habits, Véhicule terrestre, personne&#10;&#10;Description générée automatiquement">
            <a:extLst>
              <a:ext uri="{FF2B5EF4-FFF2-40B4-BE49-F238E27FC236}">
                <a16:creationId xmlns:a16="http://schemas.microsoft.com/office/drawing/2014/main" id="{5B24D4C7-4F83-E0F8-5DA7-212C1B6A0888}"/>
              </a:ext>
            </a:extLst>
          </p:cNvPr>
          <p:cNvPicPr>
            <a:picLocks noGrp="1" noChangeAspect="1"/>
          </p:cNvPicPr>
          <p:nvPr>
            <p:ph type="pic" idx="17"/>
          </p:nvPr>
        </p:nvPicPr>
        <p:blipFill rotWithShape="1">
          <a:blip r:embed="rId5"/>
          <a:srcRect l="40621" t="-940" r="13573" b="940"/>
          <a:stretch/>
        </p:blipFill>
        <p:spPr>
          <a:xfrm>
            <a:off x="7547828" y="3412800"/>
            <a:ext cx="2311200" cy="3412800"/>
          </a:xfrm>
        </p:spPr>
      </p:pic>
      <p:sp>
        <p:nvSpPr>
          <p:cNvPr id="25" name="Rectangle 24">
            <a:extLst>
              <a:ext uri="{FF2B5EF4-FFF2-40B4-BE49-F238E27FC236}">
                <a16:creationId xmlns:a16="http://schemas.microsoft.com/office/drawing/2014/main" id="{A4B4D5D7-FAD0-D3AC-842E-77CDBC9DE850}"/>
              </a:ext>
            </a:extLst>
          </p:cNvPr>
          <p:cNvSpPr/>
          <p:nvPr/>
        </p:nvSpPr>
        <p:spPr>
          <a:xfrm>
            <a:off x="296378" y="-9445"/>
            <a:ext cx="4681182" cy="818866"/>
          </a:xfrm>
          <a:prstGeom prst="rect">
            <a:avLst/>
          </a:prstGeom>
          <a:solidFill>
            <a:srgbClr val="A68F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F2F9FA"/>
                </a:solidFill>
                <a:latin typeface="Gill Sans MT" panose="020B0502020104020203" pitchFamily="34" charset="77"/>
              </a:rPr>
              <a:t>UN LIA: Principles</a:t>
            </a:r>
            <a:endParaRPr lang="fr-FR" sz="2800" b="1" dirty="0">
              <a:solidFill>
                <a:srgbClr val="F2F9FA"/>
              </a:solidFill>
              <a:latin typeface="Gill Sans MT" panose="020B0502020104020203" pitchFamily="34" charset="77"/>
            </a:endParaRPr>
          </a:p>
        </p:txBody>
      </p:sp>
      <p:pic>
        <p:nvPicPr>
          <p:cNvPr id="34" name="Espace réservé pour une image  33" descr="Une image contenant habits, plein air, personne, arbre&#10;&#10;Description générée automatiquement">
            <a:extLst>
              <a:ext uri="{FF2B5EF4-FFF2-40B4-BE49-F238E27FC236}">
                <a16:creationId xmlns:a16="http://schemas.microsoft.com/office/drawing/2014/main" id="{2CF1BCC9-DF7D-1772-5723-2886B26C9C2A}"/>
              </a:ext>
            </a:extLst>
          </p:cNvPr>
          <p:cNvPicPr>
            <a:picLocks noGrp="1" noChangeAspect="1"/>
          </p:cNvPicPr>
          <p:nvPr>
            <p:ph type="pic" idx="16"/>
          </p:nvPr>
        </p:nvPicPr>
        <p:blipFill>
          <a:blip r:embed="rId6"/>
          <a:srcRect l="24605" r="24605"/>
          <a:stretch>
            <a:fillRect/>
          </a:stretch>
        </p:blipFill>
        <p:spPr>
          <a:xfrm>
            <a:off x="9880800" y="3445200"/>
            <a:ext cx="2311200" cy="3380400"/>
          </a:xfrm>
        </p:spPr>
      </p:pic>
    </p:spTree>
    <p:extLst>
      <p:ext uri="{BB962C8B-B14F-4D97-AF65-F5344CB8AC3E}">
        <p14:creationId xmlns:p14="http://schemas.microsoft.com/office/powerpoint/2010/main" val="204160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2F40EA-9FBE-4182-9DF6-B268296E4E16}"/>
              </a:ext>
            </a:extLst>
          </p:cNvPr>
          <p:cNvPicPr>
            <a:picLocks noChangeAspect="1"/>
          </p:cNvPicPr>
          <p:nvPr/>
        </p:nvPicPr>
        <p:blipFill>
          <a:blip r:embed="rId2"/>
          <a:stretch>
            <a:fillRect/>
          </a:stretch>
        </p:blipFill>
        <p:spPr>
          <a:xfrm>
            <a:off x="1" y="1"/>
            <a:ext cx="11996056" cy="6738256"/>
          </a:xfrm>
          <a:prstGeom prst="rect">
            <a:avLst/>
          </a:prstGeom>
        </p:spPr>
      </p:pic>
    </p:spTree>
    <p:extLst>
      <p:ext uri="{BB962C8B-B14F-4D97-AF65-F5344CB8AC3E}">
        <p14:creationId xmlns:p14="http://schemas.microsoft.com/office/powerpoint/2010/main" val="85203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42563-C058-5B4E-B9EA-059C01C851F4}"/>
              </a:ext>
            </a:extLst>
          </p:cNvPr>
          <p:cNvSpPr>
            <a:spLocks noGrp="1"/>
          </p:cNvSpPr>
          <p:nvPr>
            <p:ph sz="half" idx="2"/>
          </p:nvPr>
        </p:nvSpPr>
        <p:spPr>
          <a:xfrm>
            <a:off x="5977289" y="1498499"/>
            <a:ext cx="6243587" cy="4369582"/>
          </a:xfrm>
        </p:spPr>
        <p:txBody>
          <a:bodyPr>
            <a:noAutofit/>
          </a:bodyPr>
          <a:lstStyle/>
          <a:p>
            <a:pPr algn="just"/>
            <a:r>
              <a:rPr lang="en-US" sz="1400" b="1" dirty="0">
                <a:solidFill>
                  <a:srgbClr val="000000"/>
                </a:solidFill>
              </a:rPr>
              <a:t>Reduced fraud and impersonation</a:t>
            </a:r>
            <a:r>
              <a:rPr lang="en-US" sz="1400" dirty="0">
                <a:solidFill>
                  <a:srgbClr val="000000"/>
                </a:solidFill>
              </a:rPr>
              <a:t>: Integrated systems that have strong verification mechanisms help to reduce identity fraud, impersonation and other forms of identity-related crime. By linking civil registration and vital statistics data with legal identity records, authorities can authenticate identities more effectively, thereby safeguarding against fraudulent activity in financial transactions, public services and voting processes, among other areas.</a:t>
            </a:r>
          </a:p>
          <a:p>
            <a:pPr algn="just"/>
            <a:r>
              <a:rPr lang="en-US" sz="1400" b="1" dirty="0">
                <a:solidFill>
                  <a:srgbClr val="000000"/>
                </a:solidFill>
              </a:rPr>
              <a:t>Cross-border recognition</a:t>
            </a:r>
            <a:r>
              <a:rPr lang="en-US" sz="1400" dirty="0">
                <a:solidFill>
                  <a:srgbClr val="000000"/>
                </a:solidFill>
              </a:rPr>
              <a:t>: The linkage of civil registration and vital statistics to legal identity systems facilitates cross-border recognition and documentation of identity. This is particularly beneficial for migrants, refugees and individuals moving between countries, as it enables them to gain access to services, establish legal status and participate more fully in their host societies.</a:t>
            </a:r>
          </a:p>
          <a:p>
            <a:pPr algn="just"/>
            <a:r>
              <a:rPr lang="en-US" sz="1400" b="1" dirty="0">
                <a:solidFill>
                  <a:srgbClr val="000000"/>
                </a:solidFill>
              </a:rPr>
              <a:t>Data for development: </a:t>
            </a:r>
            <a:r>
              <a:rPr lang="en-US" sz="1400" dirty="0">
                <a:solidFill>
                  <a:srgbClr val="000000"/>
                </a:solidFill>
              </a:rPr>
              <a:t>Linked systems provide valuable data for evidence-based policymaking, development planning and monitoring progress towards national and international development goals. </a:t>
            </a:r>
          </a:p>
        </p:txBody>
      </p:sp>
      <p:sp>
        <p:nvSpPr>
          <p:cNvPr id="4" name="Content Placeholder 3">
            <a:extLst>
              <a:ext uri="{FF2B5EF4-FFF2-40B4-BE49-F238E27FC236}">
                <a16:creationId xmlns:a16="http://schemas.microsoft.com/office/drawing/2014/main" id="{06B899A1-7619-0F48-82BD-D8CD69E63124}"/>
              </a:ext>
            </a:extLst>
          </p:cNvPr>
          <p:cNvSpPr>
            <a:spLocks noGrp="1"/>
          </p:cNvSpPr>
          <p:nvPr>
            <p:ph sz="half" idx="13"/>
          </p:nvPr>
        </p:nvSpPr>
        <p:spPr>
          <a:xfrm>
            <a:off x="0" y="1498499"/>
            <a:ext cx="6096000" cy="5359501"/>
          </a:xfrm>
        </p:spPr>
        <p:txBody>
          <a:bodyPr>
            <a:noAutofit/>
          </a:bodyPr>
          <a:lstStyle/>
          <a:p>
            <a:pPr algn="just"/>
            <a:r>
              <a:rPr lang="en-US" sz="1400" b="1" dirty="0">
                <a:solidFill>
                  <a:srgbClr val="000000"/>
                </a:solidFill>
              </a:rPr>
              <a:t>Accurate population data: </a:t>
            </a:r>
            <a:r>
              <a:rPr lang="en-US" sz="1400" dirty="0">
                <a:solidFill>
                  <a:srgbClr val="000000"/>
                </a:solidFill>
              </a:rPr>
              <a:t>The linkage of civil registration and vital statistics to legal identity systems ensures the accuracy, completeness and timeliness of population data and of records of such vital events as births, deaths and marriages, while legal identity systems establish official recognition of individuals. </a:t>
            </a:r>
          </a:p>
          <a:p>
            <a:pPr algn="just"/>
            <a:r>
              <a:rPr lang="en-US" sz="1400" b="1" dirty="0">
                <a:solidFill>
                  <a:srgbClr val="000000"/>
                </a:solidFill>
              </a:rPr>
              <a:t>Effective service delivery</a:t>
            </a:r>
            <a:r>
              <a:rPr lang="en-US" sz="1400" dirty="0">
                <a:solidFill>
                  <a:srgbClr val="000000"/>
                </a:solidFill>
              </a:rPr>
              <a:t>: Linking civil registration and vital statistics and legal identity systems and harnessing the role of the health sector facilitate more efficient and targeted service delivery across various sectors such as education, social welfare and electoral processes. </a:t>
            </a:r>
            <a:endParaRPr lang="en-US" sz="1400" dirty="0"/>
          </a:p>
          <a:p>
            <a:pPr algn="just"/>
            <a:r>
              <a:rPr lang="en-US" sz="1400" b="1" dirty="0"/>
              <a:t>Protection of rights: </a:t>
            </a:r>
            <a:r>
              <a:rPr lang="en-US" sz="1400" dirty="0"/>
              <a:t>Legal identity is a fundamental human right and is crucial to gain access to other rights and services. Linking civil registration and vital statistics and legal identity systems ensures that individuals have official recognition and documentation of their identities, which will enable them to exercise their rights, gain access to social services, participate in economic activities and assert legal claims.</a:t>
            </a:r>
          </a:p>
          <a:p>
            <a:pPr algn="just"/>
            <a:endParaRPr lang="en-US" sz="1100" dirty="0">
              <a:solidFill>
                <a:srgbClr val="000000"/>
              </a:solidFill>
            </a:endParaRPr>
          </a:p>
        </p:txBody>
      </p:sp>
      <p:sp>
        <p:nvSpPr>
          <p:cNvPr id="17" name="Rectangle 16">
            <a:extLst>
              <a:ext uri="{FF2B5EF4-FFF2-40B4-BE49-F238E27FC236}">
                <a16:creationId xmlns:a16="http://schemas.microsoft.com/office/drawing/2014/main" id="{F34A6551-6A2F-AA1F-BE97-ABB76D146D46}"/>
              </a:ext>
            </a:extLst>
          </p:cNvPr>
          <p:cNvSpPr/>
          <p:nvPr/>
        </p:nvSpPr>
        <p:spPr>
          <a:xfrm>
            <a:off x="645437" y="411345"/>
            <a:ext cx="6243587" cy="818866"/>
          </a:xfrm>
          <a:prstGeom prst="rect">
            <a:avLst/>
          </a:prstGeom>
          <a:solidFill>
            <a:srgbClr val="A68F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F2F9FA"/>
                </a:solidFill>
                <a:latin typeface="Gill Sans MT" panose="020B0502020104020203" pitchFamily="34" charset="77"/>
              </a:rPr>
              <a:t>Linking CRVS and ID Management</a:t>
            </a:r>
            <a:endParaRPr lang="fr-FR" sz="2800" b="1" dirty="0">
              <a:solidFill>
                <a:srgbClr val="F2F9FA"/>
              </a:solidFill>
              <a:latin typeface="Gill Sans MT" panose="020B0502020104020203" pitchFamily="34" charset="77"/>
            </a:endParaRPr>
          </a:p>
        </p:txBody>
      </p:sp>
    </p:spTree>
    <p:extLst>
      <p:ext uri="{BB962C8B-B14F-4D97-AF65-F5344CB8AC3E}">
        <p14:creationId xmlns:p14="http://schemas.microsoft.com/office/powerpoint/2010/main" val="137866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pture d’écran, brouillard, texte, flou&#10;&#10;Description générée automatiquement">
            <a:extLst>
              <a:ext uri="{FF2B5EF4-FFF2-40B4-BE49-F238E27FC236}">
                <a16:creationId xmlns:a16="http://schemas.microsoft.com/office/drawing/2014/main" id="{00307BCA-4E73-BC17-CFFE-D2ADF4DBFE88}"/>
              </a:ext>
            </a:extLst>
          </p:cNvPr>
          <p:cNvPicPr>
            <a:picLocks noGrp="1" noRot="1" noChangeAspect="1" noMove="1" noResize="1" noEditPoints="1" noAdjustHandles="1" noChangeArrowheads="1" noChangeShapeType="1" noCrop="1"/>
          </p:cNvPicPr>
          <p:nvPr/>
        </p:nvPicPr>
        <p:blipFill>
          <a:blip r:embed="rId2"/>
          <a:srcRect/>
          <a:stretch/>
        </p:blipFill>
        <p:spPr>
          <a:xfrm>
            <a:off x="20" y="10"/>
            <a:ext cx="12191980" cy="6857990"/>
          </a:xfrm>
          <a:prstGeom prst="rect">
            <a:avLst/>
          </a:prstGeom>
          <a:noFill/>
        </p:spPr>
      </p:pic>
      <p:sp>
        <p:nvSpPr>
          <p:cNvPr id="2" name="Content Placeholder 5">
            <a:extLst>
              <a:ext uri="{FF2B5EF4-FFF2-40B4-BE49-F238E27FC236}">
                <a16:creationId xmlns:a16="http://schemas.microsoft.com/office/drawing/2014/main" id="{8EBE09F6-6820-B0D3-767E-E5BCDF1AA9A0}"/>
              </a:ext>
            </a:extLst>
          </p:cNvPr>
          <p:cNvSpPr txBox="1">
            <a:spLocks/>
          </p:cNvSpPr>
          <p:nvPr/>
        </p:nvSpPr>
        <p:spPr>
          <a:xfrm>
            <a:off x="7995792" y="465157"/>
            <a:ext cx="4298537" cy="4195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Gill Sans Nova Book" panose="020B050202020402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Gill Sans Nova Book" panose="020B0502020204020203" pitchFamily="34"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Gill Sans Nova Book" panose="020B0502020204020203" pitchFamily="34"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Gill Sans Nova Book" panose="020B0502020204020203" pitchFamily="34"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Gill Sans Nova Book" panose="020B0502020204020203" pitchFamily="34"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a:solidFill>
                  <a:srgbClr val="4389C8"/>
                </a:solidFill>
              </a:rPr>
              <a:t>PROMOTING REGONAL STABILITY THROUGH COOPERATIVE BORDER GOVERNANCE AND INTEGRATED BORDER SECURITY</a:t>
            </a:r>
          </a:p>
        </p:txBody>
      </p:sp>
      <p:pic>
        <p:nvPicPr>
          <p:cNvPr id="4" name="Picture 3">
            <a:extLst>
              <a:ext uri="{FF2B5EF4-FFF2-40B4-BE49-F238E27FC236}">
                <a16:creationId xmlns:a16="http://schemas.microsoft.com/office/drawing/2014/main" id="{EBD66819-07AA-4C15-B093-60234D0C778C}"/>
              </a:ext>
            </a:extLst>
          </p:cNvPr>
          <p:cNvPicPr>
            <a:picLocks noChangeAspect="1"/>
          </p:cNvPicPr>
          <p:nvPr/>
        </p:nvPicPr>
        <p:blipFill>
          <a:blip r:embed="rId3"/>
          <a:stretch>
            <a:fillRect/>
          </a:stretch>
        </p:blipFill>
        <p:spPr>
          <a:xfrm>
            <a:off x="1395663" y="770021"/>
            <a:ext cx="10106525" cy="5082139"/>
          </a:xfrm>
          <a:prstGeom prst="rect">
            <a:avLst/>
          </a:prstGeom>
        </p:spPr>
      </p:pic>
    </p:spTree>
    <p:extLst>
      <p:ext uri="{BB962C8B-B14F-4D97-AF65-F5344CB8AC3E}">
        <p14:creationId xmlns:p14="http://schemas.microsoft.com/office/powerpoint/2010/main" val="356463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2DBCDC-FCD1-DD4A-A48F-AB02386B5CDF}"/>
              </a:ext>
            </a:extLst>
          </p:cNvPr>
          <p:cNvSpPr>
            <a:spLocks noGrp="1"/>
          </p:cNvSpPr>
          <p:nvPr>
            <p:ph sz="half" idx="13"/>
          </p:nvPr>
        </p:nvSpPr>
        <p:spPr>
          <a:xfrm>
            <a:off x="0" y="1597217"/>
            <a:ext cx="12192000" cy="4966143"/>
          </a:xfrm>
        </p:spPr>
        <p:txBody>
          <a:bodyPr>
            <a:normAutofit/>
          </a:bodyPr>
          <a:lstStyle/>
          <a:p>
            <a:r>
              <a:rPr lang="en-US" sz="2000" dirty="0"/>
              <a:t>Advocate for the political will and commitments to provide and fund legal identity as public good and service</a:t>
            </a:r>
          </a:p>
          <a:p>
            <a:r>
              <a:rPr lang="en-US" sz="2000" dirty="0"/>
              <a:t>Advocate for adequate funding through the public fiscus for implementation of civil registration and national identities</a:t>
            </a:r>
          </a:p>
          <a:p>
            <a:r>
              <a:rPr lang="en-US" sz="2000" dirty="0"/>
              <a:t>Member States to put in place institutional capacity amongst relevant line ministries and departments to better, plan, budget, advocate and scale up delivery of legal documents</a:t>
            </a:r>
          </a:p>
          <a:p>
            <a:r>
              <a:rPr lang="en-US" sz="2000" dirty="0"/>
              <a:t>Member States to provide adequate infrastructure, supply and logistics chain to support service delivery</a:t>
            </a:r>
          </a:p>
          <a:p>
            <a:r>
              <a:rPr lang="en-US" sz="2000" dirty="0"/>
              <a:t>Communities have access to information and knowledge about the availability and benefits of civil registration and identity management services</a:t>
            </a:r>
          </a:p>
        </p:txBody>
      </p:sp>
      <p:sp>
        <p:nvSpPr>
          <p:cNvPr id="25" name="Rectangle 24">
            <a:extLst>
              <a:ext uri="{FF2B5EF4-FFF2-40B4-BE49-F238E27FC236}">
                <a16:creationId xmlns:a16="http://schemas.microsoft.com/office/drawing/2014/main" id="{A4B4D5D7-FAD0-D3AC-842E-77CDBC9DE850}"/>
              </a:ext>
            </a:extLst>
          </p:cNvPr>
          <p:cNvSpPr/>
          <p:nvPr/>
        </p:nvSpPr>
        <p:spPr>
          <a:xfrm>
            <a:off x="301878" y="399988"/>
            <a:ext cx="4681182" cy="818866"/>
          </a:xfrm>
          <a:prstGeom prst="rect">
            <a:avLst/>
          </a:prstGeom>
          <a:solidFill>
            <a:srgbClr val="A68F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F2F9FA"/>
                </a:solidFill>
                <a:latin typeface="Gill Sans MT" panose="020B0502020104020203" pitchFamily="34" charset="77"/>
              </a:rPr>
              <a:t>Conclusion</a:t>
            </a:r>
            <a:endParaRPr lang="en-GB" sz="2800" b="1" dirty="0">
              <a:solidFill>
                <a:srgbClr val="F2F9FA"/>
              </a:solidFill>
              <a:latin typeface="Gill Sans MT" panose="020B0502020104020203" pitchFamily="34" charset="77"/>
            </a:endParaRPr>
          </a:p>
        </p:txBody>
      </p:sp>
    </p:spTree>
    <p:extLst>
      <p:ext uri="{BB962C8B-B14F-4D97-AF65-F5344CB8AC3E}">
        <p14:creationId xmlns:p14="http://schemas.microsoft.com/office/powerpoint/2010/main" val="1383037528"/>
      </p:ext>
    </p:extLst>
  </p:cSld>
  <p:clrMapOvr>
    <a:masterClrMapping/>
  </p:clrMapOvr>
</p:sld>
</file>

<file path=ppt/theme/theme1.xml><?xml version="1.0" encoding="utf-8"?>
<a:theme xmlns:a="http://schemas.openxmlformats.org/drawingml/2006/main" name="Office Theme">
  <a:themeElements>
    <a:clrScheme name="MMPTF">
      <a:dk1>
        <a:srgbClr val="1D3262"/>
      </a:dk1>
      <a:lt1>
        <a:srgbClr val="DAE3F9"/>
      </a:lt1>
      <a:dk2>
        <a:srgbClr val="418FDE"/>
      </a:dk2>
      <a:lt2>
        <a:srgbClr val="F2F9FA"/>
      </a:lt2>
      <a:accent1>
        <a:srgbClr val="418FDE"/>
      </a:accent1>
      <a:accent2>
        <a:srgbClr val="FCB714"/>
      </a:accent2>
      <a:accent3>
        <a:srgbClr val="1D3262"/>
      </a:accent3>
      <a:accent4>
        <a:srgbClr val="FFFFFF"/>
      </a:accent4>
      <a:accent5>
        <a:srgbClr val="DAE2F8"/>
      </a:accent5>
      <a:accent6>
        <a:srgbClr val="FEFFFF"/>
      </a:accent6>
      <a:hlink>
        <a:srgbClr val="4289C8"/>
      </a:hlink>
      <a:folHlink>
        <a:srgbClr val="FCB71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NM-Powerpoint-1.5" id="{4CFA4D9A-2C43-441F-9697-72EACFBE0B6E}" vid="{A717B4A6-8BE7-4E47-9875-855AFBCC9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20df13-3f95-40ac-b624-f6631750d8be">
      <Terms xmlns="http://schemas.microsoft.com/office/infopath/2007/PartnerControls"/>
    </lcf76f155ced4ddcb4097134ff3c332f>
    <TaxCatchAll xmlns="c239ebf8-e659-4362-af14-822fbb74ae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6E77BF08113A4FADD15CCA9F4D37CF" ma:contentTypeVersion="14" ma:contentTypeDescription="Create a new document." ma:contentTypeScope="" ma:versionID="6e8a3e073af0c5687340b7af67997150">
  <xsd:schema xmlns:xsd="http://www.w3.org/2001/XMLSchema" xmlns:xs="http://www.w3.org/2001/XMLSchema" xmlns:p="http://schemas.microsoft.com/office/2006/metadata/properties" xmlns:ns2="ae20df13-3f95-40ac-b624-f6631750d8be" xmlns:ns3="c239ebf8-e659-4362-af14-822fbb74aee4" targetNamespace="http://schemas.microsoft.com/office/2006/metadata/properties" ma:root="true" ma:fieldsID="a10f99564e353aadefd5fddb1061fe51" ns2:_="" ns3:_="">
    <xsd:import namespace="ae20df13-3f95-40ac-b624-f6631750d8be"/>
    <xsd:import namespace="c239ebf8-e659-4362-af14-822fbb74ae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20df13-3f95-40ac-b624-f6631750d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4151ea7-9a58-40e1-aaa3-427790a22f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39ebf8-e659-4362-af14-822fbb74ae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c6ee251-f537-47a2-b710-b538dc9f1165}" ma:internalName="TaxCatchAll" ma:showField="CatchAllData" ma:web="c239ebf8-e659-4362-af14-822fbb74ae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58EB09-C84B-44EB-AF6C-545745DF7421}">
  <ds:schemaRefs>
    <ds:schemaRef ds:uri="http://www.w3.org/XML/1998/namespace"/>
    <ds:schemaRef ds:uri="http://schemas.openxmlformats.org/package/2006/metadata/core-properties"/>
    <ds:schemaRef ds:uri="33a231df-88de-4ec5-a23e-1bba073cebae"/>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5d70559f-3bff-4b60-a4b9-ac80987afb0a"/>
    <ds:schemaRef ds:uri="http://schemas.microsoft.com/office/2006/metadata/properties"/>
  </ds:schemaRefs>
</ds:datastoreItem>
</file>

<file path=customXml/itemProps2.xml><?xml version="1.0" encoding="utf-8"?>
<ds:datastoreItem xmlns:ds="http://schemas.openxmlformats.org/officeDocument/2006/customXml" ds:itemID="{C7AEC92F-4788-4673-800F-5CC282EC758B}">
  <ds:schemaRefs>
    <ds:schemaRef ds:uri="http://schemas.microsoft.com/sharepoint/v3/contenttype/forms"/>
  </ds:schemaRefs>
</ds:datastoreItem>
</file>

<file path=customXml/itemProps3.xml><?xml version="1.0" encoding="utf-8"?>
<ds:datastoreItem xmlns:ds="http://schemas.openxmlformats.org/officeDocument/2006/customXml" ds:itemID="{065FEEE4-01A8-49F8-8699-105DCB1F7785}"/>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emplate>UNNM-Powerpoint-1.5</Template>
  <TotalTime>2905</TotalTime>
  <Words>944</Words>
  <Application>Microsoft Office PowerPoint</Application>
  <PresentationFormat>Widescreen</PresentationFormat>
  <Paragraphs>41</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Gill Sans MT</vt:lpstr>
      <vt:lpstr>Gill Sans Nova Book</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Network on Migration</dc:title>
  <dc:creator>Microsoft Office User</dc:creator>
  <cp:lastModifiedBy>William Muhwava</cp:lastModifiedBy>
  <cp:revision>41</cp:revision>
  <dcterms:created xsi:type="dcterms:W3CDTF">2022-10-11T09:07:00Z</dcterms:created>
  <dcterms:modified xsi:type="dcterms:W3CDTF">2026-07-08T10:11:03Z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0x010100D16E77BF08113A4FADD15CCA9F4D37CF</vt:lpwstr>
  </property>
  <property fmtid="{D5CDD505-2E9C-101B-9397-08002B2CF9AE}" pid="3" name="MSIP_Label_2059aa38-f392-4105-be92-628035578272_Enabled">
    <vt:lpwstr>true</vt:lpwstr>
  </property>
  <property fmtid="{D5CDD505-2E9C-101B-9397-08002B2CF9AE}" pid="4" name="MSIP_Label_2059aa38-f392-4105-be92-628035578272_SetDate">
    <vt:lpwstr>2024-07-25T17:21:54Z</vt:lpwstr>
  </property>
  <property fmtid="{D5CDD505-2E9C-101B-9397-08002B2CF9AE}" pid="5" name="MSIP_Label_2059aa38-f392-4105-be92-628035578272_Method">
    <vt:lpwstr>Standard</vt:lpwstr>
  </property>
  <property fmtid="{D5CDD505-2E9C-101B-9397-08002B2CF9AE}" pid="6" name="MSIP_Label_2059aa38-f392-4105-be92-628035578272_Name">
    <vt:lpwstr>IOMLb0020IN123173</vt:lpwstr>
  </property>
  <property fmtid="{D5CDD505-2E9C-101B-9397-08002B2CF9AE}" pid="7" name="MSIP_Label_2059aa38-f392-4105-be92-628035578272_SiteId">
    <vt:lpwstr>1588262d-23fb-43b4-bd6e-bce49c8e6186</vt:lpwstr>
  </property>
  <property fmtid="{D5CDD505-2E9C-101B-9397-08002B2CF9AE}" pid="8" name="MSIP_Label_2059aa38-f392-4105-be92-628035578272_ActionId">
    <vt:lpwstr>21aa2d6f-f993-4386-b7d4-67e147982fa6</vt:lpwstr>
  </property>
  <property fmtid="{D5CDD505-2E9C-101B-9397-08002B2CF9AE}" pid="9" name="MSIP_Label_2059aa38-f392-4105-be92-628035578272_ContentBits">
    <vt:lpwstr>0</vt:lpwstr>
  </property>
  <property fmtid="{D5CDD505-2E9C-101B-9397-08002B2CF9AE}" pid="10" name="MediaServiceImageTags">
    <vt:lpwstr/>
  </property>
</Properties>
</file>