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3661" r:id="rId2"/>
  </p:sldMasterIdLst>
  <p:notesMasterIdLst>
    <p:notesMasterId r:id="rId21"/>
  </p:notesMasterIdLst>
  <p:sldIdLst>
    <p:sldId id="256" r:id="rId3"/>
    <p:sldId id="2145705571" r:id="rId4"/>
    <p:sldId id="2145705595" r:id="rId5"/>
    <p:sldId id="2145705593" r:id="rId6"/>
    <p:sldId id="2145705597" r:id="rId7"/>
    <p:sldId id="2145705583" r:id="rId8"/>
    <p:sldId id="4133" r:id="rId9"/>
    <p:sldId id="2145705584" r:id="rId10"/>
    <p:sldId id="2145705585" r:id="rId11"/>
    <p:sldId id="2145705586" r:id="rId12"/>
    <p:sldId id="2145705598" r:id="rId13"/>
    <p:sldId id="2145705588" r:id="rId14"/>
    <p:sldId id="2145705590" r:id="rId15"/>
    <p:sldId id="2145705591" r:id="rId16"/>
    <p:sldId id="2145705592" r:id="rId17"/>
    <p:sldId id="2145705581" r:id="rId18"/>
    <p:sldId id="2145705589" r:id="rId19"/>
    <p:sldId id="267" r:id="rId20"/>
  </p:sldIdLst>
  <p:sldSz cx="18288000" cy="10287000"/>
  <p:notesSz cx="6858000" cy="9144000"/>
  <p:embeddedFontLst>
    <p:embeddedFont>
      <p:font typeface="Aptos Black" panose="020B0004020202020204" pitchFamily="34" charset="0"/>
      <p:bold r:id="rId22"/>
      <p:boldItalic r:id="rId23"/>
    </p:embeddedFont>
    <p:embeddedFont>
      <p:font typeface="Arial Black" panose="020B0A04020102020204" pitchFamily="34" charset="0"/>
      <p:bold r:id="rId24"/>
    </p:embeddedFont>
    <p:embeddedFont>
      <p:font typeface="Arial Bold" panose="020B0704020202020204" pitchFamily="34" charset="0"/>
      <p:regular r:id="rId25"/>
      <p:bold r:id="rId26"/>
    </p:embeddedFont>
    <p:embeddedFont>
      <p:font typeface="Arial Bold Italics" panose="020B0604020202020204" charset="0"/>
      <p:regular r:id="rId27"/>
      <p:bold r:id="rId28"/>
      <p:italic r:id="rId29"/>
      <p:boldItalic r:id="rId30"/>
    </p:embeddedFont>
    <p:embeddedFont>
      <p:font typeface="Lato" panose="020F0502020204030203" pitchFamily="34"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Montserrat Bold" panose="00000800000000000000" pitchFamily="2" charset="0"/>
      <p:regular r:id="rId39"/>
      <p:bold r:id="rId40"/>
      <p:italic r:id="rId41"/>
      <p:boldItalic r:id="rId42"/>
    </p:embeddedFont>
    <p:embeddedFont>
      <p:font typeface="Montserrat Heavy" panose="020B0604020202020204" charset="0"/>
      <p:regular r:id="rId43"/>
      <p:bold r:id="rId44"/>
      <p:italic r:id="rId45"/>
      <p:boldItalic r:id="rId46"/>
    </p:embeddedFont>
    <p:embeddedFont>
      <p:font typeface="Montserrat Italics" panose="020B0604020202020204" charset="0"/>
      <p:regular r:id="rId47"/>
      <p:bold r:id="rId48"/>
      <p:italic r:id="rId49"/>
      <p:boldItalic r:id="rId50"/>
    </p:embeddedFont>
    <p:embeddedFont>
      <p:font typeface="Montserrat Light Italics" panose="020B0604020202020204" charset="0"/>
      <p:regular r:id="rId51"/>
      <p:bold r:id="rId52"/>
      <p:italic r:id="rId53"/>
      <p:boldItalic r:id="rId54"/>
    </p:embeddedFont>
    <p:embeddedFont>
      <p:font typeface="Poppins" panose="00000500000000000000" pitchFamily="2" charset="0"/>
      <p:regular r:id="rId55"/>
      <p:bold r:id="rId56"/>
      <p:italic r:id="rId57"/>
      <p:boldItalic r:id="rId58"/>
    </p:embeddedFont>
    <p:embeddedFont>
      <p:font typeface="Poppins SemiBold" panose="00000700000000000000" pitchFamily="2" charset="0"/>
      <p:bold r:id="rId59"/>
      <p:boldItalic r:id="rId60"/>
    </p:embeddedFont>
    <p:embeddedFont>
      <p:font typeface="Segoe UI" panose="020B0502040204020203" pitchFamily="34" charset="0"/>
      <p:regular r:id="rId61"/>
      <p:bold r:id="rId62"/>
      <p:italic r:id="rId63"/>
      <p:boldItalic r:id="rId64"/>
    </p:embeddedFont>
    <p:embeddedFont>
      <p:font typeface="Segoe UI Emoji" panose="020B0502040204020203" pitchFamily="34" charset="0"/>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60B307-CD06-499A-9EB6-0E2D64022156}" v="145" dt="2026-07-07T05:09:53.912"/>
  </p1510:revLst>
</p1510:revInfo>
</file>

<file path=ppt/tableStyles.xml><?xml version="1.0" encoding="utf-8"?>
<a:tblStyleLst xmlns:a="http://schemas.openxmlformats.org/drawingml/2006/main" def="{5C22544A-7EE6-4342-B048-85BDC9FD1C3A}">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89452" autoAdjust="0"/>
  </p:normalViewPr>
  <p:slideViewPr>
    <p:cSldViewPr>
      <p:cViewPr varScale="1">
        <p:scale>
          <a:sx n="44" d="100"/>
          <a:sy n="44" d="100"/>
        </p:scale>
        <p:origin x="66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font" Target="fonts/font5.fntdata"/><Relationship Id="rId21" Type="http://schemas.openxmlformats.org/officeDocument/2006/relationships/notesMaster" Target="notesMasters/notesMaster1.xml"/><Relationship Id="rId42" Type="http://schemas.openxmlformats.org/officeDocument/2006/relationships/font" Target="fonts/font21.fntdata"/><Relationship Id="rId47" Type="http://schemas.openxmlformats.org/officeDocument/2006/relationships/font" Target="fonts/font26.fntdata"/><Relationship Id="rId63" Type="http://schemas.openxmlformats.org/officeDocument/2006/relationships/font" Target="fonts/font42.fntdata"/><Relationship Id="rId6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8.fntdata"/><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font" Target="fonts/font32.fntdata"/><Relationship Id="rId58" Type="http://schemas.openxmlformats.org/officeDocument/2006/relationships/font" Target="fonts/font37.fntdata"/><Relationship Id="rId66" Type="http://schemas.openxmlformats.org/officeDocument/2006/relationships/presProps" Target="presProps.xml"/><Relationship Id="rId74" Type="http://schemas.openxmlformats.org/officeDocument/2006/relationships/customXml" Target="../customXml/item3.xml"/><Relationship Id="rId5" Type="http://schemas.openxmlformats.org/officeDocument/2006/relationships/slide" Target="slides/slide3.xml"/><Relationship Id="rId61" Type="http://schemas.openxmlformats.org/officeDocument/2006/relationships/font" Target="fonts/font4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56" Type="http://schemas.openxmlformats.org/officeDocument/2006/relationships/font" Target="fonts/font35.fntdata"/><Relationship Id="rId64" Type="http://schemas.openxmlformats.org/officeDocument/2006/relationships/font" Target="fonts/font43.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30.fntdata"/><Relationship Id="rId72" Type="http://schemas.openxmlformats.org/officeDocument/2006/relationships/customXml" Target="../customXml/item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59" Type="http://schemas.openxmlformats.org/officeDocument/2006/relationships/font" Target="fonts/font38.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20.fntdata"/><Relationship Id="rId54" Type="http://schemas.openxmlformats.org/officeDocument/2006/relationships/font" Target="fonts/font33.fntdata"/><Relationship Id="rId62" Type="http://schemas.openxmlformats.org/officeDocument/2006/relationships/font" Target="fonts/font41.fntdata"/><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 Id="rId57" Type="http://schemas.openxmlformats.org/officeDocument/2006/relationships/font" Target="fonts/font36.fntdata"/><Relationship Id="rId10" Type="http://schemas.openxmlformats.org/officeDocument/2006/relationships/slide" Target="slides/slide8.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font" Target="fonts/font31.fntdata"/><Relationship Id="rId60" Type="http://schemas.openxmlformats.org/officeDocument/2006/relationships/font" Target="fonts/font39.fntdata"/><Relationship Id="rId65" Type="http://schemas.openxmlformats.org/officeDocument/2006/relationships/font" Target="fonts/font44.fntdata"/><Relationship Id="rId73"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18.fntdata"/><Relationship Id="rId34" Type="http://schemas.openxmlformats.org/officeDocument/2006/relationships/font" Target="fonts/font13.fntdata"/><Relationship Id="rId50" Type="http://schemas.openxmlformats.org/officeDocument/2006/relationships/font" Target="fonts/font29.fntdata"/><Relationship Id="rId55" Type="http://schemas.openxmlformats.org/officeDocument/2006/relationships/font" Target="fonts/font34.fntdata"/><Relationship Id="rId7" Type="http://schemas.openxmlformats.org/officeDocument/2006/relationships/slide" Target="slides/slide5.xml"/><Relationship Id="rId7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mela Kakande Nabukhonzo" userId="4892bb9e-2ff0-448d-8dac-55ac81e45094" providerId="ADAL" clId="{21E08A49-EF0B-4CDD-B984-29AF1B48FF09}"/>
    <pc:docChg chg="undo custSel addSld delSld modSld sldOrd delMainMaster">
      <pc:chgData name="Pamela Kakande Nabukhonzo" userId="4892bb9e-2ff0-448d-8dac-55ac81e45094" providerId="ADAL" clId="{21E08A49-EF0B-4CDD-B984-29AF1B48FF09}" dt="2026-07-07T05:28:23.158" v="1240" actId="1076"/>
      <pc:docMkLst>
        <pc:docMk/>
      </pc:docMkLst>
      <pc:sldChg chg="modSp mod">
        <pc:chgData name="Pamela Kakande Nabukhonzo" userId="4892bb9e-2ff0-448d-8dac-55ac81e45094" providerId="ADAL" clId="{21E08A49-EF0B-4CDD-B984-29AF1B48FF09}" dt="2026-07-06T04:41:04.746" v="0"/>
        <pc:sldMkLst>
          <pc:docMk/>
          <pc:sldMk cId="0" sldId="256"/>
        </pc:sldMkLst>
        <pc:spChg chg="mod">
          <ac:chgData name="Pamela Kakande Nabukhonzo" userId="4892bb9e-2ff0-448d-8dac-55ac81e45094" providerId="ADAL" clId="{21E08A49-EF0B-4CDD-B984-29AF1B48FF09}" dt="2026-07-06T04:41:04.746" v="0"/>
          <ac:spMkLst>
            <pc:docMk/>
            <pc:sldMk cId="0" sldId="256"/>
            <ac:spMk id="12" creationId="{00000000-0000-0000-0000-000000000000}"/>
          </ac:spMkLst>
        </pc:spChg>
      </pc:sldChg>
      <pc:sldChg chg="del">
        <pc:chgData name="Pamela Kakande Nabukhonzo" userId="4892bb9e-2ff0-448d-8dac-55ac81e45094" providerId="ADAL" clId="{21E08A49-EF0B-4CDD-B984-29AF1B48FF09}" dt="2026-07-06T05:18:59.979" v="112" actId="47"/>
        <pc:sldMkLst>
          <pc:docMk/>
          <pc:sldMk cId="0" sldId="257"/>
        </pc:sldMkLst>
      </pc:sldChg>
      <pc:sldChg chg="add del">
        <pc:chgData name="Pamela Kakande Nabukhonzo" userId="4892bb9e-2ff0-448d-8dac-55ac81e45094" providerId="ADAL" clId="{21E08A49-EF0B-4CDD-B984-29AF1B48FF09}" dt="2026-07-06T09:59:21.215" v="291" actId="47"/>
        <pc:sldMkLst>
          <pc:docMk/>
          <pc:sldMk cId="1111058386" sldId="260"/>
        </pc:sldMkLst>
      </pc:sldChg>
      <pc:sldChg chg="del">
        <pc:chgData name="Pamela Kakande Nabukhonzo" userId="4892bb9e-2ff0-448d-8dac-55ac81e45094" providerId="ADAL" clId="{21E08A49-EF0B-4CDD-B984-29AF1B48FF09}" dt="2026-07-06T05:18:59.979" v="112" actId="47"/>
        <pc:sldMkLst>
          <pc:docMk/>
          <pc:sldMk cId="0" sldId="265"/>
        </pc:sldMkLst>
      </pc:sldChg>
      <pc:sldChg chg="del">
        <pc:chgData name="Pamela Kakande Nabukhonzo" userId="4892bb9e-2ff0-448d-8dac-55ac81e45094" providerId="ADAL" clId="{21E08A49-EF0B-4CDD-B984-29AF1B48FF09}" dt="2026-07-06T05:18:59.979" v="112" actId="47"/>
        <pc:sldMkLst>
          <pc:docMk/>
          <pc:sldMk cId="1517053351" sldId="268"/>
        </pc:sldMkLst>
      </pc:sldChg>
      <pc:sldChg chg="add del ord">
        <pc:chgData name="Pamela Kakande Nabukhonzo" userId="4892bb9e-2ff0-448d-8dac-55ac81e45094" providerId="ADAL" clId="{21E08A49-EF0B-4CDD-B984-29AF1B48FF09}" dt="2026-07-06T18:57:25.162" v="572" actId="47"/>
        <pc:sldMkLst>
          <pc:docMk/>
          <pc:sldMk cId="2358198329" sldId="317"/>
        </pc:sldMkLst>
      </pc:sldChg>
      <pc:sldChg chg="addSp delSp modSp del mod ord">
        <pc:chgData name="Pamela Kakande Nabukhonzo" userId="4892bb9e-2ff0-448d-8dac-55ac81e45094" providerId="ADAL" clId="{21E08A49-EF0B-4CDD-B984-29AF1B48FF09}" dt="2026-07-07T04:59:32.123" v="1110" actId="47"/>
        <pc:sldMkLst>
          <pc:docMk/>
          <pc:sldMk cId="2682425129" sldId="409"/>
        </pc:sldMkLst>
        <pc:spChg chg="del mod">
          <ac:chgData name="Pamela Kakande Nabukhonzo" userId="4892bb9e-2ff0-448d-8dac-55ac81e45094" providerId="ADAL" clId="{21E08A49-EF0B-4CDD-B984-29AF1B48FF09}" dt="2026-07-06T14:02:25.664" v="318" actId="478"/>
          <ac:spMkLst>
            <pc:docMk/>
            <pc:sldMk cId="2682425129" sldId="409"/>
            <ac:spMk id="3" creationId="{320912C6-6E41-E770-20A5-309A0C169F49}"/>
          </ac:spMkLst>
        </pc:spChg>
        <pc:spChg chg="add del">
          <ac:chgData name="Pamela Kakande Nabukhonzo" userId="4892bb9e-2ff0-448d-8dac-55ac81e45094" providerId="ADAL" clId="{21E08A49-EF0B-4CDD-B984-29AF1B48FF09}" dt="2026-07-06T19:42:04.182" v="598" actId="478"/>
          <ac:spMkLst>
            <pc:docMk/>
            <pc:sldMk cId="2682425129" sldId="409"/>
            <ac:spMk id="10" creationId="{AE84A1A4-10D9-1C6B-0ABF-53AD25F98701}"/>
          </ac:spMkLst>
        </pc:spChg>
        <pc:graphicFrameChg chg="add del mod">
          <ac:chgData name="Pamela Kakande Nabukhonzo" userId="4892bb9e-2ff0-448d-8dac-55ac81e45094" providerId="ADAL" clId="{21E08A49-EF0B-4CDD-B984-29AF1B48FF09}" dt="2026-07-06T19:42:06.747" v="599" actId="478"/>
          <ac:graphicFrameMkLst>
            <pc:docMk/>
            <pc:sldMk cId="2682425129" sldId="409"/>
            <ac:graphicFrameMk id="8" creationId="{5D04A242-8ECC-BEC2-43BC-31E897F1A426}"/>
          </ac:graphicFrameMkLst>
        </pc:graphicFrameChg>
      </pc:sldChg>
      <pc:sldChg chg="modSp add mod ord">
        <pc:chgData name="Pamela Kakande Nabukhonzo" userId="4892bb9e-2ff0-448d-8dac-55ac81e45094" providerId="ADAL" clId="{21E08A49-EF0B-4CDD-B984-29AF1B48FF09}" dt="2026-07-06T19:26:59.975" v="585"/>
        <pc:sldMkLst>
          <pc:docMk/>
          <pc:sldMk cId="2006126530" sldId="4133"/>
        </pc:sldMkLst>
        <pc:spChg chg="mod">
          <ac:chgData name="Pamela Kakande Nabukhonzo" userId="4892bb9e-2ff0-448d-8dac-55ac81e45094" providerId="ADAL" clId="{21E08A49-EF0B-4CDD-B984-29AF1B48FF09}" dt="2026-07-06T08:29:16.279" v="276" actId="27636"/>
          <ac:spMkLst>
            <pc:docMk/>
            <pc:sldMk cId="2006126530" sldId="4133"/>
            <ac:spMk id="2" creationId="{67FFB7DD-B018-8B40-B702-7D02C50E8F3F}"/>
          </ac:spMkLst>
        </pc:spChg>
      </pc:sldChg>
      <pc:sldChg chg="delSp add del mod">
        <pc:chgData name="Pamela Kakande Nabukhonzo" userId="4892bb9e-2ff0-448d-8dac-55ac81e45094" providerId="ADAL" clId="{21E08A49-EF0B-4CDD-B984-29AF1B48FF09}" dt="2026-07-06T14:04:06.362" v="319" actId="47"/>
        <pc:sldMkLst>
          <pc:docMk/>
          <pc:sldMk cId="2227704821" sldId="4138"/>
        </pc:sldMkLst>
        <pc:picChg chg="del">
          <ac:chgData name="Pamela Kakande Nabukhonzo" userId="4892bb9e-2ff0-448d-8dac-55ac81e45094" providerId="ADAL" clId="{21E08A49-EF0B-4CDD-B984-29AF1B48FF09}" dt="2026-07-06T14:00:45.378" v="309" actId="21"/>
          <ac:picMkLst>
            <pc:docMk/>
            <pc:sldMk cId="2227704821" sldId="4138"/>
            <ac:picMk id="3" creationId="{880D42FD-AF3C-4112-F3E9-CE1D29CFEECA}"/>
          </ac:picMkLst>
        </pc:picChg>
      </pc:sldChg>
      <pc:sldChg chg="addSp delSp modSp mod ord modNotesTx">
        <pc:chgData name="Pamela Kakande Nabukhonzo" userId="4892bb9e-2ff0-448d-8dac-55ac81e45094" providerId="ADAL" clId="{21E08A49-EF0B-4CDD-B984-29AF1B48FF09}" dt="2026-07-07T04:35:46.169" v="922" actId="20577"/>
        <pc:sldMkLst>
          <pc:docMk/>
          <pc:sldMk cId="1049654727" sldId="2145705571"/>
        </pc:sldMkLst>
        <pc:spChg chg="del mod">
          <ac:chgData name="Pamela Kakande Nabukhonzo" userId="4892bb9e-2ff0-448d-8dac-55ac81e45094" providerId="ADAL" clId="{21E08A49-EF0B-4CDD-B984-29AF1B48FF09}" dt="2026-07-06T07:24:56.995" v="202" actId="12084"/>
          <ac:spMkLst>
            <pc:docMk/>
            <pc:sldMk cId="1049654727" sldId="2145705571"/>
            <ac:spMk id="3" creationId="{59899E1B-B346-3B9F-05C9-B812486C8ADF}"/>
          </ac:spMkLst>
        </pc:spChg>
        <pc:spChg chg="mod">
          <ac:chgData name="Pamela Kakande Nabukhonzo" userId="4892bb9e-2ff0-448d-8dac-55ac81e45094" providerId="ADAL" clId="{21E08A49-EF0B-4CDD-B984-29AF1B48FF09}" dt="2026-07-06T07:12:31.384" v="143"/>
          <ac:spMkLst>
            <pc:docMk/>
            <pc:sldMk cId="1049654727" sldId="2145705571"/>
            <ac:spMk id="4" creationId="{A9A148A0-E54B-EEAE-1B07-95DC9168B4BB}"/>
          </ac:spMkLst>
        </pc:spChg>
        <pc:spChg chg="add mod">
          <ac:chgData name="Pamela Kakande Nabukhonzo" userId="4892bb9e-2ff0-448d-8dac-55ac81e45094" providerId="ADAL" clId="{21E08A49-EF0B-4CDD-B984-29AF1B48FF09}" dt="2026-07-06T04:49:40.536" v="24"/>
          <ac:spMkLst>
            <pc:docMk/>
            <pc:sldMk cId="1049654727" sldId="2145705571"/>
            <ac:spMk id="8" creationId="{359BEE9E-3E8E-38A4-9ED1-BF2307F41678}"/>
          </ac:spMkLst>
        </pc:spChg>
        <pc:spChg chg="add mod">
          <ac:chgData name="Pamela Kakande Nabukhonzo" userId="4892bb9e-2ff0-448d-8dac-55ac81e45094" providerId="ADAL" clId="{21E08A49-EF0B-4CDD-B984-29AF1B48FF09}" dt="2026-07-07T04:35:46.169" v="922" actId="20577"/>
          <ac:spMkLst>
            <pc:docMk/>
            <pc:sldMk cId="1049654727" sldId="2145705571"/>
            <ac:spMk id="9" creationId="{58EEE4FC-C772-2B35-9946-20B454990AF7}"/>
          </ac:spMkLst>
        </pc:spChg>
        <pc:graphicFrameChg chg="add mod modGraphic">
          <ac:chgData name="Pamela Kakande Nabukhonzo" userId="4892bb9e-2ff0-448d-8dac-55ac81e45094" providerId="ADAL" clId="{21E08A49-EF0B-4CDD-B984-29AF1B48FF09}" dt="2026-07-06T07:26:30.157" v="209" actId="14100"/>
          <ac:graphicFrameMkLst>
            <pc:docMk/>
            <pc:sldMk cId="1049654727" sldId="2145705571"/>
            <ac:graphicFrameMk id="10" creationId="{D68ADD22-0971-E622-A79C-6D935A555B83}"/>
          </ac:graphicFrameMkLst>
        </pc:graphicFrameChg>
      </pc:sldChg>
      <pc:sldChg chg="del">
        <pc:chgData name="Pamela Kakande Nabukhonzo" userId="4892bb9e-2ff0-448d-8dac-55ac81e45094" providerId="ADAL" clId="{21E08A49-EF0B-4CDD-B984-29AF1B48FF09}" dt="2026-07-06T05:18:59.979" v="112" actId="47"/>
        <pc:sldMkLst>
          <pc:docMk/>
          <pc:sldMk cId="2735954257" sldId="2145705574"/>
        </pc:sldMkLst>
      </pc:sldChg>
      <pc:sldChg chg="del">
        <pc:chgData name="Pamela Kakande Nabukhonzo" userId="4892bb9e-2ff0-448d-8dac-55ac81e45094" providerId="ADAL" clId="{21E08A49-EF0B-4CDD-B984-29AF1B48FF09}" dt="2026-07-06T05:18:59.979" v="112" actId="47"/>
        <pc:sldMkLst>
          <pc:docMk/>
          <pc:sldMk cId="2026718488" sldId="2145705575"/>
        </pc:sldMkLst>
      </pc:sldChg>
      <pc:sldChg chg="del">
        <pc:chgData name="Pamela Kakande Nabukhonzo" userId="4892bb9e-2ff0-448d-8dac-55ac81e45094" providerId="ADAL" clId="{21E08A49-EF0B-4CDD-B984-29AF1B48FF09}" dt="2026-07-06T05:18:59.979" v="112" actId="47"/>
        <pc:sldMkLst>
          <pc:docMk/>
          <pc:sldMk cId="3232053482" sldId="2145705576"/>
        </pc:sldMkLst>
      </pc:sldChg>
      <pc:sldChg chg="del">
        <pc:chgData name="Pamela Kakande Nabukhonzo" userId="4892bb9e-2ff0-448d-8dac-55ac81e45094" providerId="ADAL" clId="{21E08A49-EF0B-4CDD-B984-29AF1B48FF09}" dt="2026-07-06T05:18:59.979" v="112" actId="47"/>
        <pc:sldMkLst>
          <pc:docMk/>
          <pc:sldMk cId="2436803261" sldId="2145705577"/>
        </pc:sldMkLst>
      </pc:sldChg>
      <pc:sldChg chg="del">
        <pc:chgData name="Pamela Kakande Nabukhonzo" userId="4892bb9e-2ff0-448d-8dac-55ac81e45094" providerId="ADAL" clId="{21E08A49-EF0B-4CDD-B984-29AF1B48FF09}" dt="2026-07-06T05:18:59.979" v="112" actId="47"/>
        <pc:sldMkLst>
          <pc:docMk/>
          <pc:sldMk cId="47603367" sldId="2145705578"/>
        </pc:sldMkLst>
      </pc:sldChg>
      <pc:sldChg chg="del">
        <pc:chgData name="Pamela Kakande Nabukhonzo" userId="4892bb9e-2ff0-448d-8dac-55ac81e45094" providerId="ADAL" clId="{21E08A49-EF0B-4CDD-B984-29AF1B48FF09}" dt="2026-07-06T05:18:59.979" v="112" actId="47"/>
        <pc:sldMkLst>
          <pc:docMk/>
          <pc:sldMk cId="1057509302" sldId="2145705579"/>
        </pc:sldMkLst>
      </pc:sldChg>
      <pc:sldChg chg="del">
        <pc:chgData name="Pamela Kakande Nabukhonzo" userId="4892bb9e-2ff0-448d-8dac-55ac81e45094" providerId="ADAL" clId="{21E08A49-EF0B-4CDD-B984-29AF1B48FF09}" dt="2026-07-06T05:18:59.979" v="112" actId="47"/>
        <pc:sldMkLst>
          <pc:docMk/>
          <pc:sldMk cId="3545221232" sldId="2145705580"/>
        </pc:sldMkLst>
      </pc:sldChg>
      <pc:sldChg chg="modSp add mod">
        <pc:chgData name="Pamela Kakande Nabukhonzo" userId="4892bb9e-2ff0-448d-8dac-55ac81e45094" providerId="ADAL" clId="{21E08A49-EF0B-4CDD-B984-29AF1B48FF09}" dt="2026-07-06T19:28:44.373" v="592" actId="20577"/>
        <pc:sldMkLst>
          <pc:docMk/>
          <pc:sldMk cId="511441503" sldId="2145705581"/>
        </pc:sldMkLst>
        <pc:spChg chg="mod">
          <ac:chgData name="Pamela Kakande Nabukhonzo" userId="4892bb9e-2ff0-448d-8dac-55ac81e45094" providerId="ADAL" clId="{21E08A49-EF0B-4CDD-B984-29AF1B48FF09}" dt="2026-07-06T19:28:44.373" v="592" actId="20577"/>
          <ac:spMkLst>
            <pc:docMk/>
            <pc:sldMk cId="511441503" sldId="2145705581"/>
            <ac:spMk id="5" creationId="{DBADE673-B010-14AA-C7B2-73E5673274A0}"/>
          </ac:spMkLst>
        </pc:spChg>
        <pc:grpChg chg="mod">
          <ac:chgData name="Pamela Kakande Nabukhonzo" userId="4892bb9e-2ff0-448d-8dac-55ac81e45094" providerId="ADAL" clId="{21E08A49-EF0B-4CDD-B984-29AF1B48FF09}" dt="2026-07-06T19:28:06.626" v="589" actId="1076"/>
          <ac:grpSpMkLst>
            <pc:docMk/>
            <pc:sldMk cId="511441503" sldId="2145705581"/>
            <ac:grpSpMk id="3" creationId="{ED4E40BB-E7F1-BF3F-E40F-FB7D26410D51}"/>
          </ac:grpSpMkLst>
        </pc:grpChg>
      </pc:sldChg>
      <pc:sldChg chg="modSp del mod">
        <pc:chgData name="Pamela Kakande Nabukhonzo" userId="4892bb9e-2ff0-448d-8dac-55ac81e45094" providerId="ADAL" clId="{21E08A49-EF0B-4CDD-B984-29AF1B48FF09}" dt="2026-07-06T05:10:08.606" v="94" actId="2696"/>
        <pc:sldMkLst>
          <pc:docMk/>
          <pc:sldMk cId="588588650" sldId="2145705581"/>
        </pc:sldMkLst>
        <pc:spChg chg="mod">
          <ac:chgData name="Pamela Kakande Nabukhonzo" userId="4892bb9e-2ff0-448d-8dac-55ac81e45094" providerId="ADAL" clId="{21E08A49-EF0B-4CDD-B984-29AF1B48FF09}" dt="2026-07-06T05:10:04.186" v="93"/>
          <ac:spMkLst>
            <pc:docMk/>
            <pc:sldMk cId="588588650" sldId="2145705581"/>
            <ac:spMk id="5" creationId="{DBADE673-B010-14AA-C7B2-73E5673274A0}"/>
          </ac:spMkLst>
        </pc:spChg>
      </pc:sldChg>
      <pc:sldChg chg="del">
        <pc:chgData name="Pamela Kakande Nabukhonzo" userId="4892bb9e-2ff0-448d-8dac-55ac81e45094" providerId="ADAL" clId="{21E08A49-EF0B-4CDD-B984-29AF1B48FF09}" dt="2026-07-06T05:18:59.979" v="112" actId="47"/>
        <pc:sldMkLst>
          <pc:docMk/>
          <pc:sldMk cId="3926435367" sldId="2145705582"/>
        </pc:sldMkLst>
      </pc:sldChg>
      <pc:sldChg chg="addSp modSp add mod ord modNotesTx">
        <pc:chgData name="Pamela Kakande Nabukhonzo" userId="4892bb9e-2ff0-448d-8dac-55ac81e45094" providerId="ADAL" clId="{21E08A49-EF0B-4CDD-B984-29AF1B48FF09}" dt="2026-07-06T18:47:33.274" v="568" actId="20577"/>
        <pc:sldMkLst>
          <pc:docMk/>
          <pc:sldMk cId="4017259792" sldId="2145705583"/>
        </pc:sldMkLst>
        <pc:spChg chg="mod">
          <ac:chgData name="Pamela Kakande Nabukhonzo" userId="4892bb9e-2ff0-448d-8dac-55ac81e45094" providerId="ADAL" clId="{21E08A49-EF0B-4CDD-B984-29AF1B48FF09}" dt="2026-07-06T18:47:33.274" v="568" actId="20577"/>
          <ac:spMkLst>
            <pc:docMk/>
            <pc:sldMk cId="4017259792" sldId="2145705583"/>
            <ac:spMk id="3" creationId="{73DBEC54-1874-B410-3D5F-D6D1857F8340}"/>
          </ac:spMkLst>
        </pc:spChg>
        <pc:spChg chg="mod">
          <ac:chgData name="Pamela Kakande Nabukhonzo" userId="4892bb9e-2ff0-448d-8dac-55ac81e45094" providerId="ADAL" clId="{21E08A49-EF0B-4CDD-B984-29AF1B48FF09}" dt="2026-07-06T04:51:18.331" v="35" actId="20577"/>
          <ac:spMkLst>
            <pc:docMk/>
            <pc:sldMk cId="4017259792" sldId="2145705583"/>
            <ac:spMk id="4" creationId="{810A2B37-4EBB-FB1F-7D54-5646232BB899}"/>
          </ac:spMkLst>
        </pc:spChg>
        <pc:picChg chg="add mod">
          <ac:chgData name="Pamela Kakande Nabukhonzo" userId="4892bb9e-2ff0-448d-8dac-55ac81e45094" providerId="ADAL" clId="{21E08A49-EF0B-4CDD-B984-29AF1B48FF09}" dt="2026-07-06T14:01:01.062" v="312" actId="27614"/>
          <ac:picMkLst>
            <pc:docMk/>
            <pc:sldMk cId="4017259792" sldId="2145705583"/>
            <ac:picMk id="9" creationId="{C34F58B9-93BC-DCBF-EE97-B1B7635231E7}"/>
          </ac:picMkLst>
        </pc:picChg>
      </pc:sldChg>
      <pc:sldChg chg="addSp delSp modSp add mod ord">
        <pc:chgData name="Pamela Kakande Nabukhonzo" userId="4892bb9e-2ff0-448d-8dac-55ac81e45094" providerId="ADAL" clId="{21E08A49-EF0B-4CDD-B984-29AF1B48FF09}" dt="2026-07-06T14:50:32.737" v="535" actId="404"/>
        <pc:sldMkLst>
          <pc:docMk/>
          <pc:sldMk cId="1446139297" sldId="2145705584"/>
        </pc:sldMkLst>
        <pc:spChg chg="del">
          <ac:chgData name="Pamela Kakande Nabukhonzo" userId="4892bb9e-2ff0-448d-8dac-55ac81e45094" providerId="ADAL" clId="{21E08A49-EF0B-4CDD-B984-29AF1B48FF09}" dt="2026-07-06T04:53:24.674" v="41" actId="478"/>
          <ac:spMkLst>
            <pc:docMk/>
            <pc:sldMk cId="1446139297" sldId="2145705584"/>
            <ac:spMk id="3" creationId="{397BC9F8-46F8-33E3-8A3F-FFD9145EEE3B}"/>
          </ac:spMkLst>
        </pc:spChg>
        <pc:spChg chg="mod">
          <ac:chgData name="Pamela Kakande Nabukhonzo" userId="4892bb9e-2ff0-448d-8dac-55ac81e45094" providerId="ADAL" clId="{21E08A49-EF0B-4CDD-B984-29AF1B48FF09}" dt="2026-07-06T14:50:32.737" v="535" actId="404"/>
          <ac:spMkLst>
            <pc:docMk/>
            <pc:sldMk cId="1446139297" sldId="2145705584"/>
            <ac:spMk id="4" creationId="{070C2393-6F71-412D-3232-D941ABB6F06C}"/>
          </ac:spMkLst>
        </pc:spChg>
        <pc:spChg chg="add del mod">
          <ac:chgData name="Pamela Kakande Nabukhonzo" userId="4892bb9e-2ff0-448d-8dac-55ac81e45094" providerId="ADAL" clId="{21E08A49-EF0B-4CDD-B984-29AF1B48FF09}" dt="2026-07-06T14:31:36.599" v="466" actId="478"/>
          <ac:spMkLst>
            <pc:docMk/>
            <pc:sldMk cId="1446139297" sldId="2145705584"/>
            <ac:spMk id="10" creationId="{B90FF04D-3018-7796-09CB-78E5A55A39C5}"/>
          </ac:spMkLst>
        </pc:spChg>
        <pc:spChg chg="add mod">
          <ac:chgData name="Pamela Kakande Nabukhonzo" userId="4892bb9e-2ff0-448d-8dac-55ac81e45094" providerId="ADAL" clId="{21E08A49-EF0B-4CDD-B984-29AF1B48FF09}" dt="2026-07-06T14:36:48.525" v="474" actId="403"/>
          <ac:spMkLst>
            <pc:docMk/>
            <pc:sldMk cId="1446139297" sldId="2145705584"/>
            <ac:spMk id="11" creationId="{59908E18-C5B1-542A-3DD2-4624F5032CF5}"/>
          </ac:spMkLst>
        </pc:spChg>
        <pc:spChg chg="add del mod">
          <ac:chgData name="Pamela Kakande Nabukhonzo" userId="4892bb9e-2ff0-448d-8dac-55ac81e45094" providerId="ADAL" clId="{21E08A49-EF0B-4CDD-B984-29AF1B48FF09}" dt="2026-07-06T14:31:40.999" v="467" actId="478"/>
          <ac:spMkLst>
            <pc:docMk/>
            <pc:sldMk cId="1446139297" sldId="2145705584"/>
            <ac:spMk id="12" creationId="{A5F2BE03-CEFA-95C8-41C9-D3B245463410}"/>
          </ac:spMkLst>
        </pc:spChg>
        <pc:spChg chg="add del mod">
          <ac:chgData name="Pamela Kakande Nabukhonzo" userId="4892bb9e-2ff0-448d-8dac-55ac81e45094" providerId="ADAL" clId="{21E08A49-EF0B-4CDD-B984-29AF1B48FF09}" dt="2026-07-06T14:31:43.662" v="468" actId="478"/>
          <ac:spMkLst>
            <pc:docMk/>
            <pc:sldMk cId="1446139297" sldId="2145705584"/>
            <ac:spMk id="14" creationId="{B7230A92-2B36-82C3-1849-63F4C4011FF0}"/>
          </ac:spMkLst>
        </pc:spChg>
        <pc:spChg chg="add mod">
          <ac:chgData name="Pamela Kakande Nabukhonzo" userId="4892bb9e-2ff0-448d-8dac-55ac81e45094" providerId="ADAL" clId="{21E08A49-EF0B-4CDD-B984-29AF1B48FF09}" dt="2026-07-06T14:24:01.203" v="415" actId="1076"/>
          <ac:spMkLst>
            <pc:docMk/>
            <pc:sldMk cId="1446139297" sldId="2145705584"/>
            <ac:spMk id="15" creationId="{25413950-D067-F9BD-9E84-24AB54DA5A4F}"/>
          </ac:spMkLst>
        </pc:spChg>
        <pc:spChg chg="add del mod">
          <ac:chgData name="Pamela Kakande Nabukhonzo" userId="4892bb9e-2ff0-448d-8dac-55ac81e45094" providerId="ADAL" clId="{21E08A49-EF0B-4CDD-B984-29AF1B48FF09}" dt="2026-07-06T14:31:54.927" v="470" actId="478"/>
          <ac:spMkLst>
            <pc:docMk/>
            <pc:sldMk cId="1446139297" sldId="2145705584"/>
            <ac:spMk id="16" creationId="{3AB0F611-AFC1-FF19-398A-6A11B7BB7E1D}"/>
          </ac:spMkLst>
        </pc:spChg>
        <pc:spChg chg="add mod">
          <ac:chgData name="Pamela Kakande Nabukhonzo" userId="4892bb9e-2ff0-448d-8dac-55ac81e45094" providerId="ADAL" clId="{21E08A49-EF0B-4CDD-B984-29AF1B48FF09}" dt="2026-07-06T14:43:32.777" v="475" actId="1076"/>
          <ac:spMkLst>
            <pc:docMk/>
            <pc:sldMk cId="1446139297" sldId="2145705584"/>
            <ac:spMk id="18" creationId="{6198ACEA-81BD-DC24-AAD7-E83AA937986B}"/>
          </ac:spMkLst>
        </pc:spChg>
        <pc:spChg chg="add mod">
          <ac:chgData name="Pamela Kakande Nabukhonzo" userId="4892bb9e-2ff0-448d-8dac-55ac81e45094" providerId="ADAL" clId="{21E08A49-EF0B-4CDD-B984-29AF1B48FF09}" dt="2026-07-06T14:28:57.988" v="446" actId="20577"/>
          <ac:spMkLst>
            <pc:docMk/>
            <pc:sldMk cId="1446139297" sldId="2145705584"/>
            <ac:spMk id="19" creationId="{89F34441-468C-11FB-329C-367C32E0D91A}"/>
          </ac:spMkLst>
        </pc:spChg>
        <pc:grpChg chg="del mod">
          <ac:chgData name="Pamela Kakande Nabukhonzo" userId="4892bb9e-2ff0-448d-8dac-55ac81e45094" providerId="ADAL" clId="{21E08A49-EF0B-4CDD-B984-29AF1B48FF09}" dt="2026-07-06T04:53:31.891" v="43" actId="478"/>
          <ac:grpSpMkLst>
            <pc:docMk/>
            <pc:sldMk cId="1446139297" sldId="2145705584"/>
            <ac:grpSpMk id="53" creationId="{F8F5B4C9-E71A-BF07-B14D-BED4F29A72A2}"/>
          </ac:grpSpMkLst>
        </pc:grpChg>
        <pc:graphicFrameChg chg="add mod">
          <ac:chgData name="Pamela Kakande Nabukhonzo" userId="4892bb9e-2ff0-448d-8dac-55ac81e45094" providerId="ADAL" clId="{21E08A49-EF0B-4CDD-B984-29AF1B48FF09}" dt="2026-07-06T14:45:16.475" v="494"/>
          <ac:graphicFrameMkLst>
            <pc:docMk/>
            <pc:sldMk cId="1446139297" sldId="2145705584"/>
            <ac:graphicFrameMk id="3" creationId="{5EA61C4A-F7EB-70C5-9AE9-C8F3E05F8B3E}"/>
          </ac:graphicFrameMkLst>
        </pc:graphicFrameChg>
        <pc:graphicFrameChg chg="add del mod modGraphic">
          <ac:chgData name="Pamela Kakande Nabukhonzo" userId="4892bb9e-2ff0-448d-8dac-55ac81e45094" providerId="ADAL" clId="{21E08A49-EF0B-4CDD-B984-29AF1B48FF09}" dt="2026-07-06T14:31:57.987" v="471" actId="478"/>
          <ac:graphicFrameMkLst>
            <pc:docMk/>
            <pc:sldMk cId="1446139297" sldId="2145705584"/>
            <ac:graphicFrameMk id="8" creationId="{1C990BE8-1BDD-FA79-A08D-BA1BD3F61426}"/>
          </ac:graphicFrameMkLst>
        </pc:graphicFrameChg>
        <pc:graphicFrameChg chg="add mod">
          <ac:chgData name="Pamela Kakande Nabukhonzo" userId="4892bb9e-2ff0-448d-8dac-55ac81e45094" providerId="ADAL" clId="{21E08A49-EF0B-4CDD-B984-29AF1B48FF09}" dt="2026-07-06T14:47:53.346" v="528" actId="1076"/>
          <ac:graphicFrameMkLst>
            <pc:docMk/>
            <pc:sldMk cId="1446139297" sldId="2145705584"/>
            <ac:graphicFrameMk id="20" creationId="{E0DB883F-2B58-75FD-017D-C5D16E9BB071}"/>
          </ac:graphicFrameMkLst>
        </pc:graphicFrameChg>
      </pc:sldChg>
      <pc:sldChg chg="addSp delSp modSp add mod modAnim">
        <pc:chgData name="Pamela Kakande Nabukhonzo" userId="4892bb9e-2ff0-448d-8dac-55ac81e45094" providerId="ADAL" clId="{21E08A49-EF0B-4CDD-B984-29AF1B48FF09}" dt="2026-07-06T20:08:39.091" v="679"/>
        <pc:sldMkLst>
          <pc:docMk/>
          <pc:sldMk cId="3711016829" sldId="2145705585"/>
        </pc:sldMkLst>
        <pc:spChg chg="mod">
          <ac:chgData name="Pamela Kakande Nabukhonzo" userId="4892bb9e-2ff0-448d-8dac-55ac81e45094" providerId="ADAL" clId="{21E08A49-EF0B-4CDD-B984-29AF1B48FF09}" dt="2026-07-06T19:53:32.859" v="619"/>
          <ac:spMkLst>
            <pc:docMk/>
            <pc:sldMk cId="3711016829" sldId="2145705585"/>
            <ac:spMk id="4" creationId="{DE286E98-CBEA-8B93-61A3-D59138FD20CF}"/>
          </ac:spMkLst>
        </pc:spChg>
        <pc:spChg chg="add mod">
          <ac:chgData name="Pamela Kakande Nabukhonzo" userId="4892bb9e-2ff0-448d-8dac-55ac81e45094" providerId="ADAL" clId="{21E08A49-EF0B-4CDD-B984-29AF1B48FF09}" dt="2026-07-06T20:03:55.957" v="664" actId="403"/>
          <ac:spMkLst>
            <pc:docMk/>
            <pc:sldMk cId="3711016829" sldId="2145705585"/>
            <ac:spMk id="8" creationId="{A933D14A-AFFC-7A57-3211-C83ABDA9AE48}"/>
          </ac:spMkLst>
        </pc:spChg>
        <pc:spChg chg="add del mod">
          <ac:chgData name="Pamela Kakande Nabukhonzo" userId="4892bb9e-2ff0-448d-8dac-55ac81e45094" providerId="ADAL" clId="{21E08A49-EF0B-4CDD-B984-29AF1B48FF09}" dt="2026-07-06T19:57:03.712" v="639" actId="12084"/>
          <ac:spMkLst>
            <pc:docMk/>
            <pc:sldMk cId="3711016829" sldId="2145705585"/>
            <ac:spMk id="9" creationId="{904E5B0F-AF7F-CFF3-E776-6669921CDEB9}"/>
          </ac:spMkLst>
        </pc:spChg>
        <pc:spChg chg="add mod">
          <ac:chgData name="Pamela Kakande Nabukhonzo" userId="4892bb9e-2ff0-448d-8dac-55ac81e45094" providerId="ADAL" clId="{21E08A49-EF0B-4CDD-B984-29AF1B48FF09}" dt="2026-07-06T20:04:05.989" v="665" actId="403"/>
          <ac:spMkLst>
            <pc:docMk/>
            <pc:sldMk cId="3711016829" sldId="2145705585"/>
            <ac:spMk id="12" creationId="{74939CEF-505A-7835-42E9-205C9D054D90}"/>
          </ac:spMkLst>
        </pc:spChg>
        <pc:spChg chg="add mod">
          <ac:chgData name="Pamela Kakande Nabukhonzo" userId="4892bb9e-2ff0-448d-8dac-55ac81e45094" providerId="ADAL" clId="{21E08A49-EF0B-4CDD-B984-29AF1B48FF09}" dt="2026-07-06T20:08:16.663" v="678" actId="1076"/>
          <ac:spMkLst>
            <pc:docMk/>
            <pc:sldMk cId="3711016829" sldId="2145705585"/>
            <ac:spMk id="14" creationId="{CA5B9DED-840D-093E-E3ED-5EE20D388BAA}"/>
          </ac:spMkLst>
        </pc:spChg>
        <pc:graphicFrameChg chg="del">
          <ac:chgData name="Pamela Kakande Nabukhonzo" userId="4892bb9e-2ff0-448d-8dac-55ac81e45094" providerId="ADAL" clId="{21E08A49-EF0B-4CDD-B984-29AF1B48FF09}" dt="2026-07-06T04:55:02.404" v="46" actId="478"/>
          <ac:graphicFrameMkLst>
            <pc:docMk/>
            <pc:sldMk cId="3711016829" sldId="2145705585"/>
            <ac:graphicFrameMk id="8" creationId="{9A4C2A24-394B-5C04-F7DD-C4BFA3F5BC8C}"/>
          </ac:graphicFrameMkLst>
        </pc:graphicFrameChg>
        <pc:graphicFrameChg chg="add mod modGraphic">
          <ac:chgData name="Pamela Kakande Nabukhonzo" userId="4892bb9e-2ff0-448d-8dac-55ac81e45094" providerId="ADAL" clId="{21E08A49-EF0B-4CDD-B984-29AF1B48FF09}" dt="2026-07-06T20:06:59.665" v="670" actId="404"/>
          <ac:graphicFrameMkLst>
            <pc:docMk/>
            <pc:sldMk cId="3711016829" sldId="2145705585"/>
            <ac:graphicFrameMk id="10" creationId="{984BEE77-BC99-CD24-02D3-043E68AD7BDF}"/>
          </ac:graphicFrameMkLst>
        </pc:graphicFrameChg>
        <pc:graphicFrameChg chg="add mod">
          <ac:chgData name="Pamela Kakande Nabukhonzo" userId="4892bb9e-2ff0-448d-8dac-55ac81e45094" providerId="ADAL" clId="{21E08A49-EF0B-4CDD-B984-29AF1B48FF09}" dt="2026-07-06T20:04:22.828" v="668" actId="14100"/>
          <ac:graphicFrameMkLst>
            <pc:docMk/>
            <pc:sldMk cId="3711016829" sldId="2145705585"/>
            <ac:graphicFrameMk id="13" creationId="{E344DAA9-E22C-C4A1-D061-C0970FC3E818}"/>
          </ac:graphicFrameMkLst>
        </pc:graphicFrameChg>
      </pc:sldChg>
      <pc:sldChg chg="addSp delSp modSp add mod ord modAnim modNotesTx">
        <pc:chgData name="Pamela Kakande Nabukhonzo" userId="4892bb9e-2ff0-448d-8dac-55ac81e45094" providerId="ADAL" clId="{21E08A49-EF0B-4CDD-B984-29AF1B48FF09}" dt="2026-07-07T04:33:50.724" v="901" actId="20577"/>
        <pc:sldMkLst>
          <pc:docMk/>
          <pc:sldMk cId="941717507" sldId="2145705586"/>
        </pc:sldMkLst>
        <pc:spChg chg="mod">
          <ac:chgData name="Pamela Kakande Nabukhonzo" userId="4892bb9e-2ff0-448d-8dac-55ac81e45094" providerId="ADAL" clId="{21E08A49-EF0B-4CDD-B984-29AF1B48FF09}" dt="2026-07-06T20:26:53.072" v="746" actId="2711"/>
          <ac:spMkLst>
            <pc:docMk/>
            <pc:sldMk cId="941717507" sldId="2145705586"/>
            <ac:spMk id="4" creationId="{074D9B86-E7C6-39FC-BD8D-042849B70249}"/>
          </ac:spMkLst>
        </pc:spChg>
        <pc:spChg chg="add mod">
          <ac:chgData name="Pamela Kakande Nabukhonzo" userId="4892bb9e-2ff0-448d-8dac-55ac81e45094" providerId="ADAL" clId="{21E08A49-EF0B-4CDD-B984-29AF1B48FF09}" dt="2026-07-07T04:30:41.742" v="871" actId="208"/>
          <ac:spMkLst>
            <pc:docMk/>
            <pc:sldMk cId="941717507" sldId="2145705586"/>
            <ac:spMk id="8" creationId="{376B35D3-E209-112D-0376-2FFBEF8A47F5}"/>
          </ac:spMkLst>
        </pc:spChg>
        <pc:graphicFrameChg chg="add mod modGraphic">
          <ac:chgData name="Pamela Kakande Nabukhonzo" userId="4892bb9e-2ff0-448d-8dac-55ac81e45094" providerId="ADAL" clId="{21E08A49-EF0B-4CDD-B984-29AF1B48FF09}" dt="2026-07-07T04:33:50.724" v="901" actId="20577"/>
          <ac:graphicFrameMkLst>
            <pc:docMk/>
            <pc:sldMk cId="941717507" sldId="2145705586"/>
            <ac:graphicFrameMk id="3" creationId="{485B8307-B7BC-4176-8B93-07D4894A90B2}"/>
          </ac:graphicFrameMkLst>
        </pc:graphicFrameChg>
        <pc:graphicFrameChg chg="del">
          <ac:chgData name="Pamela Kakande Nabukhonzo" userId="4892bb9e-2ff0-448d-8dac-55ac81e45094" providerId="ADAL" clId="{21E08A49-EF0B-4CDD-B984-29AF1B48FF09}" dt="2026-07-06T04:58:31.301" v="74" actId="478"/>
          <ac:graphicFrameMkLst>
            <pc:docMk/>
            <pc:sldMk cId="941717507" sldId="2145705586"/>
            <ac:graphicFrameMk id="8" creationId="{1FEE9009-6B44-7480-3CB2-B06A8F9E187F}"/>
          </ac:graphicFrameMkLst>
        </pc:graphicFrameChg>
        <pc:graphicFrameChg chg="add mod modGraphic">
          <ac:chgData name="Pamela Kakande Nabukhonzo" userId="4892bb9e-2ff0-448d-8dac-55ac81e45094" providerId="ADAL" clId="{21E08A49-EF0B-4CDD-B984-29AF1B48FF09}" dt="2026-07-06T20:25:30.863" v="745" actId="1076"/>
          <ac:graphicFrameMkLst>
            <pc:docMk/>
            <pc:sldMk cId="941717507" sldId="2145705586"/>
            <ac:graphicFrameMk id="9" creationId="{F93AB098-035B-D28F-F515-E982C07A1659}"/>
          </ac:graphicFrameMkLst>
        </pc:graphicFrameChg>
      </pc:sldChg>
      <pc:sldChg chg="addSp delSp modSp add del mod modNotesTx">
        <pc:chgData name="Pamela Kakande Nabukhonzo" userId="4892bb9e-2ff0-448d-8dac-55ac81e45094" providerId="ADAL" clId="{21E08A49-EF0B-4CDD-B984-29AF1B48FF09}" dt="2026-07-06T21:09:23.683" v="864" actId="2696"/>
        <pc:sldMkLst>
          <pc:docMk/>
          <pc:sldMk cId="2100146741" sldId="2145705587"/>
        </pc:sldMkLst>
        <pc:spChg chg="mod">
          <ac:chgData name="Pamela Kakande Nabukhonzo" userId="4892bb9e-2ff0-448d-8dac-55ac81e45094" providerId="ADAL" clId="{21E08A49-EF0B-4CDD-B984-29AF1B48FF09}" dt="2026-07-06T05:04:58.989" v="88"/>
          <ac:spMkLst>
            <pc:docMk/>
            <pc:sldMk cId="2100146741" sldId="2145705587"/>
            <ac:spMk id="4" creationId="{0C41BB70-52FD-19FB-ABF5-B29CBE819E20}"/>
          </ac:spMkLst>
        </pc:spChg>
        <pc:graphicFrameChg chg="del">
          <ac:chgData name="Pamela Kakande Nabukhonzo" userId="4892bb9e-2ff0-448d-8dac-55ac81e45094" providerId="ADAL" clId="{21E08A49-EF0B-4CDD-B984-29AF1B48FF09}" dt="2026-07-06T05:04:15.264" v="84" actId="478"/>
          <ac:graphicFrameMkLst>
            <pc:docMk/>
            <pc:sldMk cId="2100146741" sldId="2145705587"/>
            <ac:graphicFrameMk id="3" creationId="{9EDB0AE4-B779-C134-2B58-F9B897BA79C0}"/>
          </ac:graphicFrameMkLst>
        </pc:graphicFrameChg>
        <pc:graphicFrameChg chg="add mod modGraphic">
          <ac:chgData name="Pamela Kakande Nabukhonzo" userId="4892bb9e-2ff0-448d-8dac-55ac81e45094" providerId="ADAL" clId="{21E08A49-EF0B-4CDD-B984-29AF1B48FF09}" dt="2026-07-06T20:27:14.814" v="756" actId="1076"/>
          <ac:graphicFrameMkLst>
            <pc:docMk/>
            <pc:sldMk cId="2100146741" sldId="2145705587"/>
            <ac:graphicFrameMk id="8" creationId="{6E6D8231-AA1F-4A2A-D219-01CF776F4EB1}"/>
          </ac:graphicFrameMkLst>
        </pc:graphicFrameChg>
        <pc:graphicFrameChg chg="del">
          <ac:chgData name="Pamela Kakande Nabukhonzo" userId="4892bb9e-2ff0-448d-8dac-55ac81e45094" providerId="ADAL" clId="{21E08A49-EF0B-4CDD-B984-29AF1B48FF09}" dt="2026-07-06T05:04:19.190" v="85" actId="478"/>
          <ac:graphicFrameMkLst>
            <pc:docMk/>
            <pc:sldMk cId="2100146741" sldId="2145705587"/>
            <ac:graphicFrameMk id="9" creationId="{229826A1-7879-A82A-5702-03BB7F515143}"/>
          </ac:graphicFrameMkLst>
        </pc:graphicFrameChg>
      </pc:sldChg>
      <pc:sldChg chg="addSp delSp modSp add mod modNotesTx">
        <pc:chgData name="Pamela Kakande Nabukhonzo" userId="4892bb9e-2ff0-448d-8dac-55ac81e45094" providerId="ADAL" clId="{21E08A49-EF0B-4CDD-B984-29AF1B48FF09}" dt="2026-07-07T04:48:38.075" v="1007" actId="6549"/>
        <pc:sldMkLst>
          <pc:docMk/>
          <pc:sldMk cId="824464741" sldId="2145705588"/>
        </pc:sldMkLst>
        <pc:spChg chg="mod">
          <ac:chgData name="Pamela Kakande Nabukhonzo" userId="4892bb9e-2ff0-448d-8dac-55ac81e45094" providerId="ADAL" clId="{21E08A49-EF0B-4CDD-B984-29AF1B48FF09}" dt="2026-07-06T20:43:20.657" v="800" actId="6549"/>
          <ac:spMkLst>
            <pc:docMk/>
            <pc:sldMk cId="824464741" sldId="2145705588"/>
            <ac:spMk id="4" creationId="{2618F42B-E23D-F6E9-6EE0-9ECE59551671}"/>
          </ac:spMkLst>
        </pc:spChg>
        <pc:spChg chg="add del mod">
          <ac:chgData name="Pamela Kakande Nabukhonzo" userId="4892bb9e-2ff0-448d-8dac-55ac81e45094" providerId="ADAL" clId="{21E08A49-EF0B-4CDD-B984-29AF1B48FF09}" dt="2026-07-06T20:41:41.978" v="788" actId="478"/>
          <ac:spMkLst>
            <pc:docMk/>
            <pc:sldMk cId="824464741" sldId="2145705588"/>
            <ac:spMk id="10" creationId="{532CCBE6-7031-980E-CFBE-AF457EDC8CE7}"/>
          </ac:spMkLst>
        </pc:spChg>
        <pc:spChg chg="add del mod">
          <ac:chgData name="Pamela Kakande Nabukhonzo" userId="4892bb9e-2ff0-448d-8dac-55ac81e45094" providerId="ADAL" clId="{21E08A49-EF0B-4CDD-B984-29AF1B48FF09}" dt="2026-07-06T20:42:34.046" v="792" actId="12084"/>
          <ac:spMkLst>
            <pc:docMk/>
            <pc:sldMk cId="824464741" sldId="2145705588"/>
            <ac:spMk id="12" creationId="{1B44C7E6-3DF4-8FEF-8963-00CFFC7208E3}"/>
          </ac:spMkLst>
        </pc:spChg>
        <pc:spChg chg="add mod">
          <ac:chgData name="Pamela Kakande Nabukhonzo" userId="4892bb9e-2ff0-448d-8dac-55ac81e45094" providerId="ADAL" clId="{21E08A49-EF0B-4CDD-B984-29AF1B48FF09}" dt="2026-07-06T20:45:52.230" v="827" actId="1076"/>
          <ac:spMkLst>
            <pc:docMk/>
            <pc:sldMk cId="824464741" sldId="2145705588"/>
            <ac:spMk id="15" creationId="{1BD03519-2EC2-B96B-0CBF-6D2DD3848438}"/>
          </ac:spMkLst>
        </pc:spChg>
        <pc:spChg chg="add mod">
          <ac:chgData name="Pamela Kakande Nabukhonzo" userId="4892bb9e-2ff0-448d-8dac-55ac81e45094" providerId="ADAL" clId="{21E08A49-EF0B-4CDD-B984-29AF1B48FF09}" dt="2026-07-07T04:48:38.075" v="1007" actId="6549"/>
          <ac:spMkLst>
            <pc:docMk/>
            <pc:sldMk cId="824464741" sldId="2145705588"/>
            <ac:spMk id="17" creationId="{031E4D1F-5984-E969-E16F-CC386ED59FB4}"/>
          </ac:spMkLst>
        </pc:spChg>
        <pc:graphicFrameChg chg="add del mod modGraphic">
          <ac:chgData name="Pamela Kakande Nabukhonzo" userId="4892bb9e-2ff0-448d-8dac-55ac81e45094" providerId="ADAL" clId="{21E08A49-EF0B-4CDD-B984-29AF1B48FF09}" dt="2026-07-06T20:29:21.996" v="757" actId="478"/>
          <ac:graphicFrameMkLst>
            <pc:docMk/>
            <pc:sldMk cId="824464741" sldId="2145705588"/>
            <ac:graphicFrameMk id="3" creationId="{217093F8-8833-2BF7-AB52-1BBB478BA816}"/>
          </ac:graphicFrameMkLst>
        </pc:graphicFrameChg>
        <pc:graphicFrameChg chg="del">
          <ac:chgData name="Pamela Kakande Nabukhonzo" userId="4892bb9e-2ff0-448d-8dac-55ac81e45094" providerId="ADAL" clId="{21E08A49-EF0B-4CDD-B984-29AF1B48FF09}" dt="2026-07-06T05:06:48.622" v="91" actId="478"/>
          <ac:graphicFrameMkLst>
            <pc:docMk/>
            <pc:sldMk cId="824464741" sldId="2145705588"/>
            <ac:graphicFrameMk id="8" creationId="{5FE81E4C-2A9C-EE62-76A5-1BB1F773031C}"/>
          </ac:graphicFrameMkLst>
        </pc:graphicFrameChg>
        <pc:graphicFrameChg chg="add del mod modGraphic">
          <ac:chgData name="Pamela Kakande Nabukhonzo" userId="4892bb9e-2ff0-448d-8dac-55ac81e45094" providerId="ADAL" clId="{21E08A49-EF0B-4CDD-B984-29AF1B48FF09}" dt="2026-07-06T20:44:03.729" v="805" actId="478"/>
          <ac:graphicFrameMkLst>
            <pc:docMk/>
            <pc:sldMk cId="824464741" sldId="2145705588"/>
            <ac:graphicFrameMk id="9" creationId="{44AEFE5B-822C-E64B-AA4D-2D075342D82A}"/>
          </ac:graphicFrameMkLst>
        </pc:graphicFrameChg>
        <pc:graphicFrameChg chg="add mod modGraphic">
          <ac:chgData name="Pamela Kakande Nabukhonzo" userId="4892bb9e-2ff0-448d-8dac-55ac81e45094" providerId="ADAL" clId="{21E08A49-EF0B-4CDD-B984-29AF1B48FF09}" dt="2026-07-06T20:46:29.102" v="834" actId="20577"/>
          <ac:graphicFrameMkLst>
            <pc:docMk/>
            <pc:sldMk cId="824464741" sldId="2145705588"/>
            <ac:graphicFrameMk id="13" creationId="{4617B46A-9194-3C14-5660-AED90629F4F3}"/>
          </ac:graphicFrameMkLst>
        </pc:graphicFrameChg>
      </pc:sldChg>
      <pc:sldChg chg="modSp add mod modShow">
        <pc:chgData name="Pamela Kakande Nabukhonzo" userId="4892bb9e-2ff0-448d-8dac-55ac81e45094" providerId="ADAL" clId="{21E08A49-EF0B-4CDD-B984-29AF1B48FF09}" dt="2026-07-07T05:02:42.683" v="1164" actId="729"/>
        <pc:sldMkLst>
          <pc:docMk/>
          <pc:sldMk cId="3542300364" sldId="2145705589"/>
        </pc:sldMkLst>
        <pc:spChg chg="mod">
          <ac:chgData name="Pamela Kakande Nabukhonzo" userId="4892bb9e-2ff0-448d-8dac-55ac81e45094" providerId="ADAL" clId="{21E08A49-EF0B-4CDD-B984-29AF1B48FF09}" dt="2026-07-06T19:29:40.391" v="595" actId="20577"/>
          <ac:spMkLst>
            <pc:docMk/>
            <pc:sldMk cId="3542300364" sldId="2145705589"/>
            <ac:spMk id="5" creationId="{21753E77-09CB-101E-8CE1-4840E9F2AB16}"/>
          </ac:spMkLst>
        </pc:spChg>
      </pc:sldChg>
      <pc:sldChg chg="addSp delSp modSp add mod modNotesTx">
        <pc:chgData name="Pamela Kakande Nabukhonzo" userId="4892bb9e-2ff0-448d-8dac-55ac81e45094" providerId="ADAL" clId="{21E08A49-EF0B-4CDD-B984-29AF1B48FF09}" dt="2026-07-07T05:00:43.023" v="1163" actId="1076"/>
        <pc:sldMkLst>
          <pc:docMk/>
          <pc:sldMk cId="2852912516" sldId="2145705590"/>
        </pc:sldMkLst>
        <pc:spChg chg="mod">
          <ac:chgData name="Pamela Kakande Nabukhonzo" userId="4892bb9e-2ff0-448d-8dac-55ac81e45094" providerId="ADAL" clId="{21E08A49-EF0B-4CDD-B984-29AF1B48FF09}" dt="2026-07-07T04:50:05.054" v="1012"/>
          <ac:spMkLst>
            <pc:docMk/>
            <pc:sldMk cId="2852912516" sldId="2145705590"/>
            <ac:spMk id="4" creationId="{14A7CE51-E9B6-EFBA-610B-DC1D8BBB4B08}"/>
          </ac:spMkLst>
        </pc:spChg>
        <pc:spChg chg="add del mod">
          <ac:chgData name="Pamela Kakande Nabukhonzo" userId="4892bb9e-2ff0-448d-8dac-55ac81e45094" providerId="ADAL" clId="{21E08A49-EF0B-4CDD-B984-29AF1B48FF09}" dt="2026-07-07T04:53:13.549" v="1065" actId="12084"/>
          <ac:spMkLst>
            <pc:docMk/>
            <pc:sldMk cId="2852912516" sldId="2145705590"/>
            <ac:spMk id="9" creationId="{B8EFF69D-D534-34F0-CB81-CCA0547BB155}"/>
          </ac:spMkLst>
        </pc:spChg>
        <pc:spChg chg="add mod">
          <ac:chgData name="Pamela Kakande Nabukhonzo" userId="4892bb9e-2ff0-448d-8dac-55ac81e45094" providerId="ADAL" clId="{21E08A49-EF0B-4CDD-B984-29AF1B48FF09}" dt="2026-07-07T05:00:43.023" v="1163" actId="1076"/>
          <ac:spMkLst>
            <pc:docMk/>
            <pc:sldMk cId="2852912516" sldId="2145705590"/>
            <ac:spMk id="13" creationId="{DD857215-4498-2299-F308-98ABDC649BE4}"/>
          </ac:spMkLst>
        </pc:spChg>
        <pc:graphicFrameChg chg="del modGraphic">
          <ac:chgData name="Pamela Kakande Nabukhonzo" userId="4892bb9e-2ff0-448d-8dac-55ac81e45094" providerId="ADAL" clId="{21E08A49-EF0B-4CDD-B984-29AF1B48FF09}" dt="2026-07-06T05:27:57.056" v="123" actId="478"/>
          <ac:graphicFrameMkLst>
            <pc:docMk/>
            <pc:sldMk cId="2852912516" sldId="2145705590"/>
            <ac:graphicFrameMk id="3" creationId="{BB43020A-82D5-CD47-B213-E2EAD303397B}"/>
          </ac:graphicFrameMkLst>
        </pc:graphicFrameChg>
        <pc:graphicFrameChg chg="add del mod modGraphic">
          <ac:chgData name="Pamela Kakande Nabukhonzo" userId="4892bb9e-2ff0-448d-8dac-55ac81e45094" providerId="ADAL" clId="{21E08A49-EF0B-4CDD-B984-29AF1B48FF09}" dt="2026-07-07T04:52:38.466" v="1057" actId="478"/>
          <ac:graphicFrameMkLst>
            <pc:docMk/>
            <pc:sldMk cId="2852912516" sldId="2145705590"/>
            <ac:graphicFrameMk id="8" creationId="{77C05E56-4F22-7537-8FB8-D048E24E0D2A}"/>
          </ac:graphicFrameMkLst>
        </pc:graphicFrameChg>
        <pc:graphicFrameChg chg="del">
          <ac:chgData name="Pamela Kakande Nabukhonzo" userId="4892bb9e-2ff0-448d-8dac-55ac81e45094" providerId="ADAL" clId="{21E08A49-EF0B-4CDD-B984-29AF1B48FF09}" dt="2026-07-06T05:27:59.705" v="124" actId="478"/>
          <ac:graphicFrameMkLst>
            <pc:docMk/>
            <pc:sldMk cId="2852912516" sldId="2145705590"/>
            <ac:graphicFrameMk id="9" creationId="{12077634-46C5-8F0C-6A75-76CD50285BD9}"/>
          </ac:graphicFrameMkLst>
        </pc:graphicFrameChg>
        <pc:graphicFrameChg chg="add del mod modGraphic">
          <ac:chgData name="Pamela Kakande Nabukhonzo" userId="4892bb9e-2ff0-448d-8dac-55ac81e45094" providerId="ADAL" clId="{21E08A49-EF0B-4CDD-B984-29AF1B48FF09}" dt="2026-07-07T04:57:40.110" v="1095" actId="478"/>
          <ac:graphicFrameMkLst>
            <pc:docMk/>
            <pc:sldMk cId="2852912516" sldId="2145705590"/>
            <ac:graphicFrameMk id="10" creationId="{CD3B175A-AC2D-3F09-79BE-6F21AD89DBC3}"/>
          </ac:graphicFrameMkLst>
        </pc:graphicFrameChg>
        <pc:graphicFrameChg chg="add mod modGraphic">
          <ac:chgData name="Pamela Kakande Nabukhonzo" userId="4892bb9e-2ff0-448d-8dac-55ac81e45094" providerId="ADAL" clId="{21E08A49-EF0B-4CDD-B984-29AF1B48FF09}" dt="2026-07-07T04:58:35.576" v="1102" actId="14100"/>
          <ac:graphicFrameMkLst>
            <pc:docMk/>
            <pc:sldMk cId="2852912516" sldId="2145705590"/>
            <ac:graphicFrameMk id="11" creationId="{3E508531-B8E9-9BEF-0109-3105944F073C}"/>
          </ac:graphicFrameMkLst>
        </pc:graphicFrameChg>
      </pc:sldChg>
      <pc:sldChg chg="addSp delSp modSp add mod">
        <pc:chgData name="Pamela Kakande Nabukhonzo" userId="4892bb9e-2ff0-448d-8dac-55ac81e45094" providerId="ADAL" clId="{21E08A49-EF0B-4CDD-B984-29AF1B48FF09}" dt="2026-07-07T05:16:59.712" v="1236" actId="1076"/>
        <pc:sldMkLst>
          <pc:docMk/>
          <pc:sldMk cId="830288853" sldId="2145705591"/>
        </pc:sldMkLst>
        <pc:spChg chg="mod">
          <ac:chgData name="Pamela Kakande Nabukhonzo" userId="4892bb9e-2ff0-448d-8dac-55ac81e45094" providerId="ADAL" clId="{21E08A49-EF0B-4CDD-B984-29AF1B48FF09}" dt="2026-07-07T05:12:25.780" v="1216" actId="6549"/>
          <ac:spMkLst>
            <pc:docMk/>
            <pc:sldMk cId="830288853" sldId="2145705591"/>
            <ac:spMk id="4" creationId="{A0B336E1-5D73-B094-FB31-3319943189B1}"/>
          </ac:spMkLst>
        </pc:spChg>
        <pc:spChg chg="add del mod">
          <ac:chgData name="Pamela Kakande Nabukhonzo" userId="4892bb9e-2ff0-448d-8dac-55ac81e45094" providerId="ADAL" clId="{21E08A49-EF0B-4CDD-B984-29AF1B48FF09}" dt="2026-07-07T05:07:51.421" v="1188" actId="12084"/>
          <ac:spMkLst>
            <pc:docMk/>
            <pc:sldMk cId="830288853" sldId="2145705591"/>
            <ac:spMk id="10" creationId="{12A8FCE7-C7E2-6A1A-D204-775E046B437F}"/>
          </ac:spMkLst>
        </pc:spChg>
        <pc:spChg chg="add del mod">
          <ac:chgData name="Pamela Kakande Nabukhonzo" userId="4892bb9e-2ff0-448d-8dac-55ac81e45094" providerId="ADAL" clId="{21E08A49-EF0B-4CDD-B984-29AF1B48FF09}" dt="2026-07-07T05:16:41.746" v="1234" actId="478"/>
          <ac:spMkLst>
            <pc:docMk/>
            <pc:sldMk cId="830288853" sldId="2145705591"/>
            <ac:spMk id="13" creationId="{B860535E-1CD6-4C1E-AC13-1356EACAF23D}"/>
          </ac:spMkLst>
        </pc:spChg>
        <pc:spChg chg="add mod">
          <ac:chgData name="Pamela Kakande Nabukhonzo" userId="4892bb9e-2ff0-448d-8dac-55ac81e45094" providerId="ADAL" clId="{21E08A49-EF0B-4CDD-B984-29AF1B48FF09}" dt="2026-07-07T05:16:59.712" v="1236" actId="1076"/>
          <ac:spMkLst>
            <pc:docMk/>
            <pc:sldMk cId="830288853" sldId="2145705591"/>
            <ac:spMk id="15" creationId="{ED5E9DDC-6526-C08B-86F6-62AD87511BC7}"/>
          </ac:spMkLst>
        </pc:spChg>
        <pc:spChg chg="add mod">
          <ac:chgData name="Pamela Kakande Nabukhonzo" userId="4892bb9e-2ff0-448d-8dac-55ac81e45094" providerId="ADAL" clId="{21E08A49-EF0B-4CDD-B984-29AF1B48FF09}" dt="2026-07-07T05:16:55.523" v="1235" actId="1076"/>
          <ac:spMkLst>
            <pc:docMk/>
            <pc:sldMk cId="830288853" sldId="2145705591"/>
            <ac:spMk id="17" creationId="{B020DBAA-6DB4-4DCE-0EBD-7BF5B560D755}"/>
          </ac:spMkLst>
        </pc:spChg>
        <pc:grpChg chg="mod">
          <ac:chgData name="Pamela Kakande Nabukhonzo" userId="4892bb9e-2ff0-448d-8dac-55ac81e45094" providerId="ADAL" clId="{21E08A49-EF0B-4CDD-B984-29AF1B48FF09}" dt="2026-07-07T05:14:06.553" v="1232" actId="14100"/>
          <ac:grpSpMkLst>
            <pc:docMk/>
            <pc:sldMk cId="830288853" sldId="2145705591"/>
            <ac:grpSpMk id="2" creationId="{1D76E9A5-E104-CCE0-6AFD-E5EDBEFD0C6F}"/>
          </ac:grpSpMkLst>
        </pc:grpChg>
        <pc:graphicFrameChg chg="add del mod modGraphic">
          <ac:chgData name="Pamela Kakande Nabukhonzo" userId="4892bb9e-2ff0-448d-8dac-55ac81e45094" providerId="ADAL" clId="{21E08A49-EF0B-4CDD-B984-29AF1B48FF09}" dt="2026-07-07T05:03:41.834" v="1169" actId="478"/>
          <ac:graphicFrameMkLst>
            <pc:docMk/>
            <pc:sldMk cId="830288853" sldId="2145705591"/>
            <ac:graphicFrameMk id="3" creationId="{FC3E4330-56D2-DAA4-2D48-701A0BF173D9}"/>
          </ac:graphicFrameMkLst>
        </pc:graphicFrameChg>
        <pc:graphicFrameChg chg="del">
          <ac:chgData name="Pamela Kakande Nabukhonzo" userId="4892bb9e-2ff0-448d-8dac-55ac81e45094" providerId="ADAL" clId="{21E08A49-EF0B-4CDD-B984-29AF1B48FF09}" dt="2026-07-06T05:30:38.886" v="130" actId="478"/>
          <ac:graphicFrameMkLst>
            <pc:docMk/>
            <pc:sldMk cId="830288853" sldId="2145705591"/>
            <ac:graphicFrameMk id="8" creationId="{50596ABD-D6B1-283A-029D-DAB9C3866CC1}"/>
          </ac:graphicFrameMkLst>
        </pc:graphicFrameChg>
        <pc:graphicFrameChg chg="add del mod modGraphic">
          <ac:chgData name="Pamela Kakande Nabukhonzo" userId="4892bb9e-2ff0-448d-8dac-55ac81e45094" providerId="ADAL" clId="{21E08A49-EF0B-4CDD-B984-29AF1B48FF09}" dt="2026-07-07T05:02:54.347" v="1165" actId="478"/>
          <ac:graphicFrameMkLst>
            <pc:docMk/>
            <pc:sldMk cId="830288853" sldId="2145705591"/>
            <ac:graphicFrameMk id="9" creationId="{435F297B-9080-95F9-03DC-25BA60C3AA26}"/>
          </ac:graphicFrameMkLst>
        </pc:graphicFrameChg>
        <pc:graphicFrameChg chg="del">
          <ac:chgData name="Pamela Kakande Nabukhonzo" userId="4892bb9e-2ff0-448d-8dac-55ac81e45094" providerId="ADAL" clId="{21E08A49-EF0B-4CDD-B984-29AF1B48FF09}" dt="2026-07-06T05:30:45.321" v="131" actId="478"/>
          <ac:graphicFrameMkLst>
            <pc:docMk/>
            <pc:sldMk cId="830288853" sldId="2145705591"/>
            <ac:graphicFrameMk id="10" creationId="{722F1651-16EC-45BE-817E-48EEBAD58334}"/>
          </ac:graphicFrameMkLst>
        </pc:graphicFrameChg>
        <pc:graphicFrameChg chg="add del mod modGraphic">
          <ac:chgData name="Pamela Kakande Nabukhonzo" userId="4892bb9e-2ff0-448d-8dac-55ac81e45094" providerId="ADAL" clId="{21E08A49-EF0B-4CDD-B984-29AF1B48FF09}" dt="2026-07-07T05:05:43.766" v="1182" actId="478"/>
          <ac:graphicFrameMkLst>
            <pc:docMk/>
            <pc:sldMk cId="830288853" sldId="2145705591"/>
            <ac:graphicFrameMk id="11" creationId="{BD0465F3-A8D5-0C79-74E4-7781CD90FA6E}"/>
          </ac:graphicFrameMkLst>
        </pc:graphicFrameChg>
        <pc:graphicFrameChg chg="add del mod">
          <ac:chgData name="Pamela Kakande Nabukhonzo" userId="4892bb9e-2ff0-448d-8dac-55ac81e45094" providerId="ADAL" clId="{21E08A49-EF0B-4CDD-B984-29AF1B48FF09}" dt="2026-07-07T05:09:53.912" v="1193" actId="11529"/>
          <ac:graphicFrameMkLst>
            <pc:docMk/>
            <pc:sldMk cId="830288853" sldId="2145705591"/>
            <ac:graphicFrameMk id="16" creationId="{056B1331-1180-B7C1-A122-ED66F0CA2C84}"/>
          </ac:graphicFrameMkLst>
        </pc:graphicFrameChg>
      </pc:sldChg>
      <pc:sldChg chg="addSp delSp modSp add mod modNotesTx">
        <pc:chgData name="Pamela Kakande Nabukhonzo" userId="4892bb9e-2ff0-448d-8dac-55ac81e45094" providerId="ADAL" clId="{21E08A49-EF0B-4CDD-B984-29AF1B48FF09}" dt="2026-07-07T05:28:23.158" v="1240" actId="1076"/>
        <pc:sldMkLst>
          <pc:docMk/>
          <pc:sldMk cId="657175689" sldId="2145705592"/>
        </pc:sldMkLst>
        <pc:spChg chg="add del">
          <ac:chgData name="Pamela Kakande Nabukhonzo" userId="4892bb9e-2ff0-448d-8dac-55ac81e45094" providerId="ADAL" clId="{21E08A49-EF0B-4CDD-B984-29AF1B48FF09}" dt="2026-07-07T05:27:54.695" v="1238" actId="478"/>
          <ac:spMkLst>
            <pc:docMk/>
            <pc:sldMk cId="657175689" sldId="2145705592"/>
            <ac:spMk id="8" creationId="{9B9F4669-C70F-EFD6-4E08-BB969CDFE24F}"/>
          </ac:spMkLst>
        </pc:spChg>
        <pc:spChg chg="add mod">
          <ac:chgData name="Pamela Kakande Nabukhonzo" userId="4892bb9e-2ff0-448d-8dac-55ac81e45094" providerId="ADAL" clId="{21E08A49-EF0B-4CDD-B984-29AF1B48FF09}" dt="2026-07-07T05:28:23.158" v="1240" actId="1076"/>
          <ac:spMkLst>
            <pc:docMk/>
            <pc:sldMk cId="657175689" sldId="2145705592"/>
            <ac:spMk id="11" creationId="{1FEC1904-AAB3-02C7-9B01-96329A09961F}"/>
          </ac:spMkLst>
        </pc:spChg>
      </pc:sldChg>
      <pc:sldChg chg="addSp delSp modSp add mod ord">
        <pc:chgData name="Pamela Kakande Nabukhonzo" userId="4892bb9e-2ff0-448d-8dac-55ac81e45094" providerId="ADAL" clId="{21E08A49-EF0B-4CDD-B984-29AF1B48FF09}" dt="2026-07-06T18:58:51.277" v="583" actId="1076"/>
        <pc:sldMkLst>
          <pc:docMk/>
          <pc:sldMk cId="1445293264" sldId="2145705593"/>
        </pc:sldMkLst>
        <pc:spChg chg="add del mod">
          <ac:chgData name="Pamela Kakande Nabukhonzo" userId="4892bb9e-2ff0-448d-8dac-55ac81e45094" providerId="ADAL" clId="{21E08A49-EF0B-4CDD-B984-29AF1B48FF09}" dt="2026-07-06T18:57:47.040" v="576" actId="478"/>
          <ac:spMkLst>
            <pc:docMk/>
            <pc:sldMk cId="1445293264" sldId="2145705593"/>
            <ac:spMk id="3" creationId="{21A45B83-6CA6-23BF-2381-A3D468ADC57A}"/>
          </ac:spMkLst>
        </pc:spChg>
        <pc:spChg chg="mod">
          <ac:chgData name="Pamela Kakande Nabukhonzo" userId="4892bb9e-2ff0-448d-8dac-55ac81e45094" providerId="ADAL" clId="{21E08A49-EF0B-4CDD-B984-29AF1B48FF09}" dt="2026-07-06T18:58:01.328" v="578"/>
          <ac:spMkLst>
            <pc:docMk/>
            <pc:sldMk cId="1445293264" sldId="2145705593"/>
            <ac:spMk id="4" creationId="{7004AAD1-07B1-C149-249C-63444B33EFFC}"/>
          </ac:spMkLst>
        </pc:spChg>
        <pc:spChg chg="del">
          <ac:chgData name="Pamela Kakande Nabukhonzo" userId="4892bb9e-2ff0-448d-8dac-55ac81e45094" providerId="ADAL" clId="{21E08A49-EF0B-4CDD-B984-29AF1B48FF09}" dt="2026-07-06T09:57:51.459" v="286" actId="478"/>
          <ac:spMkLst>
            <pc:docMk/>
            <pc:sldMk cId="1445293264" sldId="2145705593"/>
            <ac:spMk id="9" creationId="{A3F70530-1776-ED9D-8E29-3BE7CD28F959}"/>
          </ac:spMkLst>
        </pc:spChg>
        <pc:spChg chg="add mod">
          <ac:chgData name="Pamela Kakande Nabukhonzo" userId="4892bb9e-2ff0-448d-8dac-55ac81e45094" providerId="ADAL" clId="{21E08A49-EF0B-4CDD-B984-29AF1B48FF09}" dt="2026-07-06T18:58:24.263" v="581"/>
          <ac:spMkLst>
            <pc:docMk/>
            <pc:sldMk cId="1445293264" sldId="2145705593"/>
            <ac:spMk id="10" creationId="{6B2D40E1-13A4-C313-CC3A-9B63499A2C5C}"/>
          </ac:spMkLst>
        </pc:spChg>
        <pc:graphicFrameChg chg="del">
          <ac:chgData name="Pamela Kakande Nabukhonzo" userId="4892bb9e-2ff0-448d-8dac-55ac81e45094" providerId="ADAL" clId="{21E08A49-EF0B-4CDD-B984-29AF1B48FF09}" dt="2026-07-06T09:57:48.043" v="285" actId="478"/>
          <ac:graphicFrameMkLst>
            <pc:docMk/>
            <pc:sldMk cId="1445293264" sldId="2145705593"/>
            <ac:graphicFrameMk id="10" creationId="{D939258F-C317-0772-908D-7BA4CE4F34E4}"/>
          </ac:graphicFrameMkLst>
        </pc:graphicFrameChg>
        <pc:picChg chg="add del mod">
          <ac:chgData name="Pamela Kakande Nabukhonzo" userId="4892bb9e-2ff0-448d-8dac-55ac81e45094" providerId="ADAL" clId="{21E08A49-EF0B-4CDD-B984-29AF1B48FF09}" dt="2026-07-06T18:57:48.211" v="577" actId="478"/>
          <ac:picMkLst>
            <pc:docMk/>
            <pc:sldMk cId="1445293264" sldId="2145705593"/>
            <ac:picMk id="8" creationId="{548F3300-40DC-971F-4663-5CDF1E6A06F2}"/>
          </ac:picMkLst>
        </pc:picChg>
        <pc:picChg chg="add mod">
          <ac:chgData name="Pamela Kakande Nabukhonzo" userId="4892bb9e-2ff0-448d-8dac-55ac81e45094" providerId="ADAL" clId="{21E08A49-EF0B-4CDD-B984-29AF1B48FF09}" dt="2026-07-06T18:58:51.277" v="583" actId="1076"/>
          <ac:picMkLst>
            <pc:docMk/>
            <pc:sldMk cId="1445293264" sldId="2145705593"/>
            <ac:picMk id="9" creationId="{A2FC3DAF-AA5D-0592-E8BA-BA0C34A3517C}"/>
          </ac:picMkLst>
        </pc:picChg>
      </pc:sldChg>
      <pc:sldChg chg="add del">
        <pc:chgData name="Pamela Kakande Nabukhonzo" userId="4892bb9e-2ff0-448d-8dac-55ac81e45094" providerId="ADAL" clId="{21E08A49-EF0B-4CDD-B984-29AF1B48FF09}" dt="2026-07-06T09:57:31.638" v="283" actId="47"/>
        <pc:sldMkLst>
          <pc:docMk/>
          <pc:sldMk cId="3579138851" sldId="2145705593"/>
        </pc:sldMkLst>
      </pc:sldChg>
      <pc:sldChg chg="add del">
        <pc:chgData name="Pamela Kakande Nabukhonzo" userId="4892bb9e-2ff0-448d-8dac-55ac81e45094" providerId="ADAL" clId="{21E08A49-EF0B-4CDD-B984-29AF1B48FF09}" dt="2026-07-06T19:49:16.269" v="600" actId="47"/>
        <pc:sldMkLst>
          <pc:docMk/>
          <pc:sldMk cId="3541231434" sldId="2145705594"/>
        </pc:sldMkLst>
      </pc:sldChg>
      <pc:sldChg chg="add setBg">
        <pc:chgData name="Pamela Kakande Nabukhonzo" userId="4892bb9e-2ff0-448d-8dac-55ac81e45094" providerId="ADAL" clId="{21E08A49-EF0B-4CDD-B984-29AF1B48FF09}" dt="2026-07-06T18:55:41.551" v="569"/>
        <pc:sldMkLst>
          <pc:docMk/>
          <pc:sldMk cId="0" sldId="2145705595"/>
        </pc:sldMkLst>
      </pc:sldChg>
      <pc:sldChg chg="modSp add del mod">
        <pc:chgData name="Pamela Kakande Nabukhonzo" userId="4892bb9e-2ff0-448d-8dac-55ac81e45094" providerId="ADAL" clId="{21E08A49-EF0B-4CDD-B984-29AF1B48FF09}" dt="2026-07-06T18:58:32.562" v="582" actId="47"/>
        <pc:sldMkLst>
          <pc:docMk/>
          <pc:sldMk cId="386142272" sldId="2145705596"/>
        </pc:sldMkLst>
        <pc:spChg chg="mod">
          <ac:chgData name="Pamela Kakande Nabukhonzo" userId="4892bb9e-2ff0-448d-8dac-55ac81e45094" providerId="ADAL" clId="{21E08A49-EF0B-4CDD-B984-29AF1B48FF09}" dt="2026-07-06T18:57:11.813" v="571" actId="27636"/>
          <ac:spMkLst>
            <pc:docMk/>
            <pc:sldMk cId="386142272" sldId="2145705596"/>
            <ac:spMk id="209" creationId="{7DB79A90-C4C7-1FBC-875E-EF4E311567E8}"/>
          </ac:spMkLst>
        </pc:spChg>
      </pc:sldChg>
      <pc:sldChg chg="add">
        <pc:chgData name="Pamela Kakande Nabukhonzo" userId="4892bb9e-2ff0-448d-8dac-55ac81e45094" providerId="ADAL" clId="{21E08A49-EF0B-4CDD-B984-29AF1B48FF09}" dt="2026-07-06T18:57:38.124" v="573" actId="2890"/>
        <pc:sldMkLst>
          <pc:docMk/>
          <pc:sldMk cId="1953879466" sldId="2145705597"/>
        </pc:sldMkLst>
      </pc:sldChg>
      <pc:sldChg chg="delSp modSp add mod modNotesTx">
        <pc:chgData name="Pamela Kakande Nabukhonzo" userId="4892bb9e-2ff0-448d-8dac-55ac81e45094" providerId="ADAL" clId="{21E08A49-EF0B-4CDD-B984-29AF1B48FF09}" dt="2026-07-07T04:47:08.038" v="1006" actId="478"/>
        <pc:sldMkLst>
          <pc:docMk/>
          <pc:sldMk cId="0" sldId="2145705598"/>
        </pc:sldMkLst>
        <pc:spChg chg="mod">
          <ac:chgData name="Pamela Kakande Nabukhonzo" userId="4892bb9e-2ff0-448d-8dac-55ac81e45094" providerId="ADAL" clId="{21E08A49-EF0B-4CDD-B984-29AF1B48FF09}" dt="2026-07-07T04:38:53.642" v="953" actId="122"/>
          <ac:spMkLst>
            <pc:docMk/>
            <pc:sldMk cId="0" sldId="2145705598"/>
            <ac:spMk id="8" creationId="{00000000-0000-0000-0000-000000000000}"/>
          </ac:spMkLst>
        </pc:spChg>
        <pc:spChg chg="mod">
          <ac:chgData name="Pamela Kakande Nabukhonzo" userId="4892bb9e-2ff0-448d-8dac-55ac81e45094" providerId="ADAL" clId="{21E08A49-EF0B-4CDD-B984-29AF1B48FF09}" dt="2026-07-07T04:41:35.632" v="965" actId="1076"/>
          <ac:spMkLst>
            <pc:docMk/>
            <pc:sldMk cId="0" sldId="2145705598"/>
            <ac:spMk id="9" creationId="{00000000-0000-0000-0000-000000000000}"/>
          </ac:spMkLst>
        </pc:spChg>
        <pc:spChg chg="mod">
          <ac:chgData name="Pamela Kakande Nabukhonzo" userId="4892bb9e-2ff0-448d-8dac-55ac81e45094" providerId="ADAL" clId="{21E08A49-EF0B-4CDD-B984-29AF1B48FF09}" dt="2026-07-07T04:41:55.127" v="969" actId="1076"/>
          <ac:spMkLst>
            <pc:docMk/>
            <pc:sldMk cId="0" sldId="2145705598"/>
            <ac:spMk id="10" creationId="{00000000-0000-0000-0000-000000000000}"/>
          </ac:spMkLst>
        </pc:spChg>
        <pc:spChg chg="mod">
          <ac:chgData name="Pamela Kakande Nabukhonzo" userId="4892bb9e-2ff0-448d-8dac-55ac81e45094" providerId="ADAL" clId="{21E08A49-EF0B-4CDD-B984-29AF1B48FF09}" dt="2026-07-07T04:38:02.804" v="943" actId="1076"/>
          <ac:spMkLst>
            <pc:docMk/>
            <pc:sldMk cId="0" sldId="2145705598"/>
            <ac:spMk id="11" creationId="{00000000-0000-0000-0000-000000000000}"/>
          </ac:spMkLst>
        </pc:spChg>
        <pc:spChg chg="mod">
          <ac:chgData name="Pamela Kakande Nabukhonzo" userId="4892bb9e-2ff0-448d-8dac-55ac81e45094" providerId="ADAL" clId="{21E08A49-EF0B-4CDD-B984-29AF1B48FF09}" dt="2026-07-07T04:38:19.110" v="946" actId="403"/>
          <ac:spMkLst>
            <pc:docMk/>
            <pc:sldMk cId="0" sldId="2145705598"/>
            <ac:spMk id="12" creationId="{00000000-0000-0000-0000-000000000000}"/>
          </ac:spMkLst>
        </pc:spChg>
        <pc:spChg chg="mod">
          <ac:chgData name="Pamela Kakande Nabukhonzo" userId="4892bb9e-2ff0-448d-8dac-55ac81e45094" providerId="ADAL" clId="{21E08A49-EF0B-4CDD-B984-29AF1B48FF09}" dt="2026-07-07T04:38:37.332" v="950" actId="255"/>
          <ac:spMkLst>
            <pc:docMk/>
            <pc:sldMk cId="0" sldId="2145705598"/>
            <ac:spMk id="13" creationId="{00000000-0000-0000-0000-000000000000}"/>
          </ac:spMkLst>
        </pc:spChg>
        <pc:spChg chg="mod">
          <ac:chgData name="Pamela Kakande Nabukhonzo" userId="4892bb9e-2ff0-448d-8dac-55ac81e45094" providerId="ADAL" clId="{21E08A49-EF0B-4CDD-B984-29AF1B48FF09}" dt="2026-07-07T04:37:29.860" v="936" actId="2711"/>
          <ac:spMkLst>
            <pc:docMk/>
            <pc:sldMk cId="0" sldId="2145705598"/>
            <ac:spMk id="14" creationId="{00000000-0000-0000-0000-000000000000}"/>
          </ac:spMkLst>
        </pc:spChg>
        <pc:spChg chg="mod">
          <ac:chgData name="Pamela Kakande Nabukhonzo" userId="4892bb9e-2ff0-448d-8dac-55ac81e45094" providerId="ADAL" clId="{21E08A49-EF0B-4CDD-B984-29AF1B48FF09}" dt="2026-07-07T04:37:46.073" v="940" actId="14100"/>
          <ac:spMkLst>
            <pc:docMk/>
            <pc:sldMk cId="0" sldId="2145705598"/>
            <ac:spMk id="15" creationId="{00000000-0000-0000-0000-000000000000}"/>
          </ac:spMkLst>
        </pc:spChg>
        <pc:spChg chg="mod">
          <ac:chgData name="Pamela Kakande Nabukhonzo" userId="4892bb9e-2ff0-448d-8dac-55ac81e45094" providerId="ADAL" clId="{21E08A49-EF0B-4CDD-B984-29AF1B48FF09}" dt="2026-07-07T04:38:10.594" v="944" actId="1076"/>
          <ac:spMkLst>
            <pc:docMk/>
            <pc:sldMk cId="0" sldId="2145705598"/>
            <ac:spMk id="16" creationId="{00000000-0000-0000-0000-000000000000}"/>
          </ac:spMkLst>
        </pc:spChg>
        <pc:spChg chg="mod">
          <ac:chgData name="Pamela Kakande Nabukhonzo" userId="4892bb9e-2ff0-448d-8dac-55ac81e45094" providerId="ADAL" clId="{21E08A49-EF0B-4CDD-B984-29AF1B48FF09}" dt="2026-07-07T04:44:13.701" v="987" actId="1076"/>
          <ac:spMkLst>
            <pc:docMk/>
            <pc:sldMk cId="0" sldId="2145705598"/>
            <ac:spMk id="20" creationId="{00000000-0000-0000-0000-000000000000}"/>
          </ac:spMkLst>
        </pc:spChg>
        <pc:spChg chg="mod">
          <ac:chgData name="Pamela Kakande Nabukhonzo" userId="4892bb9e-2ff0-448d-8dac-55ac81e45094" providerId="ADAL" clId="{21E08A49-EF0B-4CDD-B984-29AF1B48FF09}" dt="2026-07-07T04:44:18.245" v="988" actId="1076"/>
          <ac:spMkLst>
            <pc:docMk/>
            <pc:sldMk cId="0" sldId="2145705598"/>
            <ac:spMk id="21" creationId="{00000000-0000-0000-0000-000000000000}"/>
          </ac:spMkLst>
        </pc:spChg>
        <pc:spChg chg="mod">
          <ac:chgData name="Pamela Kakande Nabukhonzo" userId="4892bb9e-2ff0-448d-8dac-55ac81e45094" providerId="ADAL" clId="{21E08A49-EF0B-4CDD-B984-29AF1B48FF09}" dt="2026-07-07T04:42:45.446" v="976" actId="1076"/>
          <ac:spMkLst>
            <pc:docMk/>
            <pc:sldMk cId="0" sldId="2145705598"/>
            <ac:spMk id="25" creationId="{00000000-0000-0000-0000-000000000000}"/>
          </ac:spMkLst>
        </pc:spChg>
        <pc:spChg chg="mod">
          <ac:chgData name="Pamela Kakande Nabukhonzo" userId="4892bb9e-2ff0-448d-8dac-55ac81e45094" providerId="ADAL" clId="{21E08A49-EF0B-4CDD-B984-29AF1B48FF09}" dt="2026-07-07T04:45:05.979" v="999" actId="1076"/>
          <ac:spMkLst>
            <pc:docMk/>
            <pc:sldMk cId="0" sldId="2145705598"/>
            <ac:spMk id="26" creationId="{00000000-0000-0000-0000-000000000000}"/>
          </ac:spMkLst>
        </pc:spChg>
        <pc:spChg chg="mod">
          <ac:chgData name="Pamela Kakande Nabukhonzo" userId="4892bb9e-2ff0-448d-8dac-55ac81e45094" providerId="ADAL" clId="{21E08A49-EF0B-4CDD-B984-29AF1B48FF09}" dt="2026-07-07T04:46:05.806" v="1000" actId="1076"/>
          <ac:spMkLst>
            <pc:docMk/>
            <pc:sldMk cId="0" sldId="2145705598"/>
            <ac:spMk id="30" creationId="{00000000-0000-0000-0000-000000000000}"/>
          </ac:spMkLst>
        </pc:spChg>
        <pc:spChg chg="mod">
          <ac:chgData name="Pamela Kakande Nabukhonzo" userId="4892bb9e-2ff0-448d-8dac-55ac81e45094" providerId="ADAL" clId="{21E08A49-EF0B-4CDD-B984-29AF1B48FF09}" dt="2026-07-07T04:44:54.139" v="997" actId="14100"/>
          <ac:spMkLst>
            <pc:docMk/>
            <pc:sldMk cId="0" sldId="2145705598"/>
            <ac:spMk id="31" creationId="{00000000-0000-0000-0000-000000000000}"/>
          </ac:spMkLst>
        </pc:spChg>
        <pc:spChg chg="mod">
          <ac:chgData name="Pamela Kakande Nabukhonzo" userId="4892bb9e-2ff0-448d-8dac-55ac81e45094" providerId="ADAL" clId="{21E08A49-EF0B-4CDD-B984-29AF1B48FF09}" dt="2026-07-07T04:42:58.191" v="979" actId="403"/>
          <ac:spMkLst>
            <pc:docMk/>
            <pc:sldMk cId="0" sldId="2145705598"/>
            <ac:spMk id="35" creationId="{00000000-0000-0000-0000-000000000000}"/>
          </ac:spMkLst>
        </pc:spChg>
        <pc:spChg chg="mod">
          <ac:chgData name="Pamela Kakande Nabukhonzo" userId="4892bb9e-2ff0-448d-8dac-55ac81e45094" providerId="ADAL" clId="{21E08A49-EF0B-4CDD-B984-29AF1B48FF09}" dt="2026-07-07T04:43:29.117" v="983" actId="2711"/>
          <ac:spMkLst>
            <pc:docMk/>
            <pc:sldMk cId="0" sldId="2145705598"/>
            <ac:spMk id="36" creationId="{00000000-0000-0000-0000-000000000000}"/>
          </ac:spMkLst>
        </pc:spChg>
        <pc:spChg chg="mod">
          <ac:chgData name="Pamela Kakande Nabukhonzo" userId="4892bb9e-2ff0-448d-8dac-55ac81e45094" providerId="ADAL" clId="{21E08A49-EF0B-4CDD-B984-29AF1B48FF09}" dt="2026-07-07T04:40:14.372" v="960" actId="14100"/>
          <ac:spMkLst>
            <pc:docMk/>
            <pc:sldMk cId="0" sldId="2145705598"/>
            <ac:spMk id="37" creationId="{00000000-0000-0000-0000-000000000000}"/>
          </ac:spMkLst>
        </pc:spChg>
        <pc:spChg chg="mod">
          <ac:chgData name="Pamela Kakande Nabukhonzo" userId="4892bb9e-2ff0-448d-8dac-55ac81e45094" providerId="ADAL" clId="{21E08A49-EF0B-4CDD-B984-29AF1B48FF09}" dt="2026-07-07T04:40:24.177" v="962" actId="14100"/>
          <ac:spMkLst>
            <pc:docMk/>
            <pc:sldMk cId="0" sldId="2145705598"/>
            <ac:spMk id="38" creationId="{00000000-0000-0000-0000-000000000000}"/>
          </ac:spMkLst>
        </pc:spChg>
        <pc:spChg chg="mod">
          <ac:chgData name="Pamela Kakande Nabukhonzo" userId="4892bb9e-2ff0-448d-8dac-55ac81e45094" providerId="ADAL" clId="{21E08A49-EF0B-4CDD-B984-29AF1B48FF09}" dt="2026-07-07T04:39:50.154" v="955" actId="1076"/>
          <ac:spMkLst>
            <pc:docMk/>
            <pc:sldMk cId="0" sldId="2145705598"/>
            <ac:spMk id="39" creationId="{00000000-0000-0000-0000-000000000000}"/>
          </ac:spMkLst>
        </pc:spChg>
        <pc:spChg chg="mod">
          <ac:chgData name="Pamela Kakande Nabukhonzo" userId="4892bb9e-2ff0-448d-8dac-55ac81e45094" providerId="ADAL" clId="{21E08A49-EF0B-4CDD-B984-29AF1B48FF09}" dt="2026-07-07T04:46:33.030" v="1003" actId="113"/>
          <ac:spMkLst>
            <pc:docMk/>
            <pc:sldMk cId="0" sldId="2145705598"/>
            <ac:spMk id="42" creationId="{00000000-0000-0000-0000-000000000000}"/>
          </ac:spMkLst>
        </pc:spChg>
        <pc:spChg chg="mod">
          <ac:chgData name="Pamela Kakande Nabukhonzo" userId="4892bb9e-2ff0-448d-8dac-55ac81e45094" providerId="ADAL" clId="{21E08A49-EF0B-4CDD-B984-29AF1B48FF09}" dt="2026-07-07T04:47:03.864" v="1005" actId="1076"/>
          <ac:spMkLst>
            <pc:docMk/>
            <pc:sldMk cId="0" sldId="2145705598"/>
            <ac:spMk id="43" creationId="{00000000-0000-0000-0000-000000000000}"/>
          </ac:spMkLst>
        </pc:spChg>
        <pc:spChg chg="del">
          <ac:chgData name="Pamela Kakande Nabukhonzo" userId="4892bb9e-2ff0-448d-8dac-55ac81e45094" providerId="ADAL" clId="{21E08A49-EF0B-4CDD-B984-29AF1B48FF09}" dt="2026-07-07T04:47:08.038" v="1006" actId="478"/>
          <ac:spMkLst>
            <pc:docMk/>
            <pc:sldMk cId="0" sldId="2145705598"/>
            <ac:spMk id="44" creationId="{00000000-0000-0000-0000-000000000000}"/>
          </ac:spMkLst>
        </pc:spChg>
        <pc:spChg chg="del">
          <ac:chgData name="Pamela Kakande Nabukhonzo" userId="4892bb9e-2ff0-448d-8dac-55ac81e45094" providerId="ADAL" clId="{21E08A49-EF0B-4CDD-B984-29AF1B48FF09}" dt="2026-07-07T04:46:52.826" v="1004" actId="478"/>
          <ac:spMkLst>
            <pc:docMk/>
            <pc:sldMk cId="0" sldId="2145705598"/>
            <ac:spMk id="45" creationId="{00000000-0000-0000-0000-000000000000}"/>
          </ac:spMkLst>
        </pc:spChg>
      </pc:sldChg>
      <pc:sldMasterChg chg="delSldLayout">
        <pc:chgData name="Pamela Kakande Nabukhonzo" userId="4892bb9e-2ff0-448d-8dac-55ac81e45094" providerId="ADAL" clId="{21E08A49-EF0B-4CDD-B984-29AF1B48FF09}" dt="2026-07-06T18:58:32.562" v="582" actId="47"/>
        <pc:sldMasterMkLst>
          <pc:docMk/>
          <pc:sldMasterMk cId="0" sldId="2147483648"/>
        </pc:sldMasterMkLst>
        <pc:sldLayoutChg chg="del">
          <pc:chgData name="Pamela Kakande Nabukhonzo" userId="4892bb9e-2ff0-448d-8dac-55ac81e45094" providerId="ADAL" clId="{21E08A49-EF0B-4CDD-B984-29AF1B48FF09}" dt="2026-07-06T18:58:32.562" v="582" actId="47"/>
          <pc:sldLayoutMkLst>
            <pc:docMk/>
            <pc:sldMasterMk cId="0" sldId="2147483648"/>
            <pc:sldLayoutMk cId="2303212133" sldId="2147483675"/>
          </pc:sldLayoutMkLst>
        </pc:sldLayoutChg>
      </pc:sldMasterChg>
      <pc:sldMasterChg chg="del delSldLayout">
        <pc:chgData name="Pamela Kakande Nabukhonzo" userId="4892bb9e-2ff0-448d-8dac-55ac81e45094" providerId="ADAL" clId="{21E08A49-EF0B-4CDD-B984-29AF1B48FF09}" dt="2026-07-06T18:57:25.162" v="572" actId="47"/>
        <pc:sldMasterMkLst>
          <pc:docMk/>
          <pc:sldMasterMk cId="3279161668" sldId="2147483661"/>
        </pc:sldMasterMkLst>
        <pc:sldLayoutChg chg="del">
          <pc:chgData name="Pamela Kakande Nabukhonzo" userId="4892bb9e-2ff0-448d-8dac-55ac81e45094" providerId="ADAL" clId="{21E08A49-EF0B-4CDD-B984-29AF1B48FF09}" dt="2026-07-06T18:57:25.162" v="572" actId="47"/>
          <pc:sldLayoutMkLst>
            <pc:docMk/>
            <pc:sldMasterMk cId="3279161668" sldId="2147483661"/>
            <pc:sldLayoutMk cId="371337927" sldId="2147483662"/>
          </pc:sldLayoutMkLst>
        </pc:sldLayoutChg>
        <pc:sldLayoutChg chg="del">
          <pc:chgData name="Pamela Kakande Nabukhonzo" userId="4892bb9e-2ff0-448d-8dac-55ac81e45094" providerId="ADAL" clId="{21E08A49-EF0B-4CDD-B984-29AF1B48FF09}" dt="2026-07-06T18:57:25.162" v="572" actId="47"/>
          <pc:sldLayoutMkLst>
            <pc:docMk/>
            <pc:sldMasterMk cId="3279161668" sldId="2147483661"/>
            <pc:sldLayoutMk cId="97298862" sldId="2147483663"/>
          </pc:sldLayoutMkLst>
        </pc:sldLayoutChg>
        <pc:sldLayoutChg chg="del">
          <pc:chgData name="Pamela Kakande Nabukhonzo" userId="4892bb9e-2ff0-448d-8dac-55ac81e45094" providerId="ADAL" clId="{21E08A49-EF0B-4CDD-B984-29AF1B48FF09}" dt="2026-07-06T18:57:25.162" v="572" actId="47"/>
          <pc:sldLayoutMkLst>
            <pc:docMk/>
            <pc:sldMasterMk cId="3279161668" sldId="2147483661"/>
            <pc:sldLayoutMk cId="492404441" sldId="2147483664"/>
          </pc:sldLayoutMkLst>
        </pc:sldLayoutChg>
        <pc:sldLayoutChg chg="del">
          <pc:chgData name="Pamela Kakande Nabukhonzo" userId="4892bb9e-2ff0-448d-8dac-55ac81e45094" providerId="ADAL" clId="{21E08A49-EF0B-4CDD-B984-29AF1B48FF09}" dt="2026-07-06T18:57:25.162" v="572" actId="47"/>
          <pc:sldLayoutMkLst>
            <pc:docMk/>
            <pc:sldMasterMk cId="3279161668" sldId="2147483661"/>
            <pc:sldLayoutMk cId="206305091" sldId="2147483665"/>
          </pc:sldLayoutMkLst>
        </pc:sldLayoutChg>
        <pc:sldLayoutChg chg="del">
          <pc:chgData name="Pamela Kakande Nabukhonzo" userId="4892bb9e-2ff0-448d-8dac-55ac81e45094" providerId="ADAL" clId="{21E08A49-EF0B-4CDD-B984-29AF1B48FF09}" dt="2026-07-06T18:57:25.162" v="572" actId="47"/>
          <pc:sldLayoutMkLst>
            <pc:docMk/>
            <pc:sldMasterMk cId="3279161668" sldId="2147483661"/>
            <pc:sldLayoutMk cId="3626977255" sldId="2147483666"/>
          </pc:sldLayoutMkLst>
        </pc:sldLayoutChg>
        <pc:sldLayoutChg chg="del">
          <pc:chgData name="Pamela Kakande Nabukhonzo" userId="4892bb9e-2ff0-448d-8dac-55ac81e45094" providerId="ADAL" clId="{21E08A49-EF0B-4CDD-B984-29AF1B48FF09}" dt="2026-07-06T18:57:25.162" v="572" actId="47"/>
          <pc:sldLayoutMkLst>
            <pc:docMk/>
            <pc:sldMasterMk cId="3279161668" sldId="2147483661"/>
            <pc:sldLayoutMk cId="214818601" sldId="2147483667"/>
          </pc:sldLayoutMkLst>
        </pc:sldLayoutChg>
        <pc:sldLayoutChg chg="del">
          <pc:chgData name="Pamela Kakande Nabukhonzo" userId="4892bb9e-2ff0-448d-8dac-55ac81e45094" providerId="ADAL" clId="{21E08A49-EF0B-4CDD-B984-29AF1B48FF09}" dt="2026-07-06T18:57:25.162" v="572" actId="47"/>
          <pc:sldLayoutMkLst>
            <pc:docMk/>
            <pc:sldMasterMk cId="3279161668" sldId="2147483661"/>
            <pc:sldLayoutMk cId="1592928723" sldId="2147483668"/>
          </pc:sldLayoutMkLst>
        </pc:sldLayoutChg>
        <pc:sldLayoutChg chg="del">
          <pc:chgData name="Pamela Kakande Nabukhonzo" userId="4892bb9e-2ff0-448d-8dac-55ac81e45094" providerId="ADAL" clId="{21E08A49-EF0B-4CDD-B984-29AF1B48FF09}" dt="2026-07-06T18:57:25.162" v="572" actId="47"/>
          <pc:sldLayoutMkLst>
            <pc:docMk/>
            <pc:sldMasterMk cId="3279161668" sldId="2147483661"/>
            <pc:sldLayoutMk cId="38656806" sldId="2147483669"/>
          </pc:sldLayoutMkLst>
        </pc:sldLayoutChg>
        <pc:sldLayoutChg chg="del">
          <pc:chgData name="Pamela Kakande Nabukhonzo" userId="4892bb9e-2ff0-448d-8dac-55ac81e45094" providerId="ADAL" clId="{21E08A49-EF0B-4CDD-B984-29AF1B48FF09}" dt="2026-07-06T18:57:25.162" v="572" actId="47"/>
          <pc:sldLayoutMkLst>
            <pc:docMk/>
            <pc:sldMasterMk cId="3279161668" sldId="2147483661"/>
            <pc:sldLayoutMk cId="220942618" sldId="2147483670"/>
          </pc:sldLayoutMkLst>
        </pc:sldLayoutChg>
        <pc:sldLayoutChg chg="del">
          <pc:chgData name="Pamela Kakande Nabukhonzo" userId="4892bb9e-2ff0-448d-8dac-55ac81e45094" providerId="ADAL" clId="{21E08A49-EF0B-4CDD-B984-29AF1B48FF09}" dt="2026-07-06T18:57:25.162" v="572" actId="47"/>
          <pc:sldLayoutMkLst>
            <pc:docMk/>
            <pc:sldMasterMk cId="3279161668" sldId="2147483661"/>
            <pc:sldLayoutMk cId="2443771450" sldId="2147483671"/>
          </pc:sldLayoutMkLst>
        </pc:sldLayoutChg>
        <pc:sldLayoutChg chg="del">
          <pc:chgData name="Pamela Kakande Nabukhonzo" userId="4892bb9e-2ff0-448d-8dac-55ac81e45094" providerId="ADAL" clId="{21E08A49-EF0B-4CDD-B984-29AF1B48FF09}" dt="2026-07-06T18:57:25.162" v="572" actId="47"/>
          <pc:sldLayoutMkLst>
            <pc:docMk/>
            <pc:sldMasterMk cId="3279161668" sldId="2147483661"/>
            <pc:sldLayoutMk cId="848977549" sldId="2147483672"/>
          </pc:sldLayoutMkLst>
        </pc:sldLayoutChg>
        <pc:sldLayoutChg chg="del">
          <pc:chgData name="Pamela Kakande Nabukhonzo" userId="4892bb9e-2ff0-448d-8dac-55ac81e45094" providerId="ADAL" clId="{21E08A49-EF0B-4CDD-B984-29AF1B48FF09}" dt="2026-07-06T18:57:25.162" v="572" actId="47"/>
          <pc:sldLayoutMkLst>
            <pc:docMk/>
            <pc:sldMasterMk cId="3279161668" sldId="2147483661"/>
            <pc:sldLayoutMk cId="1516912868" sldId="2147483673"/>
          </pc:sldLayoutMkLst>
        </pc:sldLayoutChg>
        <pc:sldLayoutChg chg="del">
          <pc:chgData name="Pamela Kakande Nabukhonzo" userId="4892bb9e-2ff0-448d-8dac-55ac81e45094" providerId="ADAL" clId="{21E08A49-EF0B-4CDD-B984-29AF1B48FF09}" dt="2026-07-06T18:57:25.162" v="572" actId="47"/>
          <pc:sldLayoutMkLst>
            <pc:docMk/>
            <pc:sldMasterMk cId="3279161668" sldId="2147483661"/>
            <pc:sldLayoutMk cId="3403955266" sldId="214748367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P2%202023\CRVS\CRVS%20&amp;%20gender\STATcompilerExport2023319_0272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2"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Poppins" panose="00000500000000000000" pitchFamily="2" charset="0"/>
                <a:ea typeface="+mn-ea"/>
                <a:cs typeface="Poppins" panose="00000500000000000000" pitchFamily="2" charset="0"/>
              </a:defRPr>
            </a:pPr>
            <a:r>
              <a:rPr lang="en-US" b="1"/>
              <a:t>Birth registration in 35 African countries by sex</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Poppins" panose="00000500000000000000" pitchFamily="2" charset="0"/>
              <a:ea typeface="+mn-ea"/>
              <a:cs typeface="Poppins" panose="00000500000000000000" pitchFamily="2" charset="0"/>
            </a:defRPr>
          </a:pPr>
          <a:endParaRPr lang="en-UG"/>
        </a:p>
      </c:txPr>
    </c:title>
    <c:autoTitleDeleted val="0"/>
    <c:plotArea>
      <c:layout>
        <c:manualLayout>
          <c:layoutTarget val="inner"/>
          <c:xMode val="edge"/>
          <c:yMode val="edge"/>
          <c:x val="0.24613832853747844"/>
          <c:y val="0.24588254526135109"/>
          <c:w val="0.50772334292504318"/>
          <c:h val="0.74623783945783206"/>
        </c:manualLayout>
      </c:layout>
      <c:doughnutChart>
        <c:varyColors val="1"/>
        <c:ser>
          <c:idx val="0"/>
          <c:order val="0"/>
          <c:tx>
            <c:strRef>
              <c:f>Sheet1!$M$4</c:f>
              <c:strCache>
                <c:ptCount val="1"/>
                <c:pt idx="0">
                  <c:v>No of countries</c:v>
                </c:pt>
              </c:strCache>
            </c:strRef>
          </c:tx>
          <c:dPt>
            <c:idx val="0"/>
            <c:bubble3D val="0"/>
            <c:spPr>
              <a:solidFill>
                <a:srgbClr val="FF66FF"/>
              </a:solidFill>
              <a:ln w="19050">
                <a:solidFill>
                  <a:schemeClr val="lt1"/>
                </a:solidFill>
              </a:ln>
              <a:effectLst/>
            </c:spPr>
            <c:extLst>
              <c:ext xmlns:c16="http://schemas.microsoft.com/office/drawing/2014/chart" uri="{C3380CC4-5D6E-409C-BE32-E72D297353CC}">
                <c16:uniqueId val="{00000001-930E-47E9-A630-83773251F390}"/>
              </c:ext>
            </c:extLst>
          </c:dPt>
          <c:dPt>
            <c:idx val="1"/>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3-930E-47E9-A630-83773251F390}"/>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930E-47E9-A630-83773251F390}"/>
              </c:ext>
            </c:extLst>
          </c:dPt>
          <c:dLbls>
            <c:dLbl>
              <c:idx val="0"/>
              <c:layout>
                <c:manualLayout>
                  <c:x val="0.17117520474216469"/>
                  <c:y val="-0.11150935882118675"/>
                </c:manualLayout>
              </c:layout>
              <c:showLegendKey val="0"/>
              <c:showVal val="1"/>
              <c:showCatName val="1"/>
              <c:showSerName val="0"/>
              <c:showPercent val="1"/>
              <c:showBubbleSize val="0"/>
              <c:extLst>
                <c:ext xmlns:c15="http://schemas.microsoft.com/office/drawing/2012/chart" uri="{CE6537A1-D6FC-4f65-9D91-7224C49458BB}">
                  <c15:layout>
                    <c:manualLayout>
                      <c:w val="0.29902812877445817"/>
                      <c:h val="0.28842303078487957"/>
                    </c:manualLayout>
                  </c15:layout>
                </c:ext>
                <c:ext xmlns:c16="http://schemas.microsoft.com/office/drawing/2014/chart" uri="{C3380CC4-5D6E-409C-BE32-E72D297353CC}">
                  <c16:uniqueId val="{00000001-930E-47E9-A630-83773251F390}"/>
                </c:ext>
              </c:extLst>
            </c:dLbl>
            <c:dLbl>
              <c:idx val="1"/>
              <c:layout>
                <c:manualLayout>
                  <c:x val="0.21301100291514058"/>
                  <c:y val="3.677250548051756E-2"/>
                </c:manualLayout>
              </c:layout>
              <c:showLegendKey val="0"/>
              <c:showVal val="1"/>
              <c:showCatName val="1"/>
              <c:showSerName val="0"/>
              <c:showPercent val="1"/>
              <c:showBubbleSize val="0"/>
              <c:extLst>
                <c:ext xmlns:c15="http://schemas.microsoft.com/office/drawing/2012/chart" uri="{CE6537A1-D6FC-4f65-9D91-7224C49458BB}">
                  <c15:layout>
                    <c:manualLayout>
                      <c:w val="0.25267516358379122"/>
                      <c:h val="0.28842303078487957"/>
                    </c:manualLayout>
                  </c15:layout>
                </c:ext>
                <c:ext xmlns:c16="http://schemas.microsoft.com/office/drawing/2014/chart" uri="{C3380CC4-5D6E-409C-BE32-E72D297353CC}">
                  <c16:uniqueId val="{00000003-930E-47E9-A630-83773251F390}"/>
                </c:ext>
              </c:extLst>
            </c:dLbl>
            <c:dLbl>
              <c:idx val="2"/>
              <c:layout>
                <c:manualLayout>
                  <c:x val="-0.1516491838355068"/>
                  <c:y val="-4.9650217476258932E-2"/>
                </c:manualLayout>
              </c:layout>
              <c:showLegendKey val="0"/>
              <c:showVal val="1"/>
              <c:showCatName val="1"/>
              <c:showSerName val="0"/>
              <c:showPercent val="1"/>
              <c:showBubbleSize val="0"/>
              <c:extLst>
                <c:ext xmlns:c15="http://schemas.microsoft.com/office/drawing/2012/chart" uri="{CE6537A1-D6FC-4f65-9D91-7224C49458BB}">
                  <c15:layout>
                    <c:manualLayout>
                      <c:w val="0.20903470524502252"/>
                      <c:h val="0.24621478237733621"/>
                    </c:manualLayout>
                  </c15:layout>
                </c:ext>
                <c:ext xmlns:c16="http://schemas.microsoft.com/office/drawing/2014/chart" uri="{C3380CC4-5D6E-409C-BE32-E72D297353CC}">
                  <c16:uniqueId val="{00000005-930E-47E9-A630-83773251F390}"/>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Poppins" panose="00000500000000000000" pitchFamily="2" charset="0"/>
                    <a:ea typeface="+mn-ea"/>
                    <a:cs typeface="Poppins" panose="00000500000000000000" pitchFamily="2" charset="0"/>
                  </a:defRPr>
                </a:pPr>
                <a:endParaRPr lang="en-UG"/>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Sheet1!$L$5:$L$7</c:f>
              <c:strCache>
                <c:ptCount val="3"/>
                <c:pt idx="0">
                  <c:v>Higher % of girls are registered</c:v>
                </c:pt>
                <c:pt idx="1">
                  <c:v>Higher % of boys are registered</c:v>
                </c:pt>
                <c:pt idx="2">
                  <c:v>Equal % is registered</c:v>
                </c:pt>
              </c:strCache>
            </c:strRef>
          </c:cat>
          <c:val>
            <c:numRef>
              <c:f>Sheet1!$M$5:$M$7</c:f>
              <c:numCache>
                <c:formatCode>General</c:formatCode>
                <c:ptCount val="3"/>
                <c:pt idx="0">
                  <c:v>6</c:v>
                </c:pt>
                <c:pt idx="1">
                  <c:v>13</c:v>
                </c:pt>
                <c:pt idx="2">
                  <c:v>16</c:v>
                </c:pt>
              </c:numCache>
            </c:numRef>
          </c:val>
          <c:extLst>
            <c:ext xmlns:c16="http://schemas.microsoft.com/office/drawing/2014/chart" uri="{C3380CC4-5D6E-409C-BE32-E72D297353CC}">
              <c16:uniqueId val="{00000006-930E-47E9-A630-83773251F39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sz="1800">
          <a:solidFill>
            <a:schemeClr val="tx1"/>
          </a:solidFill>
          <a:latin typeface="Poppins" panose="00000500000000000000" pitchFamily="2" charset="0"/>
          <a:cs typeface="Poppins" panose="00000500000000000000" pitchFamily="2" charset="0"/>
        </a:defRPr>
      </a:pPr>
      <a:endParaRPr lang="en-UG"/>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519433176913493"/>
          <c:y val="9.4481968086068402E-2"/>
          <c:w val="0.49318049258994145"/>
          <c:h val="0.85174062358561398"/>
        </c:manualLayout>
      </c:layout>
      <c:doughnutChart>
        <c:varyColors val="1"/>
        <c:ser>
          <c:idx val="0"/>
          <c:order val="0"/>
          <c:tx>
            <c:strRef>
              <c:f>Sheet1!$E$4</c:f>
              <c:strCache>
                <c:ptCount val="1"/>
                <c:pt idx="0">
                  <c:v>No</c:v>
                </c:pt>
              </c:strCache>
            </c:strRef>
          </c:tx>
          <c:explosion val="1"/>
          <c:dPt>
            <c:idx val="0"/>
            <c:bubble3D val="0"/>
            <c:spPr>
              <a:solidFill>
                <a:schemeClr val="accent4"/>
              </a:solidFill>
              <a:ln w="19050">
                <a:solidFill>
                  <a:schemeClr val="lt1"/>
                </a:solidFill>
              </a:ln>
              <a:effectLst/>
            </c:spPr>
            <c:extLst>
              <c:ext xmlns:c16="http://schemas.microsoft.com/office/drawing/2014/chart" uri="{C3380CC4-5D6E-409C-BE32-E72D297353CC}">
                <c16:uniqueId val="{00000001-B9F8-4D88-A5C6-1175C8DE580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9F8-4D88-A5C6-1175C8DE580D}"/>
              </c:ext>
            </c:extLst>
          </c:dPt>
          <c:dLbls>
            <c:dLbl>
              <c:idx val="0"/>
              <c:layout>
                <c:manualLayout>
                  <c:x val="0.14722222222222223"/>
                  <c:y val="1.388888888888880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9F8-4D88-A5C6-1175C8DE580D}"/>
                </c:ext>
              </c:extLst>
            </c:dLbl>
            <c:dLbl>
              <c:idx val="1"/>
              <c:layout>
                <c:manualLayout>
                  <c:x val="-0.15"/>
                  <c:y val="3.70370370370370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F8-4D88-A5C6-1175C8DE580D}"/>
                </c:ext>
              </c:extLst>
            </c:dLbl>
            <c:spPr>
              <a:noFill/>
              <a:ln>
                <a:noFill/>
              </a:ln>
              <a:effectLst/>
            </c:spPr>
            <c:txPr>
              <a:bodyPr rot="0" spcFirstLastPara="1" vertOverflow="ellipsis" vert="horz" wrap="square" anchor="ctr" anchorCtr="1"/>
              <a:lstStyle/>
              <a:p>
                <a:pPr>
                  <a:defRPr sz="2800" b="0" i="0" u="none" strike="noStrike" kern="1200" baseline="0">
                    <a:solidFill>
                      <a:schemeClr val="tx1">
                        <a:lumMod val="75000"/>
                        <a:lumOff val="25000"/>
                      </a:schemeClr>
                    </a:solidFill>
                    <a:latin typeface="Poppins" panose="00000500000000000000" pitchFamily="2" charset="0"/>
                    <a:ea typeface="Lato" panose="020F0502020204030203" pitchFamily="34" charset="0"/>
                    <a:cs typeface="Poppins" panose="00000500000000000000" pitchFamily="2" charset="0"/>
                  </a:defRPr>
                </a:pPr>
                <a:endParaRPr lang="en-UG"/>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Sheet1!$D$5:$D$6</c:f>
              <c:strCache>
                <c:ptCount val="2"/>
                <c:pt idx="0">
                  <c:v>With No Data since 2015</c:v>
                </c:pt>
                <c:pt idx="1">
                  <c:v>With Data since 2015</c:v>
                </c:pt>
              </c:strCache>
            </c:strRef>
          </c:cat>
          <c:val>
            <c:numRef>
              <c:f>Sheet1!$E$5:$E$6</c:f>
              <c:numCache>
                <c:formatCode>General</c:formatCode>
                <c:ptCount val="2"/>
                <c:pt idx="0">
                  <c:v>23</c:v>
                </c:pt>
                <c:pt idx="1">
                  <c:v>31</c:v>
                </c:pt>
              </c:numCache>
            </c:numRef>
          </c:val>
          <c:extLst>
            <c:ext xmlns:c16="http://schemas.microsoft.com/office/drawing/2014/chart" uri="{C3380CC4-5D6E-409C-BE32-E72D297353CC}">
              <c16:uniqueId val="{00000004-B9F8-4D88-A5C6-1175C8DE580D}"/>
            </c:ext>
          </c:extLst>
        </c:ser>
        <c:dLbls>
          <c:showLegendKey val="0"/>
          <c:showVal val="1"/>
          <c:showCatName val="0"/>
          <c:showSerName val="0"/>
          <c:showPercent val="0"/>
          <c:showBubbleSize val="0"/>
          <c:showLeaderLines val="1"/>
        </c:dLbls>
        <c:firstSliceAng val="0"/>
        <c:holeSize val="41"/>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800">
          <a:latin typeface="Poppins" panose="00000500000000000000" pitchFamily="2" charset="0"/>
          <a:ea typeface="Lato" panose="020F0502020204030203" pitchFamily="34" charset="0"/>
          <a:cs typeface="Poppins" panose="00000500000000000000" pitchFamily="2" charset="0"/>
        </a:defRPr>
      </a:pPr>
      <a:endParaRPr lang="en-UG"/>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80" b="1" i="0" u="none" strike="noStrike" kern="1200" cap="all" spc="120" normalizeH="0" baseline="0">
                <a:solidFill>
                  <a:schemeClr val="tx1"/>
                </a:solidFill>
                <a:latin typeface="Poppins" panose="00000500000000000000" pitchFamily="2" charset="0"/>
                <a:ea typeface="+mn-ea"/>
                <a:cs typeface="Poppins" panose="00000500000000000000" pitchFamily="2" charset="0"/>
              </a:defRPr>
            </a:pPr>
            <a:r>
              <a:rPr lang="de-DE" dirty="0"/>
              <a:t>Number of countries with data available by year</a:t>
            </a:r>
          </a:p>
        </c:rich>
      </c:tx>
      <c:overlay val="0"/>
      <c:spPr>
        <a:noFill/>
        <a:ln>
          <a:noFill/>
        </a:ln>
        <a:effectLst/>
      </c:spPr>
      <c:txPr>
        <a:bodyPr rot="0" spcFirstLastPara="1" vertOverflow="ellipsis" vert="horz" wrap="square" anchor="ctr" anchorCtr="1"/>
        <a:lstStyle/>
        <a:p>
          <a:pPr>
            <a:defRPr sz="2880" b="1" i="0" u="none" strike="noStrike" kern="1200" cap="all" spc="120" normalizeH="0" baseline="0">
              <a:solidFill>
                <a:schemeClr val="tx1"/>
              </a:solidFill>
              <a:latin typeface="Poppins" panose="00000500000000000000" pitchFamily="2" charset="0"/>
              <a:ea typeface="+mn-ea"/>
              <a:cs typeface="Poppins" panose="00000500000000000000" pitchFamily="2" charset="0"/>
            </a:defRPr>
          </a:pPr>
          <a:endParaRPr lang="en-UG"/>
        </a:p>
      </c:txPr>
    </c:title>
    <c:autoTitleDeleted val="0"/>
    <c:plotArea>
      <c:layout>
        <c:manualLayout>
          <c:layoutTarget val="inner"/>
          <c:xMode val="edge"/>
          <c:yMode val="edge"/>
          <c:x val="0.12815048118985126"/>
          <c:y val="0.16708333333333336"/>
          <c:w val="0.84407174103237093"/>
          <c:h val="0.62308654126567509"/>
        </c:manualLayout>
      </c:layout>
      <c:lineChart>
        <c:grouping val="standard"/>
        <c:varyColors val="0"/>
        <c:ser>
          <c:idx val="0"/>
          <c:order val="0"/>
          <c:tx>
            <c:strRef>
              <c:f>Sheet1!$B$6</c:f>
              <c:strCache>
                <c:ptCount val="1"/>
                <c:pt idx="0">
                  <c:v>No</c:v>
                </c:pt>
              </c:strCache>
            </c:strRef>
          </c:tx>
          <c:spPr>
            <a:ln w="57150" cap="rnd">
              <a:solidFill>
                <a:schemeClr val="accent1"/>
              </a:solidFill>
              <a:round/>
            </a:ln>
            <a:effectLst/>
          </c:spPr>
          <c:marker>
            <c:symbol val="diamond"/>
            <c:size val="6"/>
            <c:spPr>
              <a:solidFill>
                <a:schemeClr val="accent1"/>
              </a:solidFill>
              <a:ln w="79375">
                <a:solidFill>
                  <a:schemeClr val="accent1"/>
                </a:solidFill>
                <a:round/>
              </a:ln>
              <a:effectLst/>
            </c:spPr>
          </c:marker>
          <c:dLbls>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Poppins" panose="00000500000000000000" pitchFamily="2" charset="0"/>
                    <a:ea typeface="+mn-ea"/>
                    <a:cs typeface="Poppins" panose="00000500000000000000" pitchFamily="2" charset="0"/>
                  </a:defRPr>
                </a:pPr>
                <a:endParaRPr lang="en-UG"/>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Sheet1!$A$7:$A$16</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Sheet1!$B$7:$B$16</c:f>
              <c:numCache>
                <c:formatCode>General</c:formatCode>
                <c:ptCount val="10"/>
                <c:pt idx="0">
                  <c:v>27</c:v>
                </c:pt>
                <c:pt idx="1">
                  <c:v>28</c:v>
                </c:pt>
                <c:pt idx="2">
                  <c:v>28</c:v>
                </c:pt>
                <c:pt idx="3">
                  <c:v>29</c:v>
                </c:pt>
                <c:pt idx="4">
                  <c:v>30</c:v>
                </c:pt>
                <c:pt idx="5">
                  <c:v>30</c:v>
                </c:pt>
                <c:pt idx="6">
                  <c:v>31</c:v>
                </c:pt>
                <c:pt idx="7">
                  <c:v>31</c:v>
                </c:pt>
                <c:pt idx="8">
                  <c:v>31</c:v>
                </c:pt>
                <c:pt idx="9">
                  <c:v>31</c:v>
                </c:pt>
              </c:numCache>
            </c:numRef>
          </c:val>
          <c:smooth val="0"/>
          <c:extLst>
            <c:ext xmlns:c16="http://schemas.microsoft.com/office/drawing/2014/chart" uri="{C3380CC4-5D6E-409C-BE32-E72D297353CC}">
              <c16:uniqueId val="{00000000-2969-4FB8-B15B-6A1A49DB1A01}"/>
            </c:ext>
          </c:extLst>
        </c:ser>
        <c:dLbls>
          <c:showLegendKey val="0"/>
          <c:showVal val="0"/>
          <c:showCatName val="0"/>
          <c:showSerName val="0"/>
          <c:showPercent val="0"/>
          <c:showBubbleSize val="0"/>
        </c:dLbls>
        <c:marker val="1"/>
        <c:smooth val="0"/>
        <c:axId val="1609920863"/>
        <c:axId val="885189039"/>
      </c:lineChart>
      <c:catAx>
        <c:axId val="160992086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0" i="0" u="none" strike="noStrike" kern="1200" cap="all" baseline="0">
                    <a:solidFill>
                      <a:schemeClr val="tx1"/>
                    </a:solidFill>
                    <a:latin typeface="Poppins" panose="00000500000000000000" pitchFamily="2" charset="0"/>
                    <a:ea typeface="+mn-ea"/>
                    <a:cs typeface="Poppins" panose="00000500000000000000" pitchFamily="2" charset="0"/>
                  </a:defRPr>
                </a:pPr>
                <a:r>
                  <a:rPr lang="de-DE"/>
                  <a:t>Year</a:t>
                </a:r>
              </a:p>
            </c:rich>
          </c:tx>
          <c:overlay val="0"/>
          <c:spPr>
            <a:noFill/>
            <a:ln>
              <a:noFill/>
            </a:ln>
            <a:effectLst/>
          </c:spPr>
          <c:txPr>
            <a:bodyPr rot="0" spcFirstLastPara="1" vertOverflow="ellipsis" vert="horz" wrap="square" anchor="ctr" anchorCtr="1"/>
            <a:lstStyle/>
            <a:p>
              <a:pPr>
                <a:defRPr sz="2400" b="0" i="0" u="none" strike="noStrike" kern="1200" cap="all" baseline="0">
                  <a:solidFill>
                    <a:schemeClr val="tx1"/>
                  </a:solidFill>
                  <a:latin typeface="Poppins" panose="00000500000000000000" pitchFamily="2" charset="0"/>
                  <a:ea typeface="+mn-ea"/>
                  <a:cs typeface="Poppins" panose="00000500000000000000" pitchFamily="2" charset="0"/>
                </a:defRPr>
              </a:pPr>
              <a:endParaRPr lang="en-UG"/>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cap="all" spc="120" normalizeH="0" baseline="0">
                <a:solidFill>
                  <a:schemeClr val="tx1"/>
                </a:solidFill>
                <a:latin typeface="Poppins" panose="00000500000000000000" pitchFamily="2" charset="0"/>
                <a:ea typeface="+mn-ea"/>
                <a:cs typeface="Poppins" panose="00000500000000000000" pitchFamily="2" charset="0"/>
              </a:defRPr>
            </a:pPr>
            <a:endParaRPr lang="en-UG"/>
          </a:p>
        </c:txPr>
        <c:crossAx val="885189039"/>
        <c:crosses val="autoZero"/>
        <c:auto val="1"/>
        <c:lblAlgn val="ctr"/>
        <c:lblOffset val="100"/>
        <c:noMultiLvlLbl val="0"/>
      </c:catAx>
      <c:valAx>
        <c:axId val="885189039"/>
        <c:scaling>
          <c:orientation val="minMax"/>
          <c:max val="54"/>
          <c:min val="0"/>
        </c:scaling>
        <c:delete val="0"/>
        <c:axPos val="l"/>
        <c:title>
          <c:tx>
            <c:rich>
              <a:bodyPr rot="-5400000" spcFirstLastPara="1" vertOverflow="ellipsis" vert="horz" wrap="square" anchor="ctr" anchorCtr="1"/>
              <a:lstStyle/>
              <a:p>
                <a:pPr>
                  <a:defRPr sz="2400" b="0" i="0" u="none" strike="noStrike" kern="1200" cap="all" baseline="0">
                    <a:solidFill>
                      <a:schemeClr val="tx1"/>
                    </a:solidFill>
                    <a:latin typeface="Poppins" panose="00000500000000000000" pitchFamily="2" charset="0"/>
                    <a:ea typeface="+mn-ea"/>
                    <a:cs typeface="Poppins" panose="00000500000000000000" pitchFamily="2" charset="0"/>
                  </a:defRPr>
                </a:pPr>
                <a:r>
                  <a:rPr lang="de-DE" dirty="0"/>
                  <a:t>Number of countries</a:t>
                </a:r>
              </a:p>
            </c:rich>
          </c:tx>
          <c:overlay val="0"/>
          <c:spPr>
            <a:noFill/>
            <a:ln>
              <a:noFill/>
            </a:ln>
            <a:effectLst/>
          </c:spPr>
          <c:txPr>
            <a:bodyPr rot="-5400000" spcFirstLastPara="1" vertOverflow="ellipsis" vert="horz" wrap="square" anchor="ctr" anchorCtr="1"/>
            <a:lstStyle/>
            <a:p>
              <a:pPr>
                <a:defRPr sz="2400" b="0" i="0" u="none" strike="noStrike" kern="1200" cap="all" baseline="0">
                  <a:solidFill>
                    <a:schemeClr val="tx1"/>
                  </a:solidFill>
                  <a:latin typeface="Poppins" panose="00000500000000000000" pitchFamily="2" charset="0"/>
                  <a:ea typeface="+mn-ea"/>
                  <a:cs typeface="Poppins" panose="00000500000000000000" pitchFamily="2" charset="0"/>
                </a:defRPr>
              </a:pPr>
              <a:endParaRPr lang="en-UG"/>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Poppins" panose="00000500000000000000" pitchFamily="2" charset="0"/>
                <a:ea typeface="+mn-ea"/>
                <a:cs typeface="Poppins" panose="00000500000000000000" pitchFamily="2" charset="0"/>
              </a:defRPr>
            </a:pPr>
            <a:endParaRPr lang="en-UG"/>
          </a:p>
        </c:txPr>
        <c:crossAx val="1609920863"/>
        <c:crosses val="autoZero"/>
        <c:crossBetween val="between"/>
        <c:majorUnit val="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a:solidFill>
            <a:schemeClr val="tx1"/>
          </a:solidFill>
          <a:latin typeface="Poppins" panose="00000500000000000000" pitchFamily="2" charset="0"/>
          <a:cs typeface="Poppins" panose="00000500000000000000" pitchFamily="2" charset="0"/>
        </a:defRPr>
      </a:pPr>
      <a:endParaRPr lang="en-UG"/>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F5300C-CBCB-427D-AFF0-C810080F8F49}"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G"/>
        </a:p>
      </dgm:t>
    </dgm:pt>
    <dgm:pt modelId="{D664D706-DE6D-4409-9E2F-DE04C50EB225}">
      <dgm:prSet custT="1"/>
      <dgm:spPr/>
      <dgm:t>
        <a:bodyPr/>
        <a:lstStyle/>
        <a:p>
          <a:r>
            <a:rPr lang="en-US" sz="3600">
              <a:latin typeface="Lato" panose="020F0502020204030203" pitchFamily="34" charset="0"/>
              <a:ea typeface="Lato" panose="020F0502020204030203" pitchFamily="34" charset="0"/>
              <a:cs typeface="Lato" panose="020F0502020204030203" pitchFamily="34" charset="0"/>
            </a:rPr>
            <a:t>Civil Registration and Vital Statistics systems:</a:t>
          </a:r>
          <a:endParaRPr lang="en-UG" sz="3600">
            <a:latin typeface="Lato" panose="020F0502020204030203" pitchFamily="34" charset="0"/>
            <a:ea typeface="Lato" panose="020F0502020204030203" pitchFamily="34" charset="0"/>
            <a:cs typeface="Lato" panose="020F0502020204030203" pitchFamily="34" charset="0"/>
          </a:endParaRPr>
        </a:p>
      </dgm:t>
    </dgm:pt>
    <dgm:pt modelId="{0D1A8227-84A6-47F5-8E70-AB3AFC5726C6}" type="parTrans" cxnId="{C446D67A-8AC1-4990-B110-6032183768DE}">
      <dgm:prSet/>
      <dgm:spPr/>
      <dgm:t>
        <a:bodyPr/>
        <a:lstStyle/>
        <a:p>
          <a:endParaRPr lang="en-UG" sz="3600">
            <a:latin typeface="Lato" panose="020F0502020204030203" pitchFamily="34" charset="0"/>
            <a:ea typeface="Lato" panose="020F0502020204030203" pitchFamily="34" charset="0"/>
            <a:cs typeface="Lato" panose="020F0502020204030203" pitchFamily="34" charset="0"/>
          </a:endParaRPr>
        </a:p>
      </dgm:t>
    </dgm:pt>
    <dgm:pt modelId="{24A66C0F-84C5-47DF-AEE6-DD7CD45BA7DB}" type="sibTrans" cxnId="{C446D67A-8AC1-4990-B110-6032183768DE}">
      <dgm:prSet/>
      <dgm:spPr/>
      <dgm:t>
        <a:bodyPr/>
        <a:lstStyle/>
        <a:p>
          <a:endParaRPr lang="en-UG" sz="3600">
            <a:latin typeface="Lato" panose="020F0502020204030203" pitchFamily="34" charset="0"/>
            <a:ea typeface="Lato" panose="020F0502020204030203" pitchFamily="34" charset="0"/>
            <a:cs typeface="Lato" panose="020F0502020204030203" pitchFamily="34" charset="0"/>
          </a:endParaRPr>
        </a:p>
      </dgm:t>
    </dgm:pt>
    <dgm:pt modelId="{019AF7BB-AEEA-43FF-93F3-AEDA6DD66888}">
      <dgm:prSet custT="1"/>
      <dgm:spPr/>
      <dgm:t>
        <a:bodyPr/>
        <a:lstStyle/>
        <a:p>
          <a:r>
            <a:rPr lang="en-US" sz="3600">
              <a:latin typeface="Lato" panose="020F0502020204030203" pitchFamily="34" charset="0"/>
              <a:ea typeface="Lato" panose="020F0502020204030203" pitchFamily="34" charset="0"/>
              <a:cs typeface="Lato" panose="020F0502020204030203" pitchFamily="34" charset="0"/>
            </a:rPr>
            <a:t>are foundational statistical systems for rights, justice, inclusion and opportunity. </a:t>
          </a:r>
          <a:endParaRPr lang="en-UG" sz="3600">
            <a:latin typeface="Lato" panose="020F0502020204030203" pitchFamily="34" charset="0"/>
            <a:ea typeface="Lato" panose="020F0502020204030203" pitchFamily="34" charset="0"/>
            <a:cs typeface="Lato" panose="020F0502020204030203" pitchFamily="34" charset="0"/>
          </a:endParaRPr>
        </a:p>
      </dgm:t>
    </dgm:pt>
    <dgm:pt modelId="{51EEC360-B2D6-4A31-881D-17D090507A8F}" type="parTrans" cxnId="{4F551B02-095C-42A9-9281-55B46ECC7E12}">
      <dgm:prSet/>
      <dgm:spPr/>
      <dgm:t>
        <a:bodyPr/>
        <a:lstStyle/>
        <a:p>
          <a:endParaRPr lang="en-UG" sz="3600">
            <a:latin typeface="Lato" panose="020F0502020204030203" pitchFamily="34" charset="0"/>
            <a:ea typeface="Lato" panose="020F0502020204030203" pitchFamily="34" charset="0"/>
            <a:cs typeface="Lato" panose="020F0502020204030203" pitchFamily="34" charset="0"/>
          </a:endParaRPr>
        </a:p>
      </dgm:t>
    </dgm:pt>
    <dgm:pt modelId="{4E8ACCD7-0AF6-4D71-B0EA-30B76875622C}" type="sibTrans" cxnId="{4F551B02-095C-42A9-9281-55B46ECC7E12}">
      <dgm:prSet/>
      <dgm:spPr/>
      <dgm:t>
        <a:bodyPr/>
        <a:lstStyle/>
        <a:p>
          <a:endParaRPr lang="en-UG" sz="3600">
            <a:latin typeface="Lato" panose="020F0502020204030203" pitchFamily="34" charset="0"/>
            <a:ea typeface="Lato" panose="020F0502020204030203" pitchFamily="34" charset="0"/>
            <a:cs typeface="Lato" panose="020F0502020204030203" pitchFamily="34" charset="0"/>
          </a:endParaRPr>
        </a:p>
      </dgm:t>
    </dgm:pt>
    <dgm:pt modelId="{72CCDBC4-F1F9-4CB5-8416-F39EE90A6FB2}">
      <dgm:prSet custT="1"/>
      <dgm:spPr/>
      <dgm:t>
        <a:bodyPr/>
        <a:lstStyle/>
        <a:p>
          <a:r>
            <a:rPr lang="en-US" sz="3600" dirty="0">
              <a:latin typeface="Lato" panose="020F0502020204030203" pitchFamily="34" charset="0"/>
              <a:ea typeface="Lato" panose="020F0502020204030203" pitchFamily="34" charset="0"/>
              <a:cs typeface="Lato" panose="020F0502020204030203" pitchFamily="34" charset="0"/>
            </a:rPr>
            <a:t>record the vital events of life—births, deaths, marriages, divorces and causes of death—and transform them into evidence for governance, planning and accountability.</a:t>
          </a:r>
          <a:endParaRPr lang="en-UG" sz="3600" dirty="0">
            <a:latin typeface="Lato" panose="020F0502020204030203" pitchFamily="34" charset="0"/>
            <a:ea typeface="Lato" panose="020F0502020204030203" pitchFamily="34" charset="0"/>
            <a:cs typeface="Lato" panose="020F0502020204030203" pitchFamily="34" charset="0"/>
          </a:endParaRPr>
        </a:p>
      </dgm:t>
    </dgm:pt>
    <dgm:pt modelId="{5E6D4A54-ABCC-4D35-BDF8-095CC8A42021}" type="parTrans" cxnId="{DB13445D-5C36-4022-9094-A3D1CE871128}">
      <dgm:prSet/>
      <dgm:spPr/>
      <dgm:t>
        <a:bodyPr/>
        <a:lstStyle/>
        <a:p>
          <a:endParaRPr lang="en-UG" sz="3600">
            <a:latin typeface="Lato" panose="020F0502020204030203" pitchFamily="34" charset="0"/>
            <a:ea typeface="Lato" panose="020F0502020204030203" pitchFamily="34" charset="0"/>
            <a:cs typeface="Lato" panose="020F0502020204030203" pitchFamily="34" charset="0"/>
          </a:endParaRPr>
        </a:p>
      </dgm:t>
    </dgm:pt>
    <dgm:pt modelId="{25E70D8C-7C75-4EB8-B9A6-A1FD193C638D}" type="sibTrans" cxnId="{DB13445D-5C36-4022-9094-A3D1CE871128}">
      <dgm:prSet/>
      <dgm:spPr/>
      <dgm:t>
        <a:bodyPr/>
        <a:lstStyle/>
        <a:p>
          <a:endParaRPr lang="en-UG" sz="3600">
            <a:latin typeface="Lato" panose="020F0502020204030203" pitchFamily="34" charset="0"/>
            <a:ea typeface="Lato" panose="020F0502020204030203" pitchFamily="34" charset="0"/>
            <a:cs typeface="Lato" panose="020F0502020204030203" pitchFamily="34" charset="0"/>
          </a:endParaRPr>
        </a:p>
      </dgm:t>
    </dgm:pt>
    <dgm:pt modelId="{71894FEC-47A7-4947-BA30-B4059046E5B0}" type="pres">
      <dgm:prSet presAssocID="{05F5300C-CBCB-427D-AFF0-C810080F8F49}" presName="linear" presStyleCnt="0">
        <dgm:presLayoutVars>
          <dgm:dir/>
          <dgm:animLvl val="lvl"/>
          <dgm:resizeHandles val="exact"/>
        </dgm:presLayoutVars>
      </dgm:prSet>
      <dgm:spPr/>
    </dgm:pt>
    <dgm:pt modelId="{40F96376-8D4A-4B74-8DDA-AF28515740A3}" type="pres">
      <dgm:prSet presAssocID="{D664D706-DE6D-4409-9E2F-DE04C50EB225}" presName="parentLin" presStyleCnt="0"/>
      <dgm:spPr/>
    </dgm:pt>
    <dgm:pt modelId="{82E085D1-9FEB-4903-9172-36F5F038E2A8}" type="pres">
      <dgm:prSet presAssocID="{D664D706-DE6D-4409-9E2F-DE04C50EB225}" presName="parentLeftMargin" presStyleLbl="node1" presStyleIdx="0" presStyleCnt="1"/>
      <dgm:spPr/>
    </dgm:pt>
    <dgm:pt modelId="{42467377-2E1B-43AD-8422-C96476780D7E}" type="pres">
      <dgm:prSet presAssocID="{D664D706-DE6D-4409-9E2F-DE04C50EB225}" presName="parentText" presStyleLbl="node1" presStyleIdx="0" presStyleCnt="1">
        <dgm:presLayoutVars>
          <dgm:chMax val="0"/>
          <dgm:bulletEnabled val="1"/>
        </dgm:presLayoutVars>
      </dgm:prSet>
      <dgm:spPr/>
    </dgm:pt>
    <dgm:pt modelId="{B49CF28C-F88B-4568-868E-4417DC5E187E}" type="pres">
      <dgm:prSet presAssocID="{D664D706-DE6D-4409-9E2F-DE04C50EB225}" presName="negativeSpace" presStyleCnt="0"/>
      <dgm:spPr/>
    </dgm:pt>
    <dgm:pt modelId="{EB39BA8E-7332-4948-91DB-F930E3A33FC6}" type="pres">
      <dgm:prSet presAssocID="{D664D706-DE6D-4409-9E2F-DE04C50EB225}" presName="childText" presStyleLbl="conFgAcc1" presStyleIdx="0" presStyleCnt="1">
        <dgm:presLayoutVars>
          <dgm:bulletEnabled val="1"/>
        </dgm:presLayoutVars>
      </dgm:prSet>
      <dgm:spPr/>
    </dgm:pt>
  </dgm:ptLst>
  <dgm:cxnLst>
    <dgm:cxn modelId="{4F551B02-095C-42A9-9281-55B46ECC7E12}" srcId="{D664D706-DE6D-4409-9E2F-DE04C50EB225}" destId="{019AF7BB-AEEA-43FF-93F3-AEDA6DD66888}" srcOrd="0" destOrd="0" parTransId="{51EEC360-B2D6-4A31-881D-17D090507A8F}" sibTransId="{4E8ACCD7-0AF6-4D71-B0EA-30B76875622C}"/>
    <dgm:cxn modelId="{9D310232-F7BD-4560-9679-281971484775}" type="presOf" srcId="{05F5300C-CBCB-427D-AFF0-C810080F8F49}" destId="{71894FEC-47A7-4947-BA30-B4059046E5B0}" srcOrd="0" destOrd="0" presId="urn:microsoft.com/office/officeart/2005/8/layout/list1"/>
    <dgm:cxn modelId="{DB13445D-5C36-4022-9094-A3D1CE871128}" srcId="{D664D706-DE6D-4409-9E2F-DE04C50EB225}" destId="{72CCDBC4-F1F9-4CB5-8416-F39EE90A6FB2}" srcOrd="1" destOrd="0" parTransId="{5E6D4A54-ABCC-4D35-BDF8-095CC8A42021}" sibTransId="{25E70D8C-7C75-4EB8-B9A6-A1FD193C638D}"/>
    <dgm:cxn modelId="{92D74073-745E-4927-BB38-62016C3E15A7}" type="presOf" srcId="{D664D706-DE6D-4409-9E2F-DE04C50EB225}" destId="{42467377-2E1B-43AD-8422-C96476780D7E}" srcOrd="1" destOrd="0" presId="urn:microsoft.com/office/officeart/2005/8/layout/list1"/>
    <dgm:cxn modelId="{094C8A57-C773-46A4-B9E1-50EE2ADCBB97}" type="presOf" srcId="{D664D706-DE6D-4409-9E2F-DE04C50EB225}" destId="{82E085D1-9FEB-4903-9172-36F5F038E2A8}" srcOrd="0" destOrd="0" presId="urn:microsoft.com/office/officeart/2005/8/layout/list1"/>
    <dgm:cxn modelId="{C446D67A-8AC1-4990-B110-6032183768DE}" srcId="{05F5300C-CBCB-427D-AFF0-C810080F8F49}" destId="{D664D706-DE6D-4409-9E2F-DE04C50EB225}" srcOrd="0" destOrd="0" parTransId="{0D1A8227-84A6-47F5-8E70-AB3AFC5726C6}" sibTransId="{24A66C0F-84C5-47DF-AEE6-DD7CD45BA7DB}"/>
    <dgm:cxn modelId="{D9CD55EA-E349-49F1-9022-92E9D5618501}" type="presOf" srcId="{019AF7BB-AEEA-43FF-93F3-AEDA6DD66888}" destId="{EB39BA8E-7332-4948-91DB-F930E3A33FC6}" srcOrd="0" destOrd="0" presId="urn:microsoft.com/office/officeart/2005/8/layout/list1"/>
    <dgm:cxn modelId="{0CB986FC-BF06-49F0-B544-B8F6F7220D26}" type="presOf" srcId="{72CCDBC4-F1F9-4CB5-8416-F39EE90A6FB2}" destId="{EB39BA8E-7332-4948-91DB-F930E3A33FC6}" srcOrd="0" destOrd="1" presId="urn:microsoft.com/office/officeart/2005/8/layout/list1"/>
    <dgm:cxn modelId="{EDB07A07-1408-4169-A7FE-112728383CDD}" type="presParOf" srcId="{71894FEC-47A7-4947-BA30-B4059046E5B0}" destId="{40F96376-8D4A-4B74-8DDA-AF28515740A3}" srcOrd="0" destOrd="0" presId="urn:microsoft.com/office/officeart/2005/8/layout/list1"/>
    <dgm:cxn modelId="{8278111C-FB9E-405E-85AC-B5EE2E8F4459}" type="presParOf" srcId="{40F96376-8D4A-4B74-8DDA-AF28515740A3}" destId="{82E085D1-9FEB-4903-9172-36F5F038E2A8}" srcOrd="0" destOrd="0" presId="urn:microsoft.com/office/officeart/2005/8/layout/list1"/>
    <dgm:cxn modelId="{3EC85782-06C4-419A-A70D-D577FCE11D13}" type="presParOf" srcId="{40F96376-8D4A-4B74-8DDA-AF28515740A3}" destId="{42467377-2E1B-43AD-8422-C96476780D7E}" srcOrd="1" destOrd="0" presId="urn:microsoft.com/office/officeart/2005/8/layout/list1"/>
    <dgm:cxn modelId="{578B4B19-90FB-4AF3-B628-33519B6125D1}" type="presParOf" srcId="{71894FEC-47A7-4947-BA30-B4059046E5B0}" destId="{B49CF28C-F88B-4568-868E-4417DC5E187E}" srcOrd="1" destOrd="0" presId="urn:microsoft.com/office/officeart/2005/8/layout/list1"/>
    <dgm:cxn modelId="{9CE2CE42-E3F2-4560-B304-1DE47F7DDE52}" type="presParOf" srcId="{71894FEC-47A7-4947-BA30-B4059046E5B0}" destId="{EB39BA8E-7332-4948-91DB-F930E3A33FC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2F5873-5377-424C-9DE8-9BCE6D36F3E2}" type="doc">
      <dgm:prSet loTypeId="urn:microsoft.com/office/officeart/2024/layout/BulletTimelineInverted" loCatId="process" qsTypeId="urn:microsoft.com/office/officeart/2005/8/quickstyle/simple1" qsCatId="simple" csTypeId="urn:microsoft.com/office/officeart/2005/8/colors/accent1_2" csCatId="accent1" phldr="1"/>
      <dgm:spPr/>
      <dgm:t>
        <a:bodyPr/>
        <a:lstStyle/>
        <a:p>
          <a:endParaRPr lang="en-UG"/>
        </a:p>
      </dgm:t>
    </dgm:pt>
    <dgm:pt modelId="{ABE0F09F-C23F-4A63-BB44-A922B7B47633}">
      <dgm:prSet custT="1"/>
      <dgm:spPr/>
      <dgm:t>
        <a:bodyPr/>
        <a:lstStyle/>
        <a:p>
          <a:pPr>
            <a:defRPr b="1"/>
          </a:pPr>
          <a:r>
            <a:rPr lang="en-US" sz="1800" dirty="0">
              <a:latin typeface="Poppins" panose="00000500000000000000" pitchFamily="2" charset="0"/>
              <a:cs typeface="Poppins" panose="00000500000000000000" pitchFamily="2" charset="0"/>
            </a:rPr>
            <a:t>Occurrence of event -Birth, death, marriage, divorce or fetal death.</a:t>
          </a:r>
          <a:endParaRPr lang="en-UG" sz="1800" dirty="0">
            <a:latin typeface="Poppins" panose="00000500000000000000" pitchFamily="2" charset="0"/>
            <a:cs typeface="Poppins" panose="00000500000000000000" pitchFamily="2" charset="0"/>
          </a:endParaRPr>
        </a:p>
      </dgm:t>
    </dgm:pt>
    <dgm:pt modelId="{7E882054-34E4-43FF-9145-B51B775FAE37}" type="parTrans" cxnId="{62F8F251-3BCF-42E1-9C97-7FA2461962FE}">
      <dgm:prSet/>
      <dgm:spPr/>
      <dgm:t>
        <a:bodyPr/>
        <a:lstStyle/>
        <a:p>
          <a:endParaRPr lang="en-UG" sz="1800">
            <a:latin typeface="Poppins" panose="00000500000000000000" pitchFamily="2" charset="0"/>
            <a:cs typeface="Poppins" panose="00000500000000000000" pitchFamily="2" charset="0"/>
          </a:endParaRPr>
        </a:p>
      </dgm:t>
    </dgm:pt>
    <dgm:pt modelId="{E55739FB-1EA0-4D09-A326-706BFD67D9B5}" type="sibTrans" cxnId="{62F8F251-3BCF-42E1-9C97-7FA2461962FE}">
      <dgm:prSet/>
      <dgm:spPr/>
      <dgm:t>
        <a:bodyPr/>
        <a:lstStyle/>
        <a:p>
          <a:endParaRPr lang="en-UG" sz="1800">
            <a:latin typeface="Poppins" panose="00000500000000000000" pitchFamily="2" charset="0"/>
            <a:cs typeface="Poppins" panose="00000500000000000000" pitchFamily="2" charset="0"/>
          </a:endParaRPr>
        </a:p>
      </dgm:t>
    </dgm:pt>
    <dgm:pt modelId="{E670740F-6D05-4522-96D6-1FD7072357A7}">
      <dgm:prSet custT="1"/>
      <dgm:spPr/>
      <dgm:t>
        <a:bodyPr/>
        <a:lstStyle/>
        <a:p>
          <a:pPr>
            <a:defRPr b="1"/>
          </a:pPr>
          <a:r>
            <a:rPr lang="en-US" sz="1800" dirty="0">
              <a:latin typeface="Poppins" panose="00000500000000000000" pitchFamily="2" charset="0"/>
              <a:cs typeface="Poppins" panose="00000500000000000000" pitchFamily="2" charset="0"/>
            </a:rPr>
            <a:t>Notification Health facility, community health worker, local authority or family reports the event.</a:t>
          </a:r>
          <a:endParaRPr lang="en-UG" sz="1800" dirty="0">
            <a:latin typeface="Poppins" panose="00000500000000000000" pitchFamily="2" charset="0"/>
            <a:cs typeface="Poppins" panose="00000500000000000000" pitchFamily="2" charset="0"/>
          </a:endParaRPr>
        </a:p>
      </dgm:t>
    </dgm:pt>
    <dgm:pt modelId="{6FC257D4-1192-4915-A6DA-09E889415A1B}" type="parTrans" cxnId="{B4EE261A-9AAA-4C1C-A530-DCEF6E6571A2}">
      <dgm:prSet/>
      <dgm:spPr/>
      <dgm:t>
        <a:bodyPr/>
        <a:lstStyle/>
        <a:p>
          <a:endParaRPr lang="en-UG" sz="1800">
            <a:latin typeface="Poppins" panose="00000500000000000000" pitchFamily="2" charset="0"/>
            <a:cs typeface="Poppins" panose="00000500000000000000" pitchFamily="2" charset="0"/>
          </a:endParaRPr>
        </a:p>
      </dgm:t>
    </dgm:pt>
    <dgm:pt modelId="{F0A4CC7A-8FC8-4AB7-8F74-9C02CE0E23FF}" type="sibTrans" cxnId="{B4EE261A-9AAA-4C1C-A530-DCEF6E6571A2}">
      <dgm:prSet/>
      <dgm:spPr/>
      <dgm:t>
        <a:bodyPr/>
        <a:lstStyle/>
        <a:p>
          <a:endParaRPr lang="en-UG" sz="1800">
            <a:latin typeface="Poppins" panose="00000500000000000000" pitchFamily="2" charset="0"/>
            <a:cs typeface="Poppins" panose="00000500000000000000" pitchFamily="2" charset="0"/>
          </a:endParaRPr>
        </a:p>
      </dgm:t>
    </dgm:pt>
    <dgm:pt modelId="{1277CF6A-419A-49CE-8A8B-5ACD522D7FD9}">
      <dgm:prSet custT="1"/>
      <dgm:spPr/>
      <dgm:t>
        <a:bodyPr/>
        <a:lstStyle/>
        <a:p>
          <a:pPr>
            <a:defRPr b="1"/>
          </a:pPr>
          <a:r>
            <a:rPr lang="en-US" sz="1800">
              <a:latin typeface="Poppins" panose="00000500000000000000" pitchFamily="2" charset="0"/>
              <a:cs typeface="Poppins" panose="00000500000000000000" pitchFamily="2" charset="0"/>
            </a:rPr>
            <a:t>Registration Civil registration authority records the event.</a:t>
          </a:r>
          <a:endParaRPr lang="en-UG" sz="1800">
            <a:latin typeface="Poppins" panose="00000500000000000000" pitchFamily="2" charset="0"/>
            <a:cs typeface="Poppins" panose="00000500000000000000" pitchFamily="2" charset="0"/>
          </a:endParaRPr>
        </a:p>
      </dgm:t>
    </dgm:pt>
    <dgm:pt modelId="{87382300-5DF2-4880-A168-AB437BF75817}" type="parTrans" cxnId="{8607ACA5-79A2-4189-AB7C-0DA18DFCD270}">
      <dgm:prSet/>
      <dgm:spPr/>
      <dgm:t>
        <a:bodyPr/>
        <a:lstStyle/>
        <a:p>
          <a:endParaRPr lang="en-UG" sz="1800">
            <a:latin typeface="Poppins" panose="00000500000000000000" pitchFamily="2" charset="0"/>
            <a:cs typeface="Poppins" panose="00000500000000000000" pitchFamily="2" charset="0"/>
          </a:endParaRPr>
        </a:p>
      </dgm:t>
    </dgm:pt>
    <dgm:pt modelId="{8AC37B64-D48A-4982-ABC7-9204434A1624}" type="sibTrans" cxnId="{8607ACA5-79A2-4189-AB7C-0DA18DFCD270}">
      <dgm:prSet/>
      <dgm:spPr/>
      <dgm:t>
        <a:bodyPr/>
        <a:lstStyle/>
        <a:p>
          <a:endParaRPr lang="en-UG" sz="1800">
            <a:latin typeface="Poppins" panose="00000500000000000000" pitchFamily="2" charset="0"/>
            <a:cs typeface="Poppins" panose="00000500000000000000" pitchFamily="2" charset="0"/>
          </a:endParaRPr>
        </a:p>
      </dgm:t>
    </dgm:pt>
    <dgm:pt modelId="{AA8C0C81-7FD7-445E-897E-D8608F44E6B1}">
      <dgm:prSet custT="1"/>
      <dgm:spPr/>
      <dgm:t>
        <a:bodyPr/>
        <a:lstStyle/>
        <a:p>
          <a:pPr>
            <a:defRPr b="1"/>
          </a:pPr>
          <a:r>
            <a:rPr lang="en-US" sz="1800" dirty="0">
              <a:latin typeface="Poppins" panose="00000500000000000000" pitchFamily="2" charset="0"/>
              <a:cs typeface="Poppins" panose="00000500000000000000" pitchFamily="2" charset="0"/>
            </a:rPr>
            <a:t>Certification- Birth certificate, death certificate or other legal document issued.</a:t>
          </a:r>
          <a:endParaRPr lang="en-UG" sz="1800" dirty="0">
            <a:latin typeface="Poppins" panose="00000500000000000000" pitchFamily="2" charset="0"/>
            <a:cs typeface="Poppins" panose="00000500000000000000" pitchFamily="2" charset="0"/>
          </a:endParaRPr>
        </a:p>
      </dgm:t>
    </dgm:pt>
    <dgm:pt modelId="{9246AEBD-9878-4655-9EDB-C12262BAD3CA}" type="parTrans" cxnId="{FCE646E0-AFB4-4752-9B38-9070710DA504}">
      <dgm:prSet/>
      <dgm:spPr/>
      <dgm:t>
        <a:bodyPr/>
        <a:lstStyle/>
        <a:p>
          <a:endParaRPr lang="en-UG" sz="1800">
            <a:latin typeface="Poppins" panose="00000500000000000000" pitchFamily="2" charset="0"/>
            <a:cs typeface="Poppins" panose="00000500000000000000" pitchFamily="2" charset="0"/>
          </a:endParaRPr>
        </a:p>
      </dgm:t>
    </dgm:pt>
    <dgm:pt modelId="{E36FDCEF-AAF6-4DC6-A70A-02F6DAF5619F}" type="sibTrans" cxnId="{FCE646E0-AFB4-4752-9B38-9070710DA504}">
      <dgm:prSet/>
      <dgm:spPr/>
      <dgm:t>
        <a:bodyPr/>
        <a:lstStyle/>
        <a:p>
          <a:endParaRPr lang="en-UG" sz="1800">
            <a:latin typeface="Poppins" panose="00000500000000000000" pitchFamily="2" charset="0"/>
            <a:cs typeface="Poppins" panose="00000500000000000000" pitchFamily="2" charset="0"/>
          </a:endParaRPr>
        </a:p>
      </dgm:t>
    </dgm:pt>
    <dgm:pt modelId="{E16E68A6-793E-4E33-936C-A41D4A8E9C91}">
      <dgm:prSet custT="1"/>
      <dgm:spPr/>
      <dgm:t>
        <a:bodyPr/>
        <a:lstStyle/>
        <a:p>
          <a:pPr>
            <a:defRPr b="1"/>
          </a:pPr>
          <a:r>
            <a:rPr lang="en-US" sz="1800">
              <a:latin typeface="Poppins" panose="00000500000000000000" pitchFamily="2" charset="0"/>
              <a:cs typeface="Poppins" panose="00000500000000000000" pitchFamily="2" charset="0"/>
            </a:rPr>
            <a:t>Vital statistics production - Data compiled, quality checked, tabulated and disseminated.</a:t>
          </a:r>
          <a:endParaRPr lang="en-UG" sz="1800">
            <a:latin typeface="Poppins" panose="00000500000000000000" pitchFamily="2" charset="0"/>
            <a:cs typeface="Poppins" panose="00000500000000000000" pitchFamily="2" charset="0"/>
          </a:endParaRPr>
        </a:p>
      </dgm:t>
    </dgm:pt>
    <dgm:pt modelId="{17792D41-FB7B-4E4C-9668-4D022A7A52A0}" type="parTrans" cxnId="{A1BD5EEC-D260-4305-A353-17B26C34EA60}">
      <dgm:prSet/>
      <dgm:spPr/>
      <dgm:t>
        <a:bodyPr/>
        <a:lstStyle/>
        <a:p>
          <a:endParaRPr lang="en-UG" sz="1800">
            <a:latin typeface="Poppins" panose="00000500000000000000" pitchFamily="2" charset="0"/>
            <a:cs typeface="Poppins" panose="00000500000000000000" pitchFamily="2" charset="0"/>
          </a:endParaRPr>
        </a:p>
      </dgm:t>
    </dgm:pt>
    <dgm:pt modelId="{CF5C99CC-83FB-4385-93CD-C624DE14A448}" type="sibTrans" cxnId="{A1BD5EEC-D260-4305-A353-17B26C34EA60}">
      <dgm:prSet/>
      <dgm:spPr/>
      <dgm:t>
        <a:bodyPr/>
        <a:lstStyle/>
        <a:p>
          <a:endParaRPr lang="en-UG" sz="1800">
            <a:latin typeface="Poppins" panose="00000500000000000000" pitchFamily="2" charset="0"/>
            <a:cs typeface="Poppins" panose="00000500000000000000" pitchFamily="2" charset="0"/>
          </a:endParaRPr>
        </a:p>
      </dgm:t>
    </dgm:pt>
    <dgm:pt modelId="{341019B7-3078-49FD-9BFD-DF69939EC21A}">
      <dgm:prSet custT="1"/>
      <dgm:spPr/>
      <dgm:t>
        <a:bodyPr/>
        <a:lstStyle/>
        <a:p>
          <a:pPr>
            <a:defRPr b="1"/>
          </a:pPr>
          <a:r>
            <a:rPr lang="en-US" sz="1800">
              <a:latin typeface="Poppins" panose="00000500000000000000" pitchFamily="2" charset="0"/>
              <a:cs typeface="Poppins" panose="00000500000000000000" pitchFamily="2" charset="0"/>
            </a:rPr>
            <a:t>Use for policy and rights monitoring</a:t>
          </a:r>
          <a:endParaRPr lang="en-UG" sz="1800">
            <a:latin typeface="Poppins" panose="00000500000000000000" pitchFamily="2" charset="0"/>
            <a:cs typeface="Poppins" panose="00000500000000000000" pitchFamily="2" charset="0"/>
          </a:endParaRPr>
        </a:p>
      </dgm:t>
    </dgm:pt>
    <dgm:pt modelId="{BF688B5D-6109-4F4C-9000-81923DE1791D}" type="parTrans" cxnId="{4E5CD357-52F0-47E2-8857-63FA554F1361}">
      <dgm:prSet/>
      <dgm:spPr/>
      <dgm:t>
        <a:bodyPr/>
        <a:lstStyle/>
        <a:p>
          <a:endParaRPr lang="en-UG" sz="1800">
            <a:latin typeface="Poppins" panose="00000500000000000000" pitchFamily="2" charset="0"/>
            <a:cs typeface="Poppins" panose="00000500000000000000" pitchFamily="2" charset="0"/>
          </a:endParaRPr>
        </a:p>
      </dgm:t>
    </dgm:pt>
    <dgm:pt modelId="{80153C6E-F745-42F5-ABB5-C8E75C79F774}" type="sibTrans" cxnId="{4E5CD357-52F0-47E2-8857-63FA554F1361}">
      <dgm:prSet/>
      <dgm:spPr/>
      <dgm:t>
        <a:bodyPr/>
        <a:lstStyle/>
        <a:p>
          <a:endParaRPr lang="en-UG" sz="1800">
            <a:latin typeface="Poppins" panose="00000500000000000000" pitchFamily="2" charset="0"/>
            <a:cs typeface="Poppins" panose="00000500000000000000" pitchFamily="2" charset="0"/>
          </a:endParaRPr>
        </a:p>
      </dgm:t>
    </dgm:pt>
    <dgm:pt modelId="{5645F84B-E193-4733-9591-53E4D1A7A3CD}" type="pres">
      <dgm:prSet presAssocID="{7C2F5873-5377-424C-9DE8-9BCE6D36F3E2}" presName="root" presStyleCnt="0">
        <dgm:presLayoutVars>
          <dgm:dir/>
          <dgm:animLvl val="lvl"/>
        </dgm:presLayoutVars>
      </dgm:prSet>
      <dgm:spPr/>
    </dgm:pt>
    <dgm:pt modelId="{C8513BB7-02FB-4F27-9065-72AF487D1D05}" type="pres">
      <dgm:prSet presAssocID="{7C2F5873-5377-424C-9DE8-9BCE6D36F3E2}" presName="divider" presStyleCnt="0"/>
      <dgm:spPr/>
    </dgm:pt>
    <dgm:pt modelId="{58967FB8-D8FE-4975-AAD6-213ED0252943}" type="pres">
      <dgm:prSet presAssocID="{7C2F5873-5377-424C-9DE8-9BCE6D36F3E2}" presName="rectBar" presStyleLbl="dkBgShp" presStyleIdx="0" presStyleCnt="8"/>
      <dgm:spPr>
        <a:gradFill rotWithShape="0">
          <a:gsLst>
            <a:gs pos="0">
              <a:schemeClr val="accent1">
                <a:tint val="76000"/>
              </a:schemeClr>
            </a:gs>
            <a:gs pos="100000">
              <a:schemeClr val="accent1">
                <a:tint val="76000"/>
              </a:schemeClr>
            </a:gs>
          </a:gsLst>
          <a:lin ang="0" scaled="0"/>
        </a:gradFill>
        <a:ln>
          <a:noFill/>
        </a:ln>
        <a:effectLst/>
      </dgm:spPr>
    </dgm:pt>
    <dgm:pt modelId="{0DE3EEA8-2371-4F52-AAFC-96980376B33C}" type="pres">
      <dgm:prSet presAssocID="{7C2F5873-5377-424C-9DE8-9BCE6D36F3E2}" presName="chevronArrow" presStyleLbl="dkBgShp" presStyleIdx="1" presStyleCnt="8"/>
      <dgm:spPr>
        <a:gradFill rotWithShape="0">
          <a:gsLst>
            <a:gs pos="0">
              <a:schemeClr val="accent1">
                <a:tint val="76000"/>
              </a:schemeClr>
            </a:gs>
            <a:gs pos="100000">
              <a:schemeClr val="accent1">
                <a:tint val="76000"/>
              </a:schemeClr>
            </a:gs>
          </a:gsLst>
          <a:lin ang="0" scaled="0"/>
        </a:gradFill>
        <a:ln>
          <a:noFill/>
        </a:ln>
        <a:effectLst/>
      </dgm:spPr>
    </dgm:pt>
    <dgm:pt modelId="{94B1ABEF-066E-4B0F-9F75-7A80C14C3B84}" type="pres">
      <dgm:prSet presAssocID="{7C2F5873-5377-424C-9DE8-9BCE6D36F3E2}" presName="nodes" presStyleCnt="0">
        <dgm:presLayoutVars>
          <dgm:chMax/>
          <dgm:chPref/>
          <dgm:animLvl val="lvl"/>
        </dgm:presLayoutVars>
      </dgm:prSet>
      <dgm:spPr/>
    </dgm:pt>
    <dgm:pt modelId="{4BB4A465-8446-48C6-ABC2-85D568B366BA}" type="pres">
      <dgm:prSet presAssocID="{ABE0F09F-C23F-4A63-BB44-A922B7B47633}" presName="composite" presStyleCnt="0"/>
      <dgm:spPr/>
    </dgm:pt>
    <dgm:pt modelId="{F4F7A639-BFBD-4AD6-A172-485D04AAC7CA}" type="pres">
      <dgm:prSet presAssocID="{ABE0F09F-C23F-4A63-BB44-A922B7B47633}" presName="DropPinPlaceHolder" presStyleCnt="0"/>
      <dgm:spPr/>
    </dgm:pt>
    <dgm:pt modelId="{BAF4BF33-1382-4F29-8978-9A7AFBC66148}" type="pres">
      <dgm:prSet presAssocID="{ABE0F09F-C23F-4A63-BB44-A922B7B47633}" presName="DropPin" presStyleLbl="alignNode1" presStyleIdx="0" presStyleCnt="6"/>
      <dgm:spPr/>
    </dgm:pt>
    <dgm:pt modelId="{A5D45634-D80A-4576-B99F-30D78C7D7EB0}" type="pres">
      <dgm:prSet presAssocID="{ABE0F09F-C23F-4A63-BB44-A922B7B47633}" presName="Ellipse" presStyleLbl="fgAcc1" presStyleIdx="0" presStyleCnt="6"/>
      <dgm:spPr/>
    </dgm:pt>
    <dgm:pt modelId="{2572196D-9DA9-4DAC-8ABC-C516FC7C3481}" type="pres">
      <dgm:prSet presAssocID="{ABE0F09F-C23F-4A63-BB44-A922B7B47633}" presName="L2TextContainer" presStyleLbl="revTx" presStyleIdx="0" presStyleCnt="12">
        <dgm:presLayoutVars>
          <dgm:bulletEnabled val="1"/>
        </dgm:presLayoutVars>
      </dgm:prSet>
      <dgm:spPr/>
    </dgm:pt>
    <dgm:pt modelId="{17CCC10C-F06A-4C61-B1F4-22EE818E01E8}" type="pres">
      <dgm:prSet presAssocID="{ABE0F09F-C23F-4A63-BB44-A922B7B47633}" presName="L1TextContainer" presStyleLbl="revTx" presStyleIdx="1" presStyleCnt="12">
        <dgm:presLayoutVars>
          <dgm:chMax val="1"/>
          <dgm:chPref val="1"/>
          <dgm:bulletEnabled val="1"/>
        </dgm:presLayoutVars>
      </dgm:prSet>
      <dgm:spPr/>
    </dgm:pt>
    <dgm:pt modelId="{849B5163-5E59-4C15-AA5A-8D1D6444638C}" type="pres">
      <dgm:prSet presAssocID="{ABE0F09F-C23F-4A63-BB44-A922B7B47633}" presName="ConnectLine" presStyleLbl="dkBgShp" presStyleIdx="2" presStyleCnt="8"/>
      <dgm:spPr/>
    </dgm:pt>
    <dgm:pt modelId="{8F3F80B9-C822-42BC-BA3E-5AC3BB5C8A96}" type="pres">
      <dgm:prSet presAssocID="{ABE0F09F-C23F-4A63-BB44-A922B7B47633}" presName="ConnectorPoint" presStyleCnt="0"/>
      <dgm:spPr/>
    </dgm:pt>
    <dgm:pt modelId="{B42C9E00-C34F-4CB1-85B2-E79B7C3B152D}" type="pres">
      <dgm:prSet presAssocID="{ABE0F09F-C23F-4A63-BB44-A922B7B47633}" presName="Bullet" presStyleLbl="lnNode1" presStyleIdx="0" presStyleCnt="6"/>
      <dgm:spPr/>
    </dgm:pt>
    <dgm:pt modelId="{6977B815-098C-4CAC-AC6E-E1C13ACBD5A4}" type="pres">
      <dgm:prSet presAssocID="{ABE0F09F-C23F-4A63-BB44-A922B7B47633}" presName="EmptyPlaceHolder" presStyleCnt="0"/>
      <dgm:spPr/>
    </dgm:pt>
    <dgm:pt modelId="{5A2B1439-F0D0-4A7E-A347-91E4A8DB0E86}" type="pres">
      <dgm:prSet presAssocID="{E55739FB-1EA0-4D09-A326-706BFD67D9B5}" presName="spaceBetweenRectangles" presStyleCnt="0"/>
      <dgm:spPr/>
    </dgm:pt>
    <dgm:pt modelId="{31A50D73-8DBF-4C61-A8B3-A49C1DAD2682}" type="pres">
      <dgm:prSet presAssocID="{E670740F-6D05-4522-96D6-1FD7072357A7}" presName="composite" presStyleCnt="0"/>
      <dgm:spPr/>
    </dgm:pt>
    <dgm:pt modelId="{A3EFE5AE-1F80-4BC0-B05D-171280CC697C}" type="pres">
      <dgm:prSet presAssocID="{E670740F-6D05-4522-96D6-1FD7072357A7}" presName="DropPinPlaceHolder" presStyleCnt="0"/>
      <dgm:spPr/>
    </dgm:pt>
    <dgm:pt modelId="{9BB88F25-9427-4354-8A91-5C356162C4B6}" type="pres">
      <dgm:prSet presAssocID="{E670740F-6D05-4522-96D6-1FD7072357A7}" presName="DropPin" presStyleLbl="alignNode1" presStyleIdx="1" presStyleCnt="6"/>
      <dgm:spPr/>
    </dgm:pt>
    <dgm:pt modelId="{DC3C7615-7028-469B-A84B-533C5202B866}" type="pres">
      <dgm:prSet presAssocID="{E670740F-6D05-4522-96D6-1FD7072357A7}" presName="Ellipse" presStyleLbl="fgAcc1" presStyleIdx="1" presStyleCnt="6"/>
      <dgm:spPr/>
    </dgm:pt>
    <dgm:pt modelId="{58FBCEC5-8325-4713-9BD9-591431BD9881}" type="pres">
      <dgm:prSet presAssocID="{E670740F-6D05-4522-96D6-1FD7072357A7}" presName="L2TextContainer" presStyleLbl="revTx" presStyleIdx="2" presStyleCnt="12">
        <dgm:presLayoutVars>
          <dgm:bulletEnabled val="1"/>
        </dgm:presLayoutVars>
      </dgm:prSet>
      <dgm:spPr/>
    </dgm:pt>
    <dgm:pt modelId="{1D179504-19A2-493B-A807-A673F7027716}" type="pres">
      <dgm:prSet presAssocID="{E670740F-6D05-4522-96D6-1FD7072357A7}" presName="L1TextContainer" presStyleLbl="revTx" presStyleIdx="3" presStyleCnt="12">
        <dgm:presLayoutVars>
          <dgm:chMax val="1"/>
          <dgm:chPref val="1"/>
          <dgm:bulletEnabled val="1"/>
        </dgm:presLayoutVars>
      </dgm:prSet>
      <dgm:spPr/>
    </dgm:pt>
    <dgm:pt modelId="{A08B036C-20D9-42DA-B476-89188E303996}" type="pres">
      <dgm:prSet presAssocID="{E670740F-6D05-4522-96D6-1FD7072357A7}" presName="ConnectLine" presStyleLbl="dkBgShp" presStyleIdx="3" presStyleCnt="8"/>
      <dgm:spPr/>
    </dgm:pt>
    <dgm:pt modelId="{991422EA-9C39-4DB7-84D7-2E362EB5FDED}" type="pres">
      <dgm:prSet presAssocID="{E670740F-6D05-4522-96D6-1FD7072357A7}" presName="ConnectorPoint" presStyleCnt="0"/>
      <dgm:spPr/>
    </dgm:pt>
    <dgm:pt modelId="{FA25F4D3-50F9-4C05-9552-A2BE5E654908}" type="pres">
      <dgm:prSet presAssocID="{E670740F-6D05-4522-96D6-1FD7072357A7}" presName="Bullet" presStyleLbl="lnNode1" presStyleIdx="1" presStyleCnt="6"/>
      <dgm:spPr/>
    </dgm:pt>
    <dgm:pt modelId="{DF5E8D03-EB34-4E92-855F-0929380FA8E1}" type="pres">
      <dgm:prSet presAssocID="{E670740F-6D05-4522-96D6-1FD7072357A7}" presName="EmptyPlaceHolder" presStyleCnt="0"/>
      <dgm:spPr/>
    </dgm:pt>
    <dgm:pt modelId="{70571265-5F1C-4BA7-A1B6-B82E076DB807}" type="pres">
      <dgm:prSet presAssocID="{F0A4CC7A-8FC8-4AB7-8F74-9C02CE0E23FF}" presName="spaceBetweenRectangles" presStyleCnt="0"/>
      <dgm:spPr/>
    </dgm:pt>
    <dgm:pt modelId="{6F1B925A-15AD-4B8F-B66E-ABB62CE70144}" type="pres">
      <dgm:prSet presAssocID="{1277CF6A-419A-49CE-8A8B-5ACD522D7FD9}" presName="composite" presStyleCnt="0"/>
      <dgm:spPr/>
    </dgm:pt>
    <dgm:pt modelId="{C1F76E2A-C7E0-42A6-92CB-20B5D8D495A6}" type="pres">
      <dgm:prSet presAssocID="{1277CF6A-419A-49CE-8A8B-5ACD522D7FD9}" presName="DropPinPlaceHolder" presStyleCnt="0"/>
      <dgm:spPr/>
    </dgm:pt>
    <dgm:pt modelId="{4DC8F5BE-AC2A-42F6-9589-64A8D232C98B}" type="pres">
      <dgm:prSet presAssocID="{1277CF6A-419A-49CE-8A8B-5ACD522D7FD9}" presName="DropPin" presStyleLbl="alignNode1" presStyleIdx="2" presStyleCnt="6"/>
      <dgm:spPr/>
    </dgm:pt>
    <dgm:pt modelId="{7B3BC211-4A6D-445B-8D7D-9018C5362CD1}" type="pres">
      <dgm:prSet presAssocID="{1277CF6A-419A-49CE-8A8B-5ACD522D7FD9}" presName="Ellipse" presStyleLbl="fgAcc1" presStyleIdx="2" presStyleCnt="6"/>
      <dgm:spPr/>
    </dgm:pt>
    <dgm:pt modelId="{3AF25320-0856-4DD5-84CE-6A39EF563C60}" type="pres">
      <dgm:prSet presAssocID="{1277CF6A-419A-49CE-8A8B-5ACD522D7FD9}" presName="L2TextContainer" presStyleLbl="revTx" presStyleIdx="4" presStyleCnt="12">
        <dgm:presLayoutVars>
          <dgm:bulletEnabled val="1"/>
        </dgm:presLayoutVars>
      </dgm:prSet>
      <dgm:spPr/>
    </dgm:pt>
    <dgm:pt modelId="{9B87D715-884A-4CA5-A3B3-4D5E49F827AF}" type="pres">
      <dgm:prSet presAssocID="{1277CF6A-419A-49CE-8A8B-5ACD522D7FD9}" presName="L1TextContainer" presStyleLbl="revTx" presStyleIdx="5" presStyleCnt="12">
        <dgm:presLayoutVars>
          <dgm:chMax val="1"/>
          <dgm:chPref val="1"/>
          <dgm:bulletEnabled val="1"/>
        </dgm:presLayoutVars>
      </dgm:prSet>
      <dgm:spPr/>
    </dgm:pt>
    <dgm:pt modelId="{FDEB73B1-7919-40FC-814B-EAA261E0A76B}" type="pres">
      <dgm:prSet presAssocID="{1277CF6A-419A-49CE-8A8B-5ACD522D7FD9}" presName="ConnectLine" presStyleLbl="dkBgShp" presStyleIdx="4" presStyleCnt="8"/>
      <dgm:spPr/>
    </dgm:pt>
    <dgm:pt modelId="{A9FFEE00-B1F7-4CE7-8AC3-8358D122146A}" type="pres">
      <dgm:prSet presAssocID="{1277CF6A-419A-49CE-8A8B-5ACD522D7FD9}" presName="ConnectorPoint" presStyleCnt="0"/>
      <dgm:spPr/>
    </dgm:pt>
    <dgm:pt modelId="{CF3BD279-0556-49D3-98B8-9B93A4EA226E}" type="pres">
      <dgm:prSet presAssocID="{1277CF6A-419A-49CE-8A8B-5ACD522D7FD9}" presName="Bullet" presStyleLbl="lnNode1" presStyleIdx="2" presStyleCnt="6"/>
      <dgm:spPr/>
    </dgm:pt>
    <dgm:pt modelId="{7C1FCBD3-A328-47CD-B76D-BADA60B4DF18}" type="pres">
      <dgm:prSet presAssocID="{1277CF6A-419A-49CE-8A8B-5ACD522D7FD9}" presName="EmptyPlaceHolder" presStyleCnt="0"/>
      <dgm:spPr/>
    </dgm:pt>
    <dgm:pt modelId="{B9134C93-B6A7-4FEF-88E5-B7520A0DC529}" type="pres">
      <dgm:prSet presAssocID="{8AC37B64-D48A-4982-ABC7-9204434A1624}" presName="spaceBetweenRectangles" presStyleCnt="0"/>
      <dgm:spPr/>
    </dgm:pt>
    <dgm:pt modelId="{D614DFF3-4D5C-4178-A867-CA8E8D869C2D}" type="pres">
      <dgm:prSet presAssocID="{AA8C0C81-7FD7-445E-897E-D8608F44E6B1}" presName="composite" presStyleCnt="0"/>
      <dgm:spPr/>
    </dgm:pt>
    <dgm:pt modelId="{D2DD2118-84E3-4F01-9A0A-484A4BB7DDD5}" type="pres">
      <dgm:prSet presAssocID="{AA8C0C81-7FD7-445E-897E-D8608F44E6B1}" presName="DropPinPlaceHolder" presStyleCnt="0"/>
      <dgm:spPr/>
    </dgm:pt>
    <dgm:pt modelId="{E8DFE2D3-92ED-4371-B152-AE5D5534DD68}" type="pres">
      <dgm:prSet presAssocID="{AA8C0C81-7FD7-445E-897E-D8608F44E6B1}" presName="DropPin" presStyleLbl="alignNode1" presStyleIdx="3" presStyleCnt="6"/>
      <dgm:spPr/>
    </dgm:pt>
    <dgm:pt modelId="{2C902FDC-2158-461C-B8F1-EE5534EE3D4C}" type="pres">
      <dgm:prSet presAssocID="{AA8C0C81-7FD7-445E-897E-D8608F44E6B1}" presName="Ellipse" presStyleLbl="fgAcc1" presStyleIdx="3" presStyleCnt="6"/>
      <dgm:spPr/>
    </dgm:pt>
    <dgm:pt modelId="{C79DE02F-99E5-4A20-BD00-91C18D1672C6}" type="pres">
      <dgm:prSet presAssocID="{AA8C0C81-7FD7-445E-897E-D8608F44E6B1}" presName="L2TextContainer" presStyleLbl="revTx" presStyleIdx="6" presStyleCnt="12">
        <dgm:presLayoutVars>
          <dgm:bulletEnabled val="1"/>
        </dgm:presLayoutVars>
      </dgm:prSet>
      <dgm:spPr/>
    </dgm:pt>
    <dgm:pt modelId="{8E97FA90-B80D-4E18-923E-C8F5BC2E7961}" type="pres">
      <dgm:prSet presAssocID="{AA8C0C81-7FD7-445E-897E-D8608F44E6B1}" presName="L1TextContainer" presStyleLbl="revTx" presStyleIdx="7" presStyleCnt="12">
        <dgm:presLayoutVars>
          <dgm:chMax val="1"/>
          <dgm:chPref val="1"/>
          <dgm:bulletEnabled val="1"/>
        </dgm:presLayoutVars>
      </dgm:prSet>
      <dgm:spPr/>
    </dgm:pt>
    <dgm:pt modelId="{7172597F-F43D-46B3-9689-19899445F9C1}" type="pres">
      <dgm:prSet presAssocID="{AA8C0C81-7FD7-445E-897E-D8608F44E6B1}" presName="ConnectLine" presStyleLbl="dkBgShp" presStyleIdx="5" presStyleCnt="8"/>
      <dgm:spPr/>
    </dgm:pt>
    <dgm:pt modelId="{49C8D3BA-A310-406D-B5B1-3BE476BC08BD}" type="pres">
      <dgm:prSet presAssocID="{AA8C0C81-7FD7-445E-897E-D8608F44E6B1}" presName="ConnectorPoint" presStyleCnt="0"/>
      <dgm:spPr/>
    </dgm:pt>
    <dgm:pt modelId="{E0C2FD81-37CE-443E-87D8-51F6AEA4DC7E}" type="pres">
      <dgm:prSet presAssocID="{AA8C0C81-7FD7-445E-897E-D8608F44E6B1}" presName="Bullet" presStyleLbl="lnNode1" presStyleIdx="3" presStyleCnt="6"/>
      <dgm:spPr/>
    </dgm:pt>
    <dgm:pt modelId="{6F9590AB-4E7F-42D2-B8F2-A50C57AFB322}" type="pres">
      <dgm:prSet presAssocID="{AA8C0C81-7FD7-445E-897E-D8608F44E6B1}" presName="EmptyPlaceHolder" presStyleCnt="0"/>
      <dgm:spPr/>
    </dgm:pt>
    <dgm:pt modelId="{1A58E340-B3D3-4001-ABB3-D79E74D27657}" type="pres">
      <dgm:prSet presAssocID="{E36FDCEF-AAF6-4DC6-A70A-02F6DAF5619F}" presName="spaceBetweenRectangles" presStyleCnt="0"/>
      <dgm:spPr/>
    </dgm:pt>
    <dgm:pt modelId="{F325B72B-5CE3-40C1-9F7C-281A90972B9C}" type="pres">
      <dgm:prSet presAssocID="{E16E68A6-793E-4E33-936C-A41D4A8E9C91}" presName="composite" presStyleCnt="0"/>
      <dgm:spPr/>
    </dgm:pt>
    <dgm:pt modelId="{DB08EF61-E7AA-4503-830F-C621D79A0CE4}" type="pres">
      <dgm:prSet presAssocID="{E16E68A6-793E-4E33-936C-A41D4A8E9C91}" presName="DropPinPlaceHolder" presStyleCnt="0"/>
      <dgm:spPr/>
    </dgm:pt>
    <dgm:pt modelId="{CFC31B14-3934-4FAE-B6C5-E3F2F1129CB1}" type="pres">
      <dgm:prSet presAssocID="{E16E68A6-793E-4E33-936C-A41D4A8E9C91}" presName="DropPin" presStyleLbl="alignNode1" presStyleIdx="4" presStyleCnt="6"/>
      <dgm:spPr/>
    </dgm:pt>
    <dgm:pt modelId="{02A5A036-FAC2-4D62-A4CD-CBD2011CCB20}" type="pres">
      <dgm:prSet presAssocID="{E16E68A6-793E-4E33-936C-A41D4A8E9C91}" presName="Ellipse" presStyleLbl="fgAcc1" presStyleIdx="4" presStyleCnt="6"/>
      <dgm:spPr/>
    </dgm:pt>
    <dgm:pt modelId="{465BAE5C-0FDF-4875-8C36-2610597DC194}" type="pres">
      <dgm:prSet presAssocID="{E16E68A6-793E-4E33-936C-A41D4A8E9C91}" presName="L2TextContainer" presStyleLbl="revTx" presStyleIdx="8" presStyleCnt="12">
        <dgm:presLayoutVars>
          <dgm:bulletEnabled val="1"/>
        </dgm:presLayoutVars>
      </dgm:prSet>
      <dgm:spPr/>
    </dgm:pt>
    <dgm:pt modelId="{A4BA7895-2114-40AC-AB54-60440DFB9A88}" type="pres">
      <dgm:prSet presAssocID="{E16E68A6-793E-4E33-936C-A41D4A8E9C91}" presName="L1TextContainer" presStyleLbl="revTx" presStyleIdx="9" presStyleCnt="12">
        <dgm:presLayoutVars>
          <dgm:chMax val="1"/>
          <dgm:chPref val="1"/>
          <dgm:bulletEnabled val="1"/>
        </dgm:presLayoutVars>
      </dgm:prSet>
      <dgm:spPr/>
    </dgm:pt>
    <dgm:pt modelId="{C2FFDF76-385C-4B3A-B5DA-52F23DA276A8}" type="pres">
      <dgm:prSet presAssocID="{E16E68A6-793E-4E33-936C-A41D4A8E9C91}" presName="ConnectLine" presStyleLbl="dkBgShp" presStyleIdx="6" presStyleCnt="8"/>
      <dgm:spPr/>
    </dgm:pt>
    <dgm:pt modelId="{076480C2-0FFD-4EF6-8689-F5526AE4BB36}" type="pres">
      <dgm:prSet presAssocID="{E16E68A6-793E-4E33-936C-A41D4A8E9C91}" presName="ConnectorPoint" presStyleCnt="0"/>
      <dgm:spPr/>
    </dgm:pt>
    <dgm:pt modelId="{0A106BC8-0FD0-4AFD-8736-8B080CD16D14}" type="pres">
      <dgm:prSet presAssocID="{E16E68A6-793E-4E33-936C-A41D4A8E9C91}" presName="Bullet" presStyleLbl="lnNode1" presStyleIdx="4" presStyleCnt="6"/>
      <dgm:spPr/>
    </dgm:pt>
    <dgm:pt modelId="{AC60E23F-E2FA-4AEC-AE2A-5A0142A38D9E}" type="pres">
      <dgm:prSet presAssocID="{E16E68A6-793E-4E33-936C-A41D4A8E9C91}" presName="EmptyPlaceHolder" presStyleCnt="0"/>
      <dgm:spPr/>
    </dgm:pt>
    <dgm:pt modelId="{EB6B8599-94A4-4D29-B631-886753337BD8}" type="pres">
      <dgm:prSet presAssocID="{CF5C99CC-83FB-4385-93CD-C624DE14A448}" presName="spaceBetweenRectangles" presStyleCnt="0"/>
      <dgm:spPr/>
    </dgm:pt>
    <dgm:pt modelId="{7421CB0E-846C-4926-AE9E-196083CEB2FB}" type="pres">
      <dgm:prSet presAssocID="{341019B7-3078-49FD-9BFD-DF69939EC21A}" presName="composite" presStyleCnt="0"/>
      <dgm:spPr/>
    </dgm:pt>
    <dgm:pt modelId="{5A4648B1-B298-46D9-87C5-C09B127365B6}" type="pres">
      <dgm:prSet presAssocID="{341019B7-3078-49FD-9BFD-DF69939EC21A}" presName="DropPinPlaceHolder" presStyleCnt="0"/>
      <dgm:spPr/>
    </dgm:pt>
    <dgm:pt modelId="{2F13880A-98B5-47AB-A840-B1EEF80ADCA9}" type="pres">
      <dgm:prSet presAssocID="{341019B7-3078-49FD-9BFD-DF69939EC21A}" presName="DropPin" presStyleLbl="alignNode1" presStyleIdx="5" presStyleCnt="6"/>
      <dgm:spPr/>
    </dgm:pt>
    <dgm:pt modelId="{9DC1D84E-2B4E-4754-A5CE-B95D1CDC1E56}" type="pres">
      <dgm:prSet presAssocID="{341019B7-3078-49FD-9BFD-DF69939EC21A}" presName="Ellipse" presStyleLbl="fgAcc1" presStyleIdx="5" presStyleCnt="6"/>
      <dgm:spPr/>
    </dgm:pt>
    <dgm:pt modelId="{89CC7273-C6CA-4C37-A989-C7DF52EF1684}" type="pres">
      <dgm:prSet presAssocID="{341019B7-3078-49FD-9BFD-DF69939EC21A}" presName="L2TextContainer" presStyleLbl="revTx" presStyleIdx="10" presStyleCnt="12">
        <dgm:presLayoutVars>
          <dgm:bulletEnabled val="1"/>
        </dgm:presLayoutVars>
      </dgm:prSet>
      <dgm:spPr/>
    </dgm:pt>
    <dgm:pt modelId="{48BEB4AC-10C2-41C0-A583-DEC03682D1B6}" type="pres">
      <dgm:prSet presAssocID="{341019B7-3078-49FD-9BFD-DF69939EC21A}" presName="L1TextContainer" presStyleLbl="revTx" presStyleIdx="11" presStyleCnt="12">
        <dgm:presLayoutVars>
          <dgm:chMax val="1"/>
          <dgm:chPref val="1"/>
          <dgm:bulletEnabled val="1"/>
        </dgm:presLayoutVars>
      </dgm:prSet>
      <dgm:spPr/>
    </dgm:pt>
    <dgm:pt modelId="{7BB17489-EAB8-4684-8B7C-25F4B886DB5B}" type="pres">
      <dgm:prSet presAssocID="{341019B7-3078-49FD-9BFD-DF69939EC21A}" presName="ConnectLine" presStyleLbl="dkBgShp" presStyleIdx="7" presStyleCnt="8"/>
      <dgm:spPr/>
    </dgm:pt>
    <dgm:pt modelId="{F70265F9-047C-4827-AE23-164944338320}" type="pres">
      <dgm:prSet presAssocID="{341019B7-3078-49FD-9BFD-DF69939EC21A}" presName="ConnectorPoint" presStyleCnt="0"/>
      <dgm:spPr/>
    </dgm:pt>
    <dgm:pt modelId="{3BECDCF8-1A73-483A-AC91-6E6D09B2EF21}" type="pres">
      <dgm:prSet presAssocID="{341019B7-3078-49FD-9BFD-DF69939EC21A}" presName="Bullet" presStyleLbl="lnNode1" presStyleIdx="5" presStyleCnt="6"/>
      <dgm:spPr/>
    </dgm:pt>
    <dgm:pt modelId="{F1B845AF-D1E5-4C0D-B3BB-767AA846FA89}" type="pres">
      <dgm:prSet presAssocID="{341019B7-3078-49FD-9BFD-DF69939EC21A}" presName="EmptyPlaceHolder" presStyleCnt="0"/>
      <dgm:spPr/>
    </dgm:pt>
  </dgm:ptLst>
  <dgm:cxnLst>
    <dgm:cxn modelId="{03484A00-F0AE-4581-B296-32F34FD140CE}" type="presOf" srcId="{ABE0F09F-C23F-4A63-BB44-A922B7B47633}" destId="{17CCC10C-F06A-4C61-B1F4-22EE818E01E8}" srcOrd="0" destOrd="0" presId="urn:microsoft.com/office/officeart/2024/layout/BulletTimelineInverted"/>
    <dgm:cxn modelId="{B4EE261A-9AAA-4C1C-A530-DCEF6E6571A2}" srcId="{7C2F5873-5377-424C-9DE8-9BCE6D36F3E2}" destId="{E670740F-6D05-4522-96D6-1FD7072357A7}" srcOrd="1" destOrd="0" parTransId="{6FC257D4-1192-4915-A6DA-09E889415A1B}" sibTransId="{F0A4CC7A-8FC8-4AB7-8F74-9C02CE0E23FF}"/>
    <dgm:cxn modelId="{A263FD2B-E8EB-4F88-938A-4DAFBDCDAD51}" type="presOf" srcId="{341019B7-3078-49FD-9BFD-DF69939EC21A}" destId="{48BEB4AC-10C2-41C0-A583-DEC03682D1B6}" srcOrd="0" destOrd="0" presId="urn:microsoft.com/office/officeart/2024/layout/BulletTimelineInverted"/>
    <dgm:cxn modelId="{06849C2E-8182-4565-BA07-BCC2CF27C891}" type="presOf" srcId="{7C2F5873-5377-424C-9DE8-9BCE6D36F3E2}" destId="{5645F84B-E193-4733-9591-53E4D1A7A3CD}" srcOrd="0" destOrd="0" presId="urn:microsoft.com/office/officeart/2024/layout/BulletTimelineInverted"/>
    <dgm:cxn modelId="{62F8F251-3BCF-42E1-9C97-7FA2461962FE}" srcId="{7C2F5873-5377-424C-9DE8-9BCE6D36F3E2}" destId="{ABE0F09F-C23F-4A63-BB44-A922B7B47633}" srcOrd="0" destOrd="0" parTransId="{7E882054-34E4-43FF-9145-B51B775FAE37}" sibTransId="{E55739FB-1EA0-4D09-A326-706BFD67D9B5}"/>
    <dgm:cxn modelId="{4E5CD357-52F0-47E2-8857-63FA554F1361}" srcId="{7C2F5873-5377-424C-9DE8-9BCE6D36F3E2}" destId="{341019B7-3078-49FD-9BFD-DF69939EC21A}" srcOrd="5" destOrd="0" parTransId="{BF688B5D-6109-4F4C-9000-81923DE1791D}" sibTransId="{80153C6E-F745-42F5-ABB5-C8E75C79F774}"/>
    <dgm:cxn modelId="{4E8AE480-B7E6-4200-810D-E254E94363F2}" type="presOf" srcId="{E670740F-6D05-4522-96D6-1FD7072357A7}" destId="{1D179504-19A2-493B-A807-A673F7027716}" srcOrd="0" destOrd="0" presId="urn:microsoft.com/office/officeart/2024/layout/BulletTimelineInverted"/>
    <dgm:cxn modelId="{45746B8B-61E2-4805-8555-CA7DBF1DBA02}" type="presOf" srcId="{E16E68A6-793E-4E33-936C-A41D4A8E9C91}" destId="{A4BA7895-2114-40AC-AB54-60440DFB9A88}" srcOrd="0" destOrd="0" presId="urn:microsoft.com/office/officeart/2024/layout/BulletTimelineInverted"/>
    <dgm:cxn modelId="{8607ACA5-79A2-4189-AB7C-0DA18DFCD270}" srcId="{7C2F5873-5377-424C-9DE8-9BCE6D36F3E2}" destId="{1277CF6A-419A-49CE-8A8B-5ACD522D7FD9}" srcOrd="2" destOrd="0" parTransId="{87382300-5DF2-4880-A168-AB437BF75817}" sibTransId="{8AC37B64-D48A-4982-ABC7-9204434A1624}"/>
    <dgm:cxn modelId="{757060AC-1F8C-4588-A3C3-D81BA25402C6}" type="presOf" srcId="{1277CF6A-419A-49CE-8A8B-5ACD522D7FD9}" destId="{9B87D715-884A-4CA5-A3B3-4D5E49F827AF}" srcOrd="0" destOrd="0" presId="urn:microsoft.com/office/officeart/2024/layout/BulletTimelineInverted"/>
    <dgm:cxn modelId="{459C6ECA-3E60-44C1-AE89-9F6434EE45B9}" type="presOf" srcId="{AA8C0C81-7FD7-445E-897E-D8608F44E6B1}" destId="{8E97FA90-B80D-4E18-923E-C8F5BC2E7961}" srcOrd="0" destOrd="0" presId="urn:microsoft.com/office/officeart/2024/layout/BulletTimelineInverted"/>
    <dgm:cxn modelId="{FCE646E0-AFB4-4752-9B38-9070710DA504}" srcId="{7C2F5873-5377-424C-9DE8-9BCE6D36F3E2}" destId="{AA8C0C81-7FD7-445E-897E-D8608F44E6B1}" srcOrd="3" destOrd="0" parTransId="{9246AEBD-9878-4655-9EDB-C12262BAD3CA}" sibTransId="{E36FDCEF-AAF6-4DC6-A70A-02F6DAF5619F}"/>
    <dgm:cxn modelId="{A1BD5EEC-D260-4305-A353-17B26C34EA60}" srcId="{7C2F5873-5377-424C-9DE8-9BCE6D36F3E2}" destId="{E16E68A6-793E-4E33-936C-A41D4A8E9C91}" srcOrd="4" destOrd="0" parTransId="{17792D41-FB7B-4E4C-9668-4D022A7A52A0}" sibTransId="{CF5C99CC-83FB-4385-93CD-C624DE14A448}"/>
    <dgm:cxn modelId="{F116521A-9D0F-42F9-9C81-6B1493A20141}" type="presParOf" srcId="{5645F84B-E193-4733-9591-53E4D1A7A3CD}" destId="{C8513BB7-02FB-4F27-9065-72AF487D1D05}" srcOrd="0" destOrd="0" presId="urn:microsoft.com/office/officeart/2024/layout/BulletTimelineInverted"/>
    <dgm:cxn modelId="{8F6B4673-70EC-4098-8F50-04495184DF14}" type="presParOf" srcId="{C8513BB7-02FB-4F27-9065-72AF487D1D05}" destId="{58967FB8-D8FE-4975-AAD6-213ED0252943}" srcOrd="0" destOrd="0" presId="urn:microsoft.com/office/officeart/2024/layout/BulletTimelineInverted"/>
    <dgm:cxn modelId="{2A361E18-691C-45A0-A649-B45E24B0C8C9}" type="presParOf" srcId="{C8513BB7-02FB-4F27-9065-72AF487D1D05}" destId="{0DE3EEA8-2371-4F52-AAFC-96980376B33C}" srcOrd="1" destOrd="0" presId="urn:microsoft.com/office/officeart/2024/layout/BulletTimelineInverted"/>
    <dgm:cxn modelId="{5D8D4955-35AF-4129-A3B8-4C604CC827F0}" type="presParOf" srcId="{5645F84B-E193-4733-9591-53E4D1A7A3CD}" destId="{94B1ABEF-066E-4B0F-9F75-7A80C14C3B84}" srcOrd="1" destOrd="0" presId="urn:microsoft.com/office/officeart/2024/layout/BulletTimelineInverted"/>
    <dgm:cxn modelId="{098E152B-63B6-4AAF-88CC-019E7289728C}" type="presParOf" srcId="{94B1ABEF-066E-4B0F-9F75-7A80C14C3B84}" destId="{4BB4A465-8446-48C6-ABC2-85D568B366BA}" srcOrd="0" destOrd="0" presId="urn:microsoft.com/office/officeart/2024/layout/BulletTimelineInverted"/>
    <dgm:cxn modelId="{CA7CCA1F-8FC2-4367-B0F2-ACCE52B84611}" type="presParOf" srcId="{4BB4A465-8446-48C6-ABC2-85D568B366BA}" destId="{F4F7A639-BFBD-4AD6-A172-485D04AAC7CA}" srcOrd="0" destOrd="0" presId="urn:microsoft.com/office/officeart/2024/layout/BulletTimelineInverted"/>
    <dgm:cxn modelId="{513560FD-33C2-4FC2-B831-E2418DD1F554}" type="presParOf" srcId="{F4F7A639-BFBD-4AD6-A172-485D04AAC7CA}" destId="{BAF4BF33-1382-4F29-8978-9A7AFBC66148}" srcOrd="0" destOrd="0" presId="urn:microsoft.com/office/officeart/2024/layout/BulletTimelineInverted"/>
    <dgm:cxn modelId="{8E7F72DF-CB6E-4B0F-9C42-FB952A088346}" type="presParOf" srcId="{F4F7A639-BFBD-4AD6-A172-485D04AAC7CA}" destId="{A5D45634-D80A-4576-B99F-30D78C7D7EB0}" srcOrd="1" destOrd="0" presId="urn:microsoft.com/office/officeart/2024/layout/BulletTimelineInverted"/>
    <dgm:cxn modelId="{76D0CB5E-365C-4E87-9A7A-346F2AB0E22F}" type="presParOf" srcId="{4BB4A465-8446-48C6-ABC2-85D568B366BA}" destId="{2572196D-9DA9-4DAC-8ABC-C516FC7C3481}" srcOrd="1" destOrd="0" presId="urn:microsoft.com/office/officeart/2024/layout/BulletTimelineInverted"/>
    <dgm:cxn modelId="{57FF0595-C9ED-402A-B7DD-975B96F2EE39}" type="presParOf" srcId="{4BB4A465-8446-48C6-ABC2-85D568B366BA}" destId="{17CCC10C-F06A-4C61-B1F4-22EE818E01E8}" srcOrd="2" destOrd="0" presId="urn:microsoft.com/office/officeart/2024/layout/BulletTimelineInverted"/>
    <dgm:cxn modelId="{B79B8431-F42C-4E12-A531-667A786B468E}" type="presParOf" srcId="{4BB4A465-8446-48C6-ABC2-85D568B366BA}" destId="{849B5163-5E59-4C15-AA5A-8D1D6444638C}" srcOrd="3" destOrd="0" presId="urn:microsoft.com/office/officeart/2024/layout/BulletTimelineInverted"/>
    <dgm:cxn modelId="{4459031C-49F2-49A6-ACB9-07D48109DDFF}" type="presParOf" srcId="{4BB4A465-8446-48C6-ABC2-85D568B366BA}" destId="{8F3F80B9-C822-42BC-BA3E-5AC3BB5C8A96}" srcOrd="4" destOrd="0" presId="urn:microsoft.com/office/officeart/2024/layout/BulletTimelineInverted"/>
    <dgm:cxn modelId="{9D03A4A2-EE0D-4B70-BE76-C41B728123DB}" type="presParOf" srcId="{8F3F80B9-C822-42BC-BA3E-5AC3BB5C8A96}" destId="{B42C9E00-C34F-4CB1-85B2-E79B7C3B152D}" srcOrd="0" destOrd="0" presId="urn:microsoft.com/office/officeart/2024/layout/BulletTimelineInverted"/>
    <dgm:cxn modelId="{CDBB779B-E92A-49C1-B931-732C6C09AE00}" type="presParOf" srcId="{4BB4A465-8446-48C6-ABC2-85D568B366BA}" destId="{6977B815-098C-4CAC-AC6E-E1C13ACBD5A4}" srcOrd="5" destOrd="0" presId="urn:microsoft.com/office/officeart/2024/layout/BulletTimelineInverted"/>
    <dgm:cxn modelId="{87154B36-1AED-4FE9-A096-844D6FA7070D}" type="presParOf" srcId="{94B1ABEF-066E-4B0F-9F75-7A80C14C3B84}" destId="{5A2B1439-F0D0-4A7E-A347-91E4A8DB0E86}" srcOrd="1" destOrd="0" presId="urn:microsoft.com/office/officeart/2024/layout/BulletTimelineInverted"/>
    <dgm:cxn modelId="{0DC2D386-0D6C-43CB-B60E-E492B8ED69CC}" type="presParOf" srcId="{94B1ABEF-066E-4B0F-9F75-7A80C14C3B84}" destId="{31A50D73-8DBF-4C61-A8B3-A49C1DAD2682}" srcOrd="2" destOrd="0" presId="urn:microsoft.com/office/officeart/2024/layout/BulletTimelineInverted"/>
    <dgm:cxn modelId="{5DFB095B-23EE-4E4A-B12F-382390D17969}" type="presParOf" srcId="{31A50D73-8DBF-4C61-A8B3-A49C1DAD2682}" destId="{A3EFE5AE-1F80-4BC0-B05D-171280CC697C}" srcOrd="0" destOrd="0" presId="urn:microsoft.com/office/officeart/2024/layout/BulletTimelineInverted"/>
    <dgm:cxn modelId="{4A0682A8-0122-4666-B541-2746CF81C3F3}" type="presParOf" srcId="{A3EFE5AE-1F80-4BC0-B05D-171280CC697C}" destId="{9BB88F25-9427-4354-8A91-5C356162C4B6}" srcOrd="0" destOrd="0" presId="urn:microsoft.com/office/officeart/2024/layout/BulletTimelineInverted"/>
    <dgm:cxn modelId="{3FBDD1AB-0FBD-4506-A957-FE8CE4F37F84}" type="presParOf" srcId="{A3EFE5AE-1F80-4BC0-B05D-171280CC697C}" destId="{DC3C7615-7028-469B-A84B-533C5202B866}" srcOrd="1" destOrd="0" presId="urn:microsoft.com/office/officeart/2024/layout/BulletTimelineInverted"/>
    <dgm:cxn modelId="{395ACF23-BCA7-4469-8836-AC34840BA508}" type="presParOf" srcId="{31A50D73-8DBF-4C61-A8B3-A49C1DAD2682}" destId="{58FBCEC5-8325-4713-9BD9-591431BD9881}" srcOrd="1" destOrd="0" presId="urn:microsoft.com/office/officeart/2024/layout/BulletTimelineInverted"/>
    <dgm:cxn modelId="{FE0D068F-116E-42E0-998F-A7B434088B48}" type="presParOf" srcId="{31A50D73-8DBF-4C61-A8B3-A49C1DAD2682}" destId="{1D179504-19A2-493B-A807-A673F7027716}" srcOrd="2" destOrd="0" presId="urn:microsoft.com/office/officeart/2024/layout/BulletTimelineInverted"/>
    <dgm:cxn modelId="{C0A22482-771A-4C87-AF7D-B49D65B4A5CD}" type="presParOf" srcId="{31A50D73-8DBF-4C61-A8B3-A49C1DAD2682}" destId="{A08B036C-20D9-42DA-B476-89188E303996}" srcOrd="3" destOrd="0" presId="urn:microsoft.com/office/officeart/2024/layout/BulletTimelineInverted"/>
    <dgm:cxn modelId="{781CA7D7-F843-43FE-910F-D83C10185402}" type="presParOf" srcId="{31A50D73-8DBF-4C61-A8B3-A49C1DAD2682}" destId="{991422EA-9C39-4DB7-84D7-2E362EB5FDED}" srcOrd="4" destOrd="0" presId="urn:microsoft.com/office/officeart/2024/layout/BulletTimelineInverted"/>
    <dgm:cxn modelId="{9D89E8B3-A255-4EB9-9450-F6DF171ED926}" type="presParOf" srcId="{991422EA-9C39-4DB7-84D7-2E362EB5FDED}" destId="{FA25F4D3-50F9-4C05-9552-A2BE5E654908}" srcOrd="0" destOrd="0" presId="urn:microsoft.com/office/officeart/2024/layout/BulletTimelineInverted"/>
    <dgm:cxn modelId="{5CF0E10D-4BDA-4D70-A6B3-6D9B658102E2}" type="presParOf" srcId="{31A50D73-8DBF-4C61-A8B3-A49C1DAD2682}" destId="{DF5E8D03-EB34-4E92-855F-0929380FA8E1}" srcOrd="5" destOrd="0" presId="urn:microsoft.com/office/officeart/2024/layout/BulletTimelineInverted"/>
    <dgm:cxn modelId="{E6ED1CA6-83AE-4486-9216-E5FB486A0ABF}" type="presParOf" srcId="{94B1ABEF-066E-4B0F-9F75-7A80C14C3B84}" destId="{70571265-5F1C-4BA7-A1B6-B82E076DB807}" srcOrd="3" destOrd="0" presId="urn:microsoft.com/office/officeart/2024/layout/BulletTimelineInverted"/>
    <dgm:cxn modelId="{4969E489-D9B7-4253-ACC2-7E1A3DE1D67D}" type="presParOf" srcId="{94B1ABEF-066E-4B0F-9F75-7A80C14C3B84}" destId="{6F1B925A-15AD-4B8F-B66E-ABB62CE70144}" srcOrd="4" destOrd="0" presId="urn:microsoft.com/office/officeart/2024/layout/BulletTimelineInverted"/>
    <dgm:cxn modelId="{181221D7-C18C-40AE-8342-BC78C6903268}" type="presParOf" srcId="{6F1B925A-15AD-4B8F-B66E-ABB62CE70144}" destId="{C1F76E2A-C7E0-42A6-92CB-20B5D8D495A6}" srcOrd="0" destOrd="0" presId="urn:microsoft.com/office/officeart/2024/layout/BulletTimelineInverted"/>
    <dgm:cxn modelId="{D3DC4CA3-5188-4F3C-A4AD-59918637A208}" type="presParOf" srcId="{C1F76E2A-C7E0-42A6-92CB-20B5D8D495A6}" destId="{4DC8F5BE-AC2A-42F6-9589-64A8D232C98B}" srcOrd="0" destOrd="0" presId="urn:microsoft.com/office/officeart/2024/layout/BulletTimelineInverted"/>
    <dgm:cxn modelId="{07A18B2C-C4AF-4740-904E-0EF592963EAE}" type="presParOf" srcId="{C1F76E2A-C7E0-42A6-92CB-20B5D8D495A6}" destId="{7B3BC211-4A6D-445B-8D7D-9018C5362CD1}" srcOrd="1" destOrd="0" presId="urn:microsoft.com/office/officeart/2024/layout/BulletTimelineInverted"/>
    <dgm:cxn modelId="{024F36FA-B56E-43E5-BF5E-3E0E2F0F5246}" type="presParOf" srcId="{6F1B925A-15AD-4B8F-B66E-ABB62CE70144}" destId="{3AF25320-0856-4DD5-84CE-6A39EF563C60}" srcOrd="1" destOrd="0" presId="urn:microsoft.com/office/officeart/2024/layout/BulletTimelineInverted"/>
    <dgm:cxn modelId="{2270E04F-05EB-434A-BFCD-A37277B83754}" type="presParOf" srcId="{6F1B925A-15AD-4B8F-B66E-ABB62CE70144}" destId="{9B87D715-884A-4CA5-A3B3-4D5E49F827AF}" srcOrd="2" destOrd="0" presId="urn:microsoft.com/office/officeart/2024/layout/BulletTimelineInverted"/>
    <dgm:cxn modelId="{D971A4E3-6195-4309-93D3-513C1A70EDE5}" type="presParOf" srcId="{6F1B925A-15AD-4B8F-B66E-ABB62CE70144}" destId="{FDEB73B1-7919-40FC-814B-EAA261E0A76B}" srcOrd="3" destOrd="0" presId="urn:microsoft.com/office/officeart/2024/layout/BulletTimelineInverted"/>
    <dgm:cxn modelId="{5AB70E18-D822-45B9-836D-B909066023A5}" type="presParOf" srcId="{6F1B925A-15AD-4B8F-B66E-ABB62CE70144}" destId="{A9FFEE00-B1F7-4CE7-8AC3-8358D122146A}" srcOrd="4" destOrd="0" presId="urn:microsoft.com/office/officeart/2024/layout/BulletTimelineInverted"/>
    <dgm:cxn modelId="{34A5306E-5BF2-422C-AC8B-BACEA0F1BE4A}" type="presParOf" srcId="{A9FFEE00-B1F7-4CE7-8AC3-8358D122146A}" destId="{CF3BD279-0556-49D3-98B8-9B93A4EA226E}" srcOrd="0" destOrd="0" presId="urn:microsoft.com/office/officeart/2024/layout/BulletTimelineInverted"/>
    <dgm:cxn modelId="{948DC4FC-C492-4632-BD42-39BAAE96955D}" type="presParOf" srcId="{6F1B925A-15AD-4B8F-B66E-ABB62CE70144}" destId="{7C1FCBD3-A328-47CD-B76D-BADA60B4DF18}" srcOrd="5" destOrd="0" presId="urn:microsoft.com/office/officeart/2024/layout/BulletTimelineInverted"/>
    <dgm:cxn modelId="{3AC86730-5433-4A9B-9909-53A2B656EA4F}" type="presParOf" srcId="{94B1ABEF-066E-4B0F-9F75-7A80C14C3B84}" destId="{B9134C93-B6A7-4FEF-88E5-B7520A0DC529}" srcOrd="5" destOrd="0" presId="urn:microsoft.com/office/officeart/2024/layout/BulletTimelineInverted"/>
    <dgm:cxn modelId="{5CF37AD1-0F3D-4B12-9B4A-D511475FB65D}" type="presParOf" srcId="{94B1ABEF-066E-4B0F-9F75-7A80C14C3B84}" destId="{D614DFF3-4D5C-4178-A867-CA8E8D869C2D}" srcOrd="6" destOrd="0" presId="urn:microsoft.com/office/officeart/2024/layout/BulletTimelineInverted"/>
    <dgm:cxn modelId="{7BD5583E-C36F-4F13-9721-66641239E1E8}" type="presParOf" srcId="{D614DFF3-4D5C-4178-A867-CA8E8D869C2D}" destId="{D2DD2118-84E3-4F01-9A0A-484A4BB7DDD5}" srcOrd="0" destOrd="0" presId="urn:microsoft.com/office/officeart/2024/layout/BulletTimelineInverted"/>
    <dgm:cxn modelId="{2914808F-CE43-4A22-BEE4-C320345A524F}" type="presParOf" srcId="{D2DD2118-84E3-4F01-9A0A-484A4BB7DDD5}" destId="{E8DFE2D3-92ED-4371-B152-AE5D5534DD68}" srcOrd="0" destOrd="0" presId="urn:microsoft.com/office/officeart/2024/layout/BulletTimelineInverted"/>
    <dgm:cxn modelId="{AF7FA7F5-55D6-465C-A665-3A820BD2D45B}" type="presParOf" srcId="{D2DD2118-84E3-4F01-9A0A-484A4BB7DDD5}" destId="{2C902FDC-2158-461C-B8F1-EE5534EE3D4C}" srcOrd="1" destOrd="0" presId="urn:microsoft.com/office/officeart/2024/layout/BulletTimelineInverted"/>
    <dgm:cxn modelId="{3CA51A34-81DB-40FB-A19E-7806A06EDB59}" type="presParOf" srcId="{D614DFF3-4D5C-4178-A867-CA8E8D869C2D}" destId="{C79DE02F-99E5-4A20-BD00-91C18D1672C6}" srcOrd="1" destOrd="0" presId="urn:microsoft.com/office/officeart/2024/layout/BulletTimelineInverted"/>
    <dgm:cxn modelId="{5572D79F-03F3-4FA7-AAF6-B71A028BBEE6}" type="presParOf" srcId="{D614DFF3-4D5C-4178-A867-CA8E8D869C2D}" destId="{8E97FA90-B80D-4E18-923E-C8F5BC2E7961}" srcOrd="2" destOrd="0" presId="urn:microsoft.com/office/officeart/2024/layout/BulletTimelineInverted"/>
    <dgm:cxn modelId="{582BF494-848F-4DC7-A42B-3CA558C3C599}" type="presParOf" srcId="{D614DFF3-4D5C-4178-A867-CA8E8D869C2D}" destId="{7172597F-F43D-46B3-9689-19899445F9C1}" srcOrd="3" destOrd="0" presId="urn:microsoft.com/office/officeart/2024/layout/BulletTimelineInverted"/>
    <dgm:cxn modelId="{F59DE323-E3A0-45E2-A468-DBC5ABBEABE4}" type="presParOf" srcId="{D614DFF3-4D5C-4178-A867-CA8E8D869C2D}" destId="{49C8D3BA-A310-406D-B5B1-3BE476BC08BD}" srcOrd="4" destOrd="0" presId="urn:microsoft.com/office/officeart/2024/layout/BulletTimelineInverted"/>
    <dgm:cxn modelId="{C9EA2B7F-E7BF-4FC1-9F9C-994A06C6EFBF}" type="presParOf" srcId="{49C8D3BA-A310-406D-B5B1-3BE476BC08BD}" destId="{E0C2FD81-37CE-443E-87D8-51F6AEA4DC7E}" srcOrd="0" destOrd="0" presId="urn:microsoft.com/office/officeart/2024/layout/BulletTimelineInverted"/>
    <dgm:cxn modelId="{9D2B6430-7D37-442D-90A2-8A83FCF8AC0D}" type="presParOf" srcId="{D614DFF3-4D5C-4178-A867-CA8E8D869C2D}" destId="{6F9590AB-4E7F-42D2-B8F2-A50C57AFB322}" srcOrd="5" destOrd="0" presId="urn:microsoft.com/office/officeart/2024/layout/BulletTimelineInverted"/>
    <dgm:cxn modelId="{4F0A590E-B2DB-42E2-AE46-27685EF16629}" type="presParOf" srcId="{94B1ABEF-066E-4B0F-9F75-7A80C14C3B84}" destId="{1A58E340-B3D3-4001-ABB3-D79E74D27657}" srcOrd="7" destOrd="0" presId="urn:microsoft.com/office/officeart/2024/layout/BulletTimelineInverted"/>
    <dgm:cxn modelId="{8FF1304C-D071-43F3-AC7C-96D73A01884E}" type="presParOf" srcId="{94B1ABEF-066E-4B0F-9F75-7A80C14C3B84}" destId="{F325B72B-5CE3-40C1-9F7C-281A90972B9C}" srcOrd="8" destOrd="0" presId="urn:microsoft.com/office/officeart/2024/layout/BulletTimelineInverted"/>
    <dgm:cxn modelId="{1F92FABB-CFF0-4CF0-B750-5F02579B2F85}" type="presParOf" srcId="{F325B72B-5CE3-40C1-9F7C-281A90972B9C}" destId="{DB08EF61-E7AA-4503-830F-C621D79A0CE4}" srcOrd="0" destOrd="0" presId="urn:microsoft.com/office/officeart/2024/layout/BulletTimelineInverted"/>
    <dgm:cxn modelId="{51C37A0D-528F-481C-9A26-36485A0CFC42}" type="presParOf" srcId="{DB08EF61-E7AA-4503-830F-C621D79A0CE4}" destId="{CFC31B14-3934-4FAE-B6C5-E3F2F1129CB1}" srcOrd="0" destOrd="0" presId="urn:microsoft.com/office/officeart/2024/layout/BulletTimelineInverted"/>
    <dgm:cxn modelId="{E128A052-22D2-45EC-9382-F81A7F861A96}" type="presParOf" srcId="{DB08EF61-E7AA-4503-830F-C621D79A0CE4}" destId="{02A5A036-FAC2-4D62-A4CD-CBD2011CCB20}" srcOrd="1" destOrd="0" presId="urn:microsoft.com/office/officeart/2024/layout/BulletTimelineInverted"/>
    <dgm:cxn modelId="{B6A1E2D3-77D6-48FA-921C-F4F71109A905}" type="presParOf" srcId="{F325B72B-5CE3-40C1-9F7C-281A90972B9C}" destId="{465BAE5C-0FDF-4875-8C36-2610597DC194}" srcOrd="1" destOrd="0" presId="urn:microsoft.com/office/officeart/2024/layout/BulletTimelineInverted"/>
    <dgm:cxn modelId="{A44658DB-5FB2-4CA4-B6BF-33A8602F2DC5}" type="presParOf" srcId="{F325B72B-5CE3-40C1-9F7C-281A90972B9C}" destId="{A4BA7895-2114-40AC-AB54-60440DFB9A88}" srcOrd="2" destOrd="0" presId="urn:microsoft.com/office/officeart/2024/layout/BulletTimelineInverted"/>
    <dgm:cxn modelId="{F57CD3E0-D6E7-44F0-A3AF-E39F64478068}" type="presParOf" srcId="{F325B72B-5CE3-40C1-9F7C-281A90972B9C}" destId="{C2FFDF76-385C-4B3A-B5DA-52F23DA276A8}" srcOrd="3" destOrd="0" presId="urn:microsoft.com/office/officeart/2024/layout/BulletTimelineInverted"/>
    <dgm:cxn modelId="{E55C9369-9CB4-44A1-A981-B3BF63935033}" type="presParOf" srcId="{F325B72B-5CE3-40C1-9F7C-281A90972B9C}" destId="{076480C2-0FFD-4EF6-8689-F5526AE4BB36}" srcOrd="4" destOrd="0" presId="urn:microsoft.com/office/officeart/2024/layout/BulletTimelineInverted"/>
    <dgm:cxn modelId="{1E136FDE-4A61-4406-A4B8-A3FFC5A1E2B9}" type="presParOf" srcId="{076480C2-0FFD-4EF6-8689-F5526AE4BB36}" destId="{0A106BC8-0FD0-4AFD-8736-8B080CD16D14}" srcOrd="0" destOrd="0" presId="urn:microsoft.com/office/officeart/2024/layout/BulletTimelineInverted"/>
    <dgm:cxn modelId="{62CEE728-D52B-457B-8577-CF0FC5FD6339}" type="presParOf" srcId="{F325B72B-5CE3-40C1-9F7C-281A90972B9C}" destId="{AC60E23F-E2FA-4AEC-AE2A-5A0142A38D9E}" srcOrd="5" destOrd="0" presId="urn:microsoft.com/office/officeart/2024/layout/BulletTimelineInverted"/>
    <dgm:cxn modelId="{4DB830B1-0F59-46E9-BBE8-24A599775FF8}" type="presParOf" srcId="{94B1ABEF-066E-4B0F-9F75-7A80C14C3B84}" destId="{EB6B8599-94A4-4D29-B631-886753337BD8}" srcOrd="9" destOrd="0" presId="urn:microsoft.com/office/officeart/2024/layout/BulletTimelineInverted"/>
    <dgm:cxn modelId="{A2B158F1-D7A8-4F8A-922C-944E13A78CE7}" type="presParOf" srcId="{94B1ABEF-066E-4B0F-9F75-7A80C14C3B84}" destId="{7421CB0E-846C-4926-AE9E-196083CEB2FB}" srcOrd="10" destOrd="0" presId="urn:microsoft.com/office/officeart/2024/layout/BulletTimelineInverted"/>
    <dgm:cxn modelId="{26B4F29A-0CB2-402E-91D5-41EDD529EA6C}" type="presParOf" srcId="{7421CB0E-846C-4926-AE9E-196083CEB2FB}" destId="{5A4648B1-B298-46D9-87C5-C09B127365B6}" srcOrd="0" destOrd="0" presId="urn:microsoft.com/office/officeart/2024/layout/BulletTimelineInverted"/>
    <dgm:cxn modelId="{7146DAE9-581C-48BC-A14E-8B18CADC5E39}" type="presParOf" srcId="{5A4648B1-B298-46D9-87C5-C09B127365B6}" destId="{2F13880A-98B5-47AB-A840-B1EEF80ADCA9}" srcOrd="0" destOrd="0" presId="urn:microsoft.com/office/officeart/2024/layout/BulletTimelineInverted"/>
    <dgm:cxn modelId="{5C9489FF-DB1B-49C1-BF54-504B88080053}" type="presParOf" srcId="{5A4648B1-B298-46D9-87C5-C09B127365B6}" destId="{9DC1D84E-2B4E-4754-A5CE-B95D1CDC1E56}" srcOrd="1" destOrd="0" presId="urn:microsoft.com/office/officeart/2024/layout/BulletTimelineInverted"/>
    <dgm:cxn modelId="{71B99D2B-9976-4B7B-9C4E-C3E11835C799}" type="presParOf" srcId="{7421CB0E-846C-4926-AE9E-196083CEB2FB}" destId="{89CC7273-C6CA-4C37-A989-C7DF52EF1684}" srcOrd="1" destOrd="0" presId="urn:microsoft.com/office/officeart/2024/layout/BulletTimelineInverted"/>
    <dgm:cxn modelId="{3C7E181B-F51D-4B04-9A63-BBA32EBD6943}" type="presParOf" srcId="{7421CB0E-846C-4926-AE9E-196083CEB2FB}" destId="{48BEB4AC-10C2-41C0-A583-DEC03682D1B6}" srcOrd="2" destOrd="0" presId="urn:microsoft.com/office/officeart/2024/layout/BulletTimelineInverted"/>
    <dgm:cxn modelId="{543C2A54-5810-4631-A93E-19C8E94C3262}" type="presParOf" srcId="{7421CB0E-846C-4926-AE9E-196083CEB2FB}" destId="{7BB17489-EAB8-4684-8B7C-25F4B886DB5B}" srcOrd="3" destOrd="0" presId="urn:microsoft.com/office/officeart/2024/layout/BulletTimelineInverted"/>
    <dgm:cxn modelId="{D9BB99A5-A3E7-43A4-AD98-031A7A21591E}" type="presParOf" srcId="{7421CB0E-846C-4926-AE9E-196083CEB2FB}" destId="{F70265F9-047C-4827-AE23-164944338320}" srcOrd="4" destOrd="0" presId="urn:microsoft.com/office/officeart/2024/layout/BulletTimelineInverted"/>
    <dgm:cxn modelId="{5A0AEF31-2814-4852-8710-55CAE5E140B1}" type="presParOf" srcId="{F70265F9-047C-4827-AE23-164944338320}" destId="{3BECDCF8-1A73-483A-AC91-6E6D09B2EF21}" srcOrd="0" destOrd="0" presId="urn:microsoft.com/office/officeart/2024/layout/BulletTimelineInverted"/>
    <dgm:cxn modelId="{B88937BA-92F5-45BD-BC8E-607DC98864D2}" type="presParOf" srcId="{7421CB0E-846C-4926-AE9E-196083CEB2FB}" destId="{F1B845AF-D1E5-4C0D-B3BB-767AA846FA89}" srcOrd="5" destOrd="0" presId="urn:microsoft.com/office/officeart/2024/layout/BulletTimelineInvert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422112-16A9-4BBA-A8EF-C40BE0EE2019}"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G"/>
        </a:p>
      </dgm:t>
    </dgm:pt>
    <dgm:pt modelId="{F8D3FA77-22B8-44E9-92E1-D03B9912F1E2}">
      <dgm:prSet custT="1"/>
      <dgm:spPr/>
      <dgm:t>
        <a:bodyPr/>
        <a:lstStyle/>
        <a:p>
          <a:r>
            <a:rPr lang="en-UG" sz="2400" b="1" i="0">
              <a:latin typeface="Poppins" panose="00000500000000000000" pitchFamily="2" charset="0"/>
              <a:cs typeface="Poppins" panose="00000500000000000000" pitchFamily="2" charset="0"/>
            </a:rPr>
            <a:t>Universal birth registration</a:t>
          </a:r>
          <a:endParaRPr lang="en-UG" sz="2400">
            <a:latin typeface="Poppins" panose="00000500000000000000" pitchFamily="2" charset="0"/>
            <a:cs typeface="Poppins" panose="00000500000000000000" pitchFamily="2" charset="0"/>
          </a:endParaRPr>
        </a:p>
      </dgm:t>
    </dgm:pt>
    <dgm:pt modelId="{149E8270-7C3F-467E-96A5-4362D2385A83}" type="parTrans" cxnId="{6F65F630-BB07-4421-969D-331BBCCA4BDD}">
      <dgm:prSet/>
      <dgm:spPr/>
      <dgm:t>
        <a:bodyPr/>
        <a:lstStyle/>
        <a:p>
          <a:endParaRPr lang="en-UG" sz="2000">
            <a:latin typeface="Poppins" panose="00000500000000000000" pitchFamily="2" charset="0"/>
            <a:cs typeface="Poppins" panose="00000500000000000000" pitchFamily="2" charset="0"/>
          </a:endParaRPr>
        </a:p>
      </dgm:t>
    </dgm:pt>
    <dgm:pt modelId="{53B64802-108E-4478-87BB-1C456E7DDD17}" type="sibTrans" cxnId="{6F65F630-BB07-4421-969D-331BBCCA4BDD}">
      <dgm:prSet/>
      <dgm:spPr/>
      <dgm:t>
        <a:bodyPr/>
        <a:lstStyle/>
        <a:p>
          <a:endParaRPr lang="en-UG" sz="2000">
            <a:latin typeface="Poppins" panose="00000500000000000000" pitchFamily="2" charset="0"/>
            <a:cs typeface="Poppins" panose="00000500000000000000" pitchFamily="2" charset="0"/>
          </a:endParaRPr>
        </a:p>
      </dgm:t>
    </dgm:pt>
    <dgm:pt modelId="{392E197E-3E76-4337-B8FB-ECAD87348E61}">
      <dgm:prSet custT="1"/>
      <dgm:spPr/>
      <dgm:t>
        <a:bodyPr/>
        <a:lstStyle/>
        <a:p>
          <a:r>
            <a:rPr lang="en-UG" sz="2400" b="0" i="0" dirty="0">
              <a:latin typeface="Poppins" panose="00000500000000000000" pitchFamily="2" charset="0"/>
              <a:cs typeface="Poppins" panose="00000500000000000000" pitchFamily="2" charset="0"/>
            </a:rPr>
            <a:t>Every child </a:t>
          </a:r>
          <a:r>
            <a:rPr lang="en-US" sz="2400" b="0" i="0" dirty="0">
              <a:latin typeface="Poppins" panose="00000500000000000000" pitchFamily="2" charset="0"/>
              <a:cs typeface="Poppins" panose="00000500000000000000" pitchFamily="2" charset="0"/>
            </a:rPr>
            <a:t>is </a:t>
          </a:r>
          <a:r>
            <a:rPr lang="en-UG" sz="2400" b="0" i="0" dirty="0">
              <a:latin typeface="Poppins" panose="00000500000000000000" pitchFamily="2" charset="0"/>
              <a:cs typeface="Poppins" panose="00000500000000000000" pitchFamily="2" charset="0"/>
            </a:rPr>
            <a:t>registered at birth.</a:t>
          </a:r>
          <a:endParaRPr lang="en-UG" sz="2400" dirty="0">
            <a:latin typeface="Poppins" panose="00000500000000000000" pitchFamily="2" charset="0"/>
            <a:cs typeface="Poppins" panose="00000500000000000000" pitchFamily="2" charset="0"/>
          </a:endParaRPr>
        </a:p>
      </dgm:t>
    </dgm:pt>
    <dgm:pt modelId="{20AE8972-1F10-4AD8-8E66-1CC76891005B}" type="parTrans" cxnId="{BAC85DE9-AEBF-46D0-B316-65A77EB9D9E3}">
      <dgm:prSet/>
      <dgm:spPr/>
      <dgm:t>
        <a:bodyPr/>
        <a:lstStyle/>
        <a:p>
          <a:endParaRPr lang="en-UG" sz="2000">
            <a:latin typeface="Poppins" panose="00000500000000000000" pitchFamily="2" charset="0"/>
            <a:cs typeface="Poppins" panose="00000500000000000000" pitchFamily="2" charset="0"/>
          </a:endParaRPr>
        </a:p>
      </dgm:t>
    </dgm:pt>
    <dgm:pt modelId="{007FF515-F26F-48D1-8726-3C1A40B1D0B0}" type="sibTrans" cxnId="{BAC85DE9-AEBF-46D0-B316-65A77EB9D9E3}">
      <dgm:prSet/>
      <dgm:spPr/>
      <dgm:t>
        <a:bodyPr/>
        <a:lstStyle/>
        <a:p>
          <a:endParaRPr lang="en-UG" sz="2000">
            <a:latin typeface="Poppins" panose="00000500000000000000" pitchFamily="2" charset="0"/>
            <a:cs typeface="Poppins" panose="00000500000000000000" pitchFamily="2" charset="0"/>
          </a:endParaRPr>
        </a:p>
      </dgm:t>
    </dgm:pt>
    <dgm:pt modelId="{3B7B7290-9504-43C0-96E4-B2C2CAD16C7A}">
      <dgm:prSet custT="1"/>
      <dgm:spPr/>
      <dgm:t>
        <a:bodyPr/>
        <a:lstStyle/>
        <a:p>
          <a:r>
            <a:rPr lang="en-UG" sz="2400" b="0" i="0" dirty="0">
              <a:latin typeface="Poppins" panose="00000500000000000000" pitchFamily="2" charset="0"/>
              <a:cs typeface="Poppins" panose="00000500000000000000" pitchFamily="2" charset="0"/>
            </a:rPr>
            <a:t>Every registered child </a:t>
          </a:r>
          <a:r>
            <a:rPr lang="en-US" sz="2400" b="0" i="0" dirty="0">
              <a:latin typeface="Poppins" panose="00000500000000000000" pitchFamily="2" charset="0"/>
              <a:cs typeface="Poppins" panose="00000500000000000000" pitchFamily="2" charset="0"/>
            </a:rPr>
            <a:t>is </a:t>
          </a:r>
          <a:r>
            <a:rPr lang="en-UG" sz="2400" b="0" i="0" dirty="0">
              <a:latin typeface="Poppins" panose="00000500000000000000" pitchFamily="2" charset="0"/>
              <a:cs typeface="Poppins" panose="00000500000000000000" pitchFamily="2" charset="0"/>
            </a:rPr>
            <a:t>issued a birth certificate.</a:t>
          </a:r>
          <a:endParaRPr lang="en-UG" sz="2400" dirty="0">
            <a:latin typeface="Poppins" panose="00000500000000000000" pitchFamily="2" charset="0"/>
            <a:cs typeface="Poppins" panose="00000500000000000000" pitchFamily="2" charset="0"/>
          </a:endParaRPr>
        </a:p>
      </dgm:t>
    </dgm:pt>
    <dgm:pt modelId="{E562BE09-9D80-4515-B58D-58C0321D7759}" type="parTrans" cxnId="{0FCB3F3D-C815-437F-94A0-7C925166E8A1}">
      <dgm:prSet/>
      <dgm:spPr/>
      <dgm:t>
        <a:bodyPr/>
        <a:lstStyle/>
        <a:p>
          <a:endParaRPr lang="en-UG" sz="2000">
            <a:latin typeface="Poppins" panose="00000500000000000000" pitchFamily="2" charset="0"/>
            <a:cs typeface="Poppins" panose="00000500000000000000" pitchFamily="2" charset="0"/>
          </a:endParaRPr>
        </a:p>
      </dgm:t>
    </dgm:pt>
    <dgm:pt modelId="{A6CB50C3-9DFE-4A46-B352-3A48F82EB456}" type="sibTrans" cxnId="{0FCB3F3D-C815-437F-94A0-7C925166E8A1}">
      <dgm:prSet/>
      <dgm:spPr/>
      <dgm:t>
        <a:bodyPr/>
        <a:lstStyle/>
        <a:p>
          <a:endParaRPr lang="en-UG" sz="2000">
            <a:latin typeface="Poppins" panose="00000500000000000000" pitchFamily="2" charset="0"/>
            <a:cs typeface="Poppins" panose="00000500000000000000" pitchFamily="2" charset="0"/>
          </a:endParaRPr>
        </a:p>
      </dgm:t>
    </dgm:pt>
    <dgm:pt modelId="{AB8FCC90-D1A4-43F8-9E42-35F31390F98F}">
      <dgm:prSet custT="1"/>
      <dgm:spPr/>
      <dgm:t>
        <a:bodyPr/>
        <a:lstStyle/>
        <a:p>
          <a:r>
            <a:rPr lang="en-UG" sz="2400" b="1" i="0">
              <a:latin typeface="Poppins" panose="00000500000000000000" pitchFamily="2" charset="0"/>
              <a:cs typeface="Poppins" panose="00000500000000000000" pitchFamily="2" charset="0"/>
            </a:rPr>
            <a:t>Complete and timely death registration</a:t>
          </a:r>
          <a:endParaRPr lang="en-UG" sz="2400">
            <a:latin typeface="Poppins" panose="00000500000000000000" pitchFamily="2" charset="0"/>
            <a:cs typeface="Poppins" panose="00000500000000000000" pitchFamily="2" charset="0"/>
          </a:endParaRPr>
        </a:p>
      </dgm:t>
    </dgm:pt>
    <dgm:pt modelId="{BEB9A400-75DF-45DF-9E7C-789F76962E80}" type="parTrans" cxnId="{D39BE16A-374E-472F-B2AB-10674B65702F}">
      <dgm:prSet/>
      <dgm:spPr/>
      <dgm:t>
        <a:bodyPr/>
        <a:lstStyle/>
        <a:p>
          <a:endParaRPr lang="en-UG" sz="2000">
            <a:latin typeface="Poppins" panose="00000500000000000000" pitchFamily="2" charset="0"/>
            <a:cs typeface="Poppins" panose="00000500000000000000" pitchFamily="2" charset="0"/>
          </a:endParaRPr>
        </a:p>
      </dgm:t>
    </dgm:pt>
    <dgm:pt modelId="{8A527647-18AC-48B7-8167-96B4645319A4}" type="sibTrans" cxnId="{D39BE16A-374E-472F-B2AB-10674B65702F}">
      <dgm:prSet/>
      <dgm:spPr/>
      <dgm:t>
        <a:bodyPr/>
        <a:lstStyle/>
        <a:p>
          <a:endParaRPr lang="en-UG" sz="2000">
            <a:latin typeface="Poppins" panose="00000500000000000000" pitchFamily="2" charset="0"/>
            <a:cs typeface="Poppins" panose="00000500000000000000" pitchFamily="2" charset="0"/>
          </a:endParaRPr>
        </a:p>
      </dgm:t>
    </dgm:pt>
    <dgm:pt modelId="{D82CD69F-2C46-47C3-90C4-0712FAC73930}">
      <dgm:prSet custT="1"/>
      <dgm:spPr/>
      <dgm:t>
        <a:bodyPr/>
        <a:lstStyle/>
        <a:p>
          <a:r>
            <a:rPr lang="en-UG" sz="2400" b="0" i="0">
              <a:latin typeface="Poppins" panose="00000500000000000000" pitchFamily="2" charset="0"/>
              <a:cs typeface="Poppins" panose="00000500000000000000" pitchFamily="2" charset="0"/>
            </a:rPr>
            <a:t>Reliable death and cause-of-death statistics for health planning.</a:t>
          </a:r>
          <a:endParaRPr lang="en-UG" sz="2400">
            <a:latin typeface="Poppins" panose="00000500000000000000" pitchFamily="2" charset="0"/>
            <a:cs typeface="Poppins" panose="00000500000000000000" pitchFamily="2" charset="0"/>
          </a:endParaRPr>
        </a:p>
      </dgm:t>
    </dgm:pt>
    <dgm:pt modelId="{4AC4BB19-0AFF-45BC-B603-AFCFBECA26FF}" type="parTrans" cxnId="{FCFACFB4-D42B-45D1-B44A-8CF152760B3D}">
      <dgm:prSet/>
      <dgm:spPr/>
      <dgm:t>
        <a:bodyPr/>
        <a:lstStyle/>
        <a:p>
          <a:endParaRPr lang="en-UG" sz="2000">
            <a:latin typeface="Poppins" panose="00000500000000000000" pitchFamily="2" charset="0"/>
            <a:cs typeface="Poppins" panose="00000500000000000000" pitchFamily="2" charset="0"/>
          </a:endParaRPr>
        </a:p>
      </dgm:t>
    </dgm:pt>
    <dgm:pt modelId="{BF85ABBC-F578-4AD8-840A-EA7C31C544D8}" type="sibTrans" cxnId="{FCFACFB4-D42B-45D1-B44A-8CF152760B3D}">
      <dgm:prSet/>
      <dgm:spPr/>
      <dgm:t>
        <a:bodyPr/>
        <a:lstStyle/>
        <a:p>
          <a:endParaRPr lang="en-UG" sz="2000">
            <a:latin typeface="Poppins" panose="00000500000000000000" pitchFamily="2" charset="0"/>
            <a:cs typeface="Poppins" panose="00000500000000000000" pitchFamily="2" charset="0"/>
          </a:endParaRPr>
        </a:p>
      </dgm:t>
    </dgm:pt>
    <dgm:pt modelId="{A38E752D-882C-47E2-B8A6-A74EA529FD16}">
      <dgm:prSet custT="1"/>
      <dgm:spPr/>
      <dgm:t>
        <a:bodyPr/>
        <a:lstStyle/>
        <a:p>
          <a:r>
            <a:rPr lang="en-UG" sz="2400" b="1" i="0">
              <a:latin typeface="Poppins" panose="00000500000000000000" pitchFamily="2" charset="0"/>
              <a:cs typeface="Poppins" panose="00000500000000000000" pitchFamily="2" charset="0"/>
            </a:rPr>
            <a:t>Interoperable systems</a:t>
          </a:r>
          <a:endParaRPr lang="en-UG" sz="2400">
            <a:latin typeface="Poppins" panose="00000500000000000000" pitchFamily="2" charset="0"/>
            <a:cs typeface="Poppins" panose="00000500000000000000" pitchFamily="2" charset="0"/>
          </a:endParaRPr>
        </a:p>
      </dgm:t>
    </dgm:pt>
    <dgm:pt modelId="{7A54EB91-1519-4464-8B21-3CA123265F98}" type="parTrans" cxnId="{4398012E-BDF4-498F-8BC1-31F342AC58A8}">
      <dgm:prSet/>
      <dgm:spPr/>
      <dgm:t>
        <a:bodyPr/>
        <a:lstStyle/>
        <a:p>
          <a:endParaRPr lang="en-UG" sz="2000">
            <a:latin typeface="Poppins" panose="00000500000000000000" pitchFamily="2" charset="0"/>
            <a:cs typeface="Poppins" panose="00000500000000000000" pitchFamily="2" charset="0"/>
          </a:endParaRPr>
        </a:p>
      </dgm:t>
    </dgm:pt>
    <dgm:pt modelId="{8983D2B0-5862-410F-A31E-C489429EC9EF}" type="sibTrans" cxnId="{4398012E-BDF4-498F-8BC1-31F342AC58A8}">
      <dgm:prSet/>
      <dgm:spPr/>
      <dgm:t>
        <a:bodyPr/>
        <a:lstStyle/>
        <a:p>
          <a:endParaRPr lang="en-UG" sz="2000">
            <a:latin typeface="Poppins" panose="00000500000000000000" pitchFamily="2" charset="0"/>
            <a:cs typeface="Poppins" panose="00000500000000000000" pitchFamily="2" charset="0"/>
          </a:endParaRPr>
        </a:p>
      </dgm:t>
    </dgm:pt>
    <dgm:pt modelId="{11B2C3B9-22A0-4F8A-B40C-E30533607A78}">
      <dgm:prSet custT="1"/>
      <dgm:spPr/>
      <dgm:t>
        <a:bodyPr/>
        <a:lstStyle/>
        <a:p>
          <a:r>
            <a:rPr lang="en-UG" sz="2400" b="0" i="0">
              <a:latin typeface="Poppins" panose="00000500000000000000" pitchFamily="2" charset="0"/>
              <a:cs typeface="Poppins" panose="00000500000000000000" pitchFamily="2" charset="0"/>
            </a:rPr>
            <a:t>CRVS linked with health, education, national ID and social protection systems.</a:t>
          </a:r>
          <a:endParaRPr lang="en-UG" sz="2400">
            <a:latin typeface="Poppins" panose="00000500000000000000" pitchFamily="2" charset="0"/>
            <a:cs typeface="Poppins" panose="00000500000000000000" pitchFamily="2" charset="0"/>
          </a:endParaRPr>
        </a:p>
      </dgm:t>
    </dgm:pt>
    <dgm:pt modelId="{397FB86D-561A-4E80-B316-67B8ADF77E57}" type="parTrans" cxnId="{2828958C-13FA-4E24-81BD-18DD07F0ACB5}">
      <dgm:prSet/>
      <dgm:spPr/>
      <dgm:t>
        <a:bodyPr/>
        <a:lstStyle/>
        <a:p>
          <a:endParaRPr lang="en-UG" sz="2000">
            <a:latin typeface="Poppins" panose="00000500000000000000" pitchFamily="2" charset="0"/>
            <a:cs typeface="Poppins" panose="00000500000000000000" pitchFamily="2" charset="0"/>
          </a:endParaRPr>
        </a:p>
      </dgm:t>
    </dgm:pt>
    <dgm:pt modelId="{58D22A6B-C9F9-4757-AFFF-EA185C11D22B}" type="sibTrans" cxnId="{2828958C-13FA-4E24-81BD-18DD07F0ACB5}">
      <dgm:prSet/>
      <dgm:spPr/>
      <dgm:t>
        <a:bodyPr/>
        <a:lstStyle/>
        <a:p>
          <a:endParaRPr lang="en-UG" sz="2000">
            <a:latin typeface="Poppins" panose="00000500000000000000" pitchFamily="2" charset="0"/>
            <a:cs typeface="Poppins" panose="00000500000000000000" pitchFamily="2" charset="0"/>
          </a:endParaRPr>
        </a:p>
      </dgm:t>
    </dgm:pt>
    <dgm:pt modelId="{D9D19C28-F72B-4BB3-ACA5-0215AEA73445}">
      <dgm:prSet custT="1"/>
      <dgm:spPr/>
      <dgm:t>
        <a:bodyPr/>
        <a:lstStyle/>
        <a:p>
          <a:r>
            <a:rPr lang="en-UG" sz="2400" b="1" i="0">
              <a:latin typeface="Poppins" panose="00000500000000000000" pitchFamily="2" charset="0"/>
              <a:cs typeface="Poppins" panose="00000500000000000000" pitchFamily="2" charset="0"/>
            </a:rPr>
            <a:t>Digital and decentralized services</a:t>
          </a:r>
          <a:endParaRPr lang="en-UG" sz="2400">
            <a:latin typeface="Poppins" panose="00000500000000000000" pitchFamily="2" charset="0"/>
            <a:cs typeface="Poppins" panose="00000500000000000000" pitchFamily="2" charset="0"/>
          </a:endParaRPr>
        </a:p>
      </dgm:t>
    </dgm:pt>
    <dgm:pt modelId="{4219AC73-797F-45AA-87A8-E31BDEFE3602}" type="parTrans" cxnId="{022D7AE4-F9B9-453E-BBED-0D6F445C6F00}">
      <dgm:prSet/>
      <dgm:spPr/>
      <dgm:t>
        <a:bodyPr/>
        <a:lstStyle/>
        <a:p>
          <a:endParaRPr lang="en-UG" sz="2000">
            <a:latin typeface="Poppins" panose="00000500000000000000" pitchFamily="2" charset="0"/>
            <a:cs typeface="Poppins" panose="00000500000000000000" pitchFamily="2" charset="0"/>
          </a:endParaRPr>
        </a:p>
      </dgm:t>
    </dgm:pt>
    <dgm:pt modelId="{4D72C291-E08E-4DE9-A890-3D683A918799}" type="sibTrans" cxnId="{022D7AE4-F9B9-453E-BBED-0D6F445C6F00}">
      <dgm:prSet/>
      <dgm:spPr/>
      <dgm:t>
        <a:bodyPr/>
        <a:lstStyle/>
        <a:p>
          <a:endParaRPr lang="en-UG" sz="2000">
            <a:latin typeface="Poppins" panose="00000500000000000000" pitchFamily="2" charset="0"/>
            <a:cs typeface="Poppins" panose="00000500000000000000" pitchFamily="2" charset="0"/>
          </a:endParaRPr>
        </a:p>
      </dgm:t>
    </dgm:pt>
    <dgm:pt modelId="{EAD0D733-BB02-459E-A296-01F9B6C4BF3B}">
      <dgm:prSet custT="1"/>
      <dgm:spPr/>
      <dgm:t>
        <a:bodyPr/>
        <a:lstStyle/>
        <a:p>
          <a:r>
            <a:rPr lang="en-UG" sz="2400" b="0" i="0">
              <a:latin typeface="Poppins" panose="00000500000000000000" pitchFamily="2" charset="0"/>
              <a:cs typeface="Poppins" panose="00000500000000000000" pitchFamily="2" charset="0"/>
            </a:rPr>
            <a:t>Services closer to communities, especially remote and marginalized populations.</a:t>
          </a:r>
          <a:endParaRPr lang="en-UG" sz="2400">
            <a:latin typeface="Poppins" panose="00000500000000000000" pitchFamily="2" charset="0"/>
            <a:cs typeface="Poppins" panose="00000500000000000000" pitchFamily="2" charset="0"/>
          </a:endParaRPr>
        </a:p>
      </dgm:t>
    </dgm:pt>
    <dgm:pt modelId="{2E5781AD-1F57-42B9-A5CA-A6EBEDCCDA63}" type="parTrans" cxnId="{8659144A-F7BA-4D95-81FA-AD18790BF686}">
      <dgm:prSet/>
      <dgm:spPr/>
      <dgm:t>
        <a:bodyPr/>
        <a:lstStyle/>
        <a:p>
          <a:endParaRPr lang="en-UG" sz="2000">
            <a:latin typeface="Poppins" panose="00000500000000000000" pitchFamily="2" charset="0"/>
            <a:cs typeface="Poppins" panose="00000500000000000000" pitchFamily="2" charset="0"/>
          </a:endParaRPr>
        </a:p>
      </dgm:t>
    </dgm:pt>
    <dgm:pt modelId="{7C6A6888-887A-4C25-9205-EB789230EE98}" type="sibTrans" cxnId="{8659144A-F7BA-4D95-81FA-AD18790BF686}">
      <dgm:prSet/>
      <dgm:spPr/>
      <dgm:t>
        <a:bodyPr/>
        <a:lstStyle/>
        <a:p>
          <a:endParaRPr lang="en-UG" sz="2000">
            <a:latin typeface="Poppins" panose="00000500000000000000" pitchFamily="2" charset="0"/>
            <a:cs typeface="Poppins" panose="00000500000000000000" pitchFamily="2" charset="0"/>
          </a:endParaRPr>
        </a:p>
      </dgm:t>
    </dgm:pt>
    <dgm:pt modelId="{B591D5EC-9A67-4F54-B612-B7E1578901DB}">
      <dgm:prSet custT="1"/>
      <dgm:spPr/>
      <dgm:t>
        <a:bodyPr/>
        <a:lstStyle/>
        <a:p>
          <a:r>
            <a:rPr lang="en-UG" sz="2400" b="1" i="0">
              <a:latin typeface="Poppins" panose="00000500000000000000" pitchFamily="2" charset="0"/>
              <a:cs typeface="Poppins" panose="00000500000000000000" pitchFamily="2" charset="0"/>
            </a:rPr>
            <a:t>Rights-based statistical use</a:t>
          </a:r>
          <a:endParaRPr lang="en-UG" sz="2400">
            <a:latin typeface="Poppins" panose="00000500000000000000" pitchFamily="2" charset="0"/>
            <a:cs typeface="Poppins" panose="00000500000000000000" pitchFamily="2" charset="0"/>
          </a:endParaRPr>
        </a:p>
      </dgm:t>
    </dgm:pt>
    <dgm:pt modelId="{23C91300-B04A-434D-924F-B0ADCA0667CE}" type="parTrans" cxnId="{F1861AE7-840B-4680-9B92-4101073A9E4F}">
      <dgm:prSet/>
      <dgm:spPr/>
      <dgm:t>
        <a:bodyPr/>
        <a:lstStyle/>
        <a:p>
          <a:endParaRPr lang="en-UG" sz="2000">
            <a:latin typeface="Poppins" panose="00000500000000000000" pitchFamily="2" charset="0"/>
            <a:cs typeface="Poppins" panose="00000500000000000000" pitchFamily="2" charset="0"/>
          </a:endParaRPr>
        </a:p>
      </dgm:t>
    </dgm:pt>
    <dgm:pt modelId="{E8F57A57-AB20-433E-9152-5C00F73AD553}" type="sibTrans" cxnId="{F1861AE7-840B-4680-9B92-4101073A9E4F}">
      <dgm:prSet/>
      <dgm:spPr/>
      <dgm:t>
        <a:bodyPr/>
        <a:lstStyle/>
        <a:p>
          <a:endParaRPr lang="en-UG" sz="2000">
            <a:latin typeface="Poppins" panose="00000500000000000000" pitchFamily="2" charset="0"/>
            <a:cs typeface="Poppins" panose="00000500000000000000" pitchFamily="2" charset="0"/>
          </a:endParaRPr>
        </a:p>
      </dgm:t>
    </dgm:pt>
    <dgm:pt modelId="{C0BE3C7A-21E7-4FBF-9D48-AB1CE2959AC6}">
      <dgm:prSet custT="1"/>
      <dgm:spPr/>
      <dgm:t>
        <a:bodyPr/>
        <a:lstStyle/>
        <a:p>
          <a:r>
            <a:rPr lang="en-UG" sz="2400" b="0" i="0">
              <a:latin typeface="Poppins" panose="00000500000000000000" pitchFamily="2" charset="0"/>
              <a:cs typeface="Poppins" panose="00000500000000000000" pitchFamily="2" charset="0"/>
            </a:rPr>
            <a:t>CRVS data used to monitor child rights, gender equality and inclusion.</a:t>
          </a:r>
          <a:endParaRPr lang="en-UG" sz="2400">
            <a:latin typeface="Poppins" panose="00000500000000000000" pitchFamily="2" charset="0"/>
            <a:cs typeface="Poppins" panose="00000500000000000000" pitchFamily="2" charset="0"/>
          </a:endParaRPr>
        </a:p>
      </dgm:t>
    </dgm:pt>
    <dgm:pt modelId="{644E893E-CFA5-4AB7-92CA-3B5E494ED37E}" type="parTrans" cxnId="{F52C51BB-4571-4807-9FCA-C3A8021BB263}">
      <dgm:prSet/>
      <dgm:spPr/>
      <dgm:t>
        <a:bodyPr/>
        <a:lstStyle/>
        <a:p>
          <a:endParaRPr lang="en-UG" sz="2000">
            <a:latin typeface="Poppins" panose="00000500000000000000" pitchFamily="2" charset="0"/>
            <a:cs typeface="Poppins" panose="00000500000000000000" pitchFamily="2" charset="0"/>
          </a:endParaRPr>
        </a:p>
      </dgm:t>
    </dgm:pt>
    <dgm:pt modelId="{1562BDC6-2BA4-4580-9219-59EBE4E04E89}" type="sibTrans" cxnId="{F52C51BB-4571-4807-9FCA-C3A8021BB263}">
      <dgm:prSet/>
      <dgm:spPr/>
      <dgm:t>
        <a:bodyPr/>
        <a:lstStyle/>
        <a:p>
          <a:endParaRPr lang="en-UG" sz="2000">
            <a:latin typeface="Poppins" panose="00000500000000000000" pitchFamily="2" charset="0"/>
            <a:cs typeface="Poppins" panose="00000500000000000000" pitchFamily="2" charset="0"/>
          </a:endParaRPr>
        </a:p>
      </dgm:t>
    </dgm:pt>
    <dgm:pt modelId="{1B4FAE91-1F46-4B1A-86C6-3DF213EE27EF}" type="pres">
      <dgm:prSet presAssocID="{FC422112-16A9-4BBA-A8EF-C40BE0EE2019}" presName="linear" presStyleCnt="0">
        <dgm:presLayoutVars>
          <dgm:dir/>
          <dgm:animLvl val="lvl"/>
          <dgm:resizeHandles val="exact"/>
        </dgm:presLayoutVars>
      </dgm:prSet>
      <dgm:spPr/>
    </dgm:pt>
    <dgm:pt modelId="{259420AD-51F9-49FE-98C8-6462DF9A1052}" type="pres">
      <dgm:prSet presAssocID="{F8D3FA77-22B8-44E9-92E1-D03B9912F1E2}" presName="parentLin" presStyleCnt="0"/>
      <dgm:spPr/>
    </dgm:pt>
    <dgm:pt modelId="{3917E85B-0F6F-47BB-94A0-06DC3FAE057B}" type="pres">
      <dgm:prSet presAssocID="{F8D3FA77-22B8-44E9-92E1-D03B9912F1E2}" presName="parentLeftMargin" presStyleLbl="node1" presStyleIdx="0" presStyleCnt="5"/>
      <dgm:spPr/>
    </dgm:pt>
    <dgm:pt modelId="{C81928F6-DCF1-4AC3-9290-03229E073859}" type="pres">
      <dgm:prSet presAssocID="{F8D3FA77-22B8-44E9-92E1-D03B9912F1E2}" presName="parentText" presStyleLbl="node1" presStyleIdx="0" presStyleCnt="5">
        <dgm:presLayoutVars>
          <dgm:chMax val="0"/>
          <dgm:bulletEnabled val="1"/>
        </dgm:presLayoutVars>
      </dgm:prSet>
      <dgm:spPr/>
    </dgm:pt>
    <dgm:pt modelId="{6A2908BF-54F6-44BB-AF96-C1CC775D95A6}" type="pres">
      <dgm:prSet presAssocID="{F8D3FA77-22B8-44E9-92E1-D03B9912F1E2}" presName="negativeSpace" presStyleCnt="0"/>
      <dgm:spPr/>
    </dgm:pt>
    <dgm:pt modelId="{097D07FF-0D5E-49F3-AE0C-6DB6A4FB401D}" type="pres">
      <dgm:prSet presAssocID="{F8D3FA77-22B8-44E9-92E1-D03B9912F1E2}" presName="childText" presStyleLbl="conFgAcc1" presStyleIdx="0" presStyleCnt="5">
        <dgm:presLayoutVars>
          <dgm:bulletEnabled val="1"/>
        </dgm:presLayoutVars>
      </dgm:prSet>
      <dgm:spPr/>
    </dgm:pt>
    <dgm:pt modelId="{23DBA75F-91DB-46D4-BFB0-F6C18F8FF35B}" type="pres">
      <dgm:prSet presAssocID="{53B64802-108E-4478-87BB-1C456E7DDD17}" presName="spaceBetweenRectangles" presStyleCnt="0"/>
      <dgm:spPr/>
    </dgm:pt>
    <dgm:pt modelId="{F6CEA23A-5F59-4B58-B383-A3261CAC158F}" type="pres">
      <dgm:prSet presAssocID="{AB8FCC90-D1A4-43F8-9E42-35F31390F98F}" presName="parentLin" presStyleCnt="0"/>
      <dgm:spPr/>
    </dgm:pt>
    <dgm:pt modelId="{B9E51CDF-77BB-4B27-9AA1-1211A1ADF8D5}" type="pres">
      <dgm:prSet presAssocID="{AB8FCC90-D1A4-43F8-9E42-35F31390F98F}" presName="parentLeftMargin" presStyleLbl="node1" presStyleIdx="0" presStyleCnt="5"/>
      <dgm:spPr/>
    </dgm:pt>
    <dgm:pt modelId="{63500824-EBBF-4C48-A556-B5D539181911}" type="pres">
      <dgm:prSet presAssocID="{AB8FCC90-D1A4-43F8-9E42-35F31390F98F}" presName="parentText" presStyleLbl="node1" presStyleIdx="1" presStyleCnt="5">
        <dgm:presLayoutVars>
          <dgm:chMax val="0"/>
          <dgm:bulletEnabled val="1"/>
        </dgm:presLayoutVars>
      </dgm:prSet>
      <dgm:spPr/>
    </dgm:pt>
    <dgm:pt modelId="{34F034AE-6202-491B-8E30-2F78AB3815A9}" type="pres">
      <dgm:prSet presAssocID="{AB8FCC90-D1A4-43F8-9E42-35F31390F98F}" presName="negativeSpace" presStyleCnt="0"/>
      <dgm:spPr/>
    </dgm:pt>
    <dgm:pt modelId="{9BD2257F-572E-4EB0-81BA-5EAFDD4B0F0C}" type="pres">
      <dgm:prSet presAssocID="{AB8FCC90-D1A4-43F8-9E42-35F31390F98F}" presName="childText" presStyleLbl="conFgAcc1" presStyleIdx="1" presStyleCnt="5">
        <dgm:presLayoutVars>
          <dgm:bulletEnabled val="1"/>
        </dgm:presLayoutVars>
      </dgm:prSet>
      <dgm:spPr/>
    </dgm:pt>
    <dgm:pt modelId="{0D580DAE-5C86-4FC5-8B92-F45D71B1893F}" type="pres">
      <dgm:prSet presAssocID="{8A527647-18AC-48B7-8167-96B4645319A4}" presName="spaceBetweenRectangles" presStyleCnt="0"/>
      <dgm:spPr/>
    </dgm:pt>
    <dgm:pt modelId="{2D8D5A09-1755-46D8-B3CA-4EFB323E3FA4}" type="pres">
      <dgm:prSet presAssocID="{A38E752D-882C-47E2-B8A6-A74EA529FD16}" presName="parentLin" presStyleCnt="0"/>
      <dgm:spPr/>
    </dgm:pt>
    <dgm:pt modelId="{E47F4039-85F3-4E93-8C05-6D17049C402B}" type="pres">
      <dgm:prSet presAssocID="{A38E752D-882C-47E2-B8A6-A74EA529FD16}" presName="parentLeftMargin" presStyleLbl="node1" presStyleIdx="1" presStyleCnt="5"/>
      <dgm:spPr/>
    </dgm:pt>
    <dgm:pt modelId="{9E334B33-9549-4D5C-A4F7-8DF42A642EBF}" type="pres">
      <dgm:prSet presAssocID="{A38E752D-882C-47E2-B8A6-A74EA529FD16}" presName="parentText" presStyleLbl="node1" presStyleIdx="2" presStyleCnt="5">
        <dgm:presLayoutVars>
          <dgm:chMax val="0"/>
          <dgm:bulletEnabled val="1"/>
        </dgm:presLayoutVars>
      </dgm:prSet>
      <dgm:spPr/>
    </dgm:pt>
    <dgm:pt modelId="{27BAF158-E766-41E6-82C1-3FA75018454E}" type="pres">
      <dgm:prSet presAssocID="{A38E752D-882C-47E2-B8A6-A74EA529FD16}" presName="negativeSpace" presStyleCnt="0"/>
      <dgm:spPr/>
    </dgm:pt>
    <dgm:pt modelId="{A68065AD-D4C2-4EA9-B36D-5F1D186F5072}" type="pres">
      <dgm:prSet presAssocID="{A38E752D-882C-47E2-B8A6-A74EA529FD16}" presName="childText" presStyleLbl="conFgAcc1" presStyleIdx="2" presStyleCnt="5">
        <dgm:presLayoutVars>
          <dgm:bulletEnabled val="1"/>
        </dgm:presLayoutVars>
      </dgm:prSet>
      <dgm:spPr/>
    </dgm:pt>
    <dgm:pt modelId="{2B42C48B-BDE5-4A39-9714-13B044A6DCEB}" type="pres">
      <dgm:prSet presAssocID="{8983D2B0-5862-410F-A31E-C489429EC9EF}" presName="spaceBetweenRectangles" presStyleCnt="0"/>
      <dgm:spPr/>
    </dgm:pt>
    <dgm:pt modelId="{F6E015C1-66DC-4170-A1D3-1139457D4D25}" type="pres">
      <dgm:prSet presAssocID="{D9D19C28-F72B-4BB3-ACA5-0215AEA73445}" presName="parentLin" presStyleCnt="0"/>
      <dgm:spPr/>
    </dgm:pt>
    <dgm:pt modelId="{080C9A0A-1696-4DAA-964C-2A427E5F6512}" type="pres">
      <dgm:prSet presAssocID="{D9D19C28-F72B-4BB3-ACA5-0215AEA73445}" presName="parentLeftMargin" presStyleLbl="node1" presStyleIdx="2" presStyleCnt="5"/>
      <dgm:spPr/>
    </dgm:pt>
    <dgm:pt modelId="{EB79C535-863D-4426-BC11-F53A322B82F8}" type="pres">
      <dgm:prSet presAssocID="{D9D19C28-F72B-4BB3-ACA5-0215AEA73445}" presName="parentText" presStyleLbl="node1" presStyleIdx="3" presStyleCnt="5">
        <dgm:presLayoutVars>
          <dgm:chMax val="0"/>
          <dgm:bulletEnabled val="1"/>
        </dgm:presLayoutVars>
      </dgm:prSet>
      <dgm:spPr/>
    </dgm:pt>
    <dgm:pt modelId="{CAA90181-9FE0-40CF-9CD0-EDD8BEE6954F}" type="pres">
      <dgm:prSet presAssocID="{D9D19C28-F72B-4BB3-ACA5-0215AEA73445}" presName="negativeSpace" presStyleCnt="0"/>
      <dgm:spPr/>
    </dgm:pt>
    <dgm:pt modelId="{DC92D0F4-74A3-49AA-AF18-8A9CC9D8E92E}" type="pres">
      <dgm:prSet presAssocID="{D9D19C28-F72B-4BB3-ACA5-0215AEA73445}" presName="childText" presStyleLbl="conFgAcc1" presStyleIdx="3" presStyleCnt="5">
        <dgm:presLayoutVars>
          <dgm:bulletEnabled val="1"/>
        </dgm:presLayoutVars>
      </dgm:prSet>
      <dgm:spPr/>
    </dgm:pt>
    <dgm:pt modelId="{946C7778-A52E-4E1F-B9DF-B36743AEEFA6}" type="pres">
      <dgm:prSet presAssocID="{4D72C291-E08E-4DE9-A890-3D683A918799}" presName="spaceBetweenRectangles" presStyleCnt="0"/>
      <dgm:spPr/>
    </dgm:pt>
    <dgm:pt modelId="{7CA59BE4-2665-433E-8D2E-7018A0CE91ED}" type="pres">
      <dgm:prSet presAssocID="{B591D5EC-9A67-4F54-B612-B7E1578901DB}" presName="parentLin" presStyleCnt="0"/>
      <dgm:spPr/>
    </dgm:pt>
    <dgm:pt modelId="{AF42BEB3-4D7C-4619-A0F6-39D422339B29}" type="pres">
      <dgm:prSet presAssocID="{B591D5EC-9A67-4F54-B612-B7E1578901DB}" presName="parentLeftMargin" presStyleLbl="node1" presStyleIdx="3" presStyleCnt="5"/>
      <dgm:spPr/>
    </dgm:pt>
    <dgm:pt modelId="{CAF18B68-5FD2-43FE-A240-C4F61D7E23B9}" type="pres">
      <dgm:prSet presAssocID="{B591D5EC-9A67-4F54-B612-B7E1578901DB}" presName="parentText" presStyleLbl="node1" presStyleIdx="4" presStyleCnt="5">
        <dgm:presLayoutVars>
          <dgm:chMax val="0"/>
          <dgm:bulletEnabled val="1"/>
        </dgm:presLayoutVars>
      </dgm:prSet>
      <dgm:spPr/>
    </dgm:pt>
    <dgm:pt modelId="{637C607B-8816-4683-8986-8963885ED980}" type="pres">
      <dgm:prSet presAssocID="{B591D5EC-9A67-4F54-B612-B7E1578901DB}" presName="negativeSpace" presStyleCnt="0"/>
      <dgm:spPr/>
    </dgm:pt>
    <dgm:pt modelId="{E7D26631-DDAF-4AC7-AF08-9930222991CF}" type="pres">
      <dgm:prSet presAssocID="{B591D5EC-9A67-4F54-B612-B7E1578901DB}" presName="childText" presStyleLbl="conFgAcc1" presStyleIdx="4" presStyleCnt="5">
        <dgm:presLayoutVars>
          <dgm:bulletEnabled val="1"/>
        </dgm:presLayoutVars>
      </dgm:prSet>
      <dgm:spPr/>
    </dgm:pt>
  </dgm:ptLst>
  <dgm:cxnLst>
    <dgm:cxn modelId="{1AB2981B-28EA-412E-9AA2-8CF974395473}" type="presOf" srcId="{AB8FCC90-D1A4-43F8-9E42-35F31390F98F}" destId="{B9E51CDF-77BB-4B27-9AA1-1211A1ADF8D5}" srcOrd="0" destOrd="0" presId="urn:microsoft.com/office/officeart/2005/8/layout/list1"/>
    <dgm:cxn modelId="{4398012E-BDF4-498F-8BC1-31F342AC58A8}" srcId="{FC422112-16A9-4BBA-A8EF-C40BE0EE2019}" destId="{A38E752D-882C-47E2-B8A6-A74EA529FD16}" srcOrd="2" destOrd="0" parTransId="{7A54EB91-1519-4464-8B21-3CA123265F98}" sibTransId="{8983D2B0-5862-410F-A31E-C489429EC9EF}"/>
    <dgm:cxn modelId="{6F65F630-BB07-4421-969D-331BBCCA4BDD}" srcId="{FC422112-16A9-4BBA-A8EF-C40BE0EE2019}" destId="{F8D3FA77-22B8-44E9-92E1-D03B9912F1E2}" srcOrd="0" destOrd="0" parTransId="{149E8270-7C3F-467E-96A5-4362D2385A83}" sibTransId="{53B64802-108E-4478-87BB-1C456E7DDD17}"/>
    <dgm:cxn modelId="{49C0DC35-D893-4A28-B2C8-B38519964352}" type="presOf" srcId="{B591D5EC-9A67-4F54-B612-B7E1578901DB}" destId="{AF42BEB3-4D7C-4619-A0F6-39D422339B29}" srcOrd="0" destOrd="0" presId="urn:microsoft.com/office/officeart/2005/8/layout/list1"/>
    <dgm:cxn modelId="{EA60BE36-77CD-4B98-9522-10C3822B4EE8}" type="presOf" srcId="{EAD0D733-BB02-459E-A296-01F9B6C4BF3B}" destId="{DC92D0F4-74A3-49AA-AF18-8A9CC9D8E92E}" srcOrd="0" destOrd="0" presId="urn:microsoft.com/office/officeart/2005/8/layout/list1"/>
    <dgm:cxn modelId="{9B51F438-533D-48EE-99C2-FD9D7A488B69}" type="presOf" srcId="{A38E752D-882C-47E2-B8A6-A74EA529FD16}" destId="{E47F4039-85F3-4E93-8C05-6D17049C402B}" srcOrd="0" destOrd="0" presId="urn:microsoft.com/office/officeart/2005/8/layout/list1"/>
    <dgm:cxn modelId="{0FCB3F3D-C815-437F-94A0-7C925166E8A1}" srcId="{F8D3FA77-22B8-44E9-92E1-D03B9912F1E2}" destId="{3B7B7290-9504-43C0-96E4-B2C2CAD16C7A}" srcOrd="1" destOrd="0" parTransId="{E562BE09-9D80-4515-B58D-58C0321D7759}" sibTransId="{A6CB50C3-9DFE-4A46-B352-3A48F82EB456}"/>
    <dgm:cxn modelId="{0778055F-B613-43A7-979F-56D41FBF2FD6}" type="presOf" srcId="{F8D3FA77-22B8-44E9-92E1-D03B9912F1E2}" destId="{C81928F6-DCF1-4AC3-9290-03229E073859}" srcOrd="1" destOrd="0" presId="urn:microsoft.com/office/officeart/2005/8/layout/list1"/>
    <dgm:cxn modelId="{8659144A-F7BA-4D95-81FA-AD18790BF686}" srcId="{D9D19C28-F72B-4BB3-ACA5-0215AEA73445}" destId="{EAD0D733-BB02-459E-A296-01F9B6C4BF3B}" srcOrd="0" destOrd="0" parTransId="{2E5781AD-1F57-42B9-A5CA-A6EBEDCCDA63}" sibTransId="{7C6A6888-887A-4C25-9205-EB789230EE98}"/>
    <dgm:cxn modelId="{D39BE16A-374E-472F-B2AB-10674B65702F}" srcId="{FC422112-16A9-4BBA-A8EF-C40BE0EE2019}" destId="{AB8FCC90-D1A4-43F8-9E42-35F31390F98F}" srcOrd="1" destOrd="0" parTransId="{BEB9A400-75DF-45DF-9E7C-789F76962E80}" sibTransId="{8A527647-18AC-48B7-8167-96B4645319A4}"/>
    <dgm:cxn modelId="{8C183875-2ABF-4409-98D1-0C70E37ECBA1}" type="presOf" srcId="{C0BE3C7A-21E7-4FBF-9D48-AB1CE2959AC6}" destId="{E7D26631-DDAF-4AC7-AF08-9930222991CF}" srcOrd="0" destOrd="0" presId="urn:microsoft.com/office/officeart/2005/8/layout/list1"/>
    <dgm:cxn modelId="{EEA51879-0C04-49F3-8F2F-92F0716EA776}" type="presOf" srcId="{FC422112-16A9-4BBA-A8EF-C40BE0EE2019}" destId="{1B4FAE91-1F46-4B1A-86C6-3DF213EE27EF}" srcOrd="0" destOrd="0" presId="urn:microsoft.com/office/officeart/2005/8/layout/list1"/>
    <dgm:cxn modelId="{53B1945A-8587-465E-BB5C-86C795EB3AF7}" type="presOf" srcId="{B591D5EC-9A67-4F54-B612-B7E1578901DB}" destId="{CAF18B68-5FD2-43FE-A240-C4F61D7E23B9}" srcOrd="1" destOrd="0" presId="urn:microsoft.com/office/officeart/2005/8/layout/list1"/>
    <dgm:cxn modelId="{01B7F380-334D-474A-8B01-CD536D751E32}" type="presOf" srcId="{A38E752D-882C-47E2-B8A6-A74EA529FD16}" destId="{9E334B33-9549-4D5C-A4F7-8DF42A642EBF}" srcOrd="1" destOrd="0" presId="urn:microsoft.com/office/officeart/2005/8/layout/list1"/>
    <dgm:cxn modelId="{5B0D3685-2186-4F00-9237-52FDBC24A235}" type="presOf" srcId="{AB8FCC90-D1A4-43F8-9E42-35F31390F98F}" destId="{63500824-EBBF-4C48-A556-B5D539181911}" srcOrd="1" destOrd="0" presId="urn:microsoft.com/office/officeart/2005/8/layout/list1"/>
    <dgm:cxn modelId="{EAE75D86-3441-4795-BF00-FDFE18A9CFE6}" type="presOf" srcId="{F8D3FA77-22B8-44E9-92E1-D03B9912F1E2}" destId="{3917E85B-0F6F-47BB-94A0-06DC3FAE057B}" srcOrd="0" destOrd="0" presId="urn:microsoft.com/office/officeart/2005/8/layout/list1"/>
    <dgm:cxn modelId="{E78E408B-1F64-4E71-8C2F-3DF299E419DF}" type="presOf" srcId="{392E197E-3E76-4337-B8FB-ECAD87348E61}" destId="{097D07FF-0D5E-49F3-AE0C-6DB6A4FB401D}" srcOrd="0" destOrd="0" presId="urn:microsoft.com/office/officeart/2005/8/layout/list1"/>
    <dgm:cxn modelId="{2828958C-13FA-4E24-81BD-18DD07F0ACB5}" srcId="{A38E752D-882C-47E2-B8A6-A74EA529FD16}" destId="{11B2C3B9-22A0-4F8A-B40C-E30533607A78}" srcOrd="0" destOrd="0" parTransId="{397FB86D-561A-4E80-B316-67B8ADF77E57}" sibTransId="{58D22A6B-C9F9-4757-AFFF-EA185C11D22B}"/>
    <dgm:cxn modelId="{34ED139B-6902-40A0-9A01-72150AC28797}" type="presOf" srcId="{D9D19C28-F72B-4BB3-ACA5-0215AEA73445}" destId="{080C9A0A-1696-4DAA-964C-2A427E5F6512}" srcOrd="0" destOrd="0" presId="urn:microsoft.com/office/officeart/2005/8/layout/list1"/>
    <dgm:cxn modelId="{87E2DB9F-EF75-49AA-94C1-F61FDC744A74}" type="presOf" srcId="{D9D19C28-F72B-4BB3-ACA5-0215AEA73445}" destId="{EB79C535-863D-4426-BC11-F53A322B82F8}" srcOrd="1" destOrd="0" presId="urn:microsoft.com/office/officeart/2005/8/layout/list1"/>
    <dgm:cxn modelId="{FCFACFB4-D42B-45D1-B44A-8CF152760B3D}" srcId="{AB8FCC90-D1A4-43F8-9E42-35F31390F98F}" destId="{D82CD69F-2C46-47C3-90C4-0712FAC73930}" srcOrd="0" destOrd="0" parTransId="{4AC4BB19-0AFF-45BC-B603-AFCFBECA26FF}" sibTransId="{BF85ABBC-F578-4AD8-840A-EA7C31C544D8}"/>
    <dgm:cxn modelId="{F52C51BB-4571-4807-9FCA-C3A8021BB263}" srcId="{B591D5EC-9A67-4F54-B612-B7E1578901DB}" destId="{C0BE3C7A-21E7-4FBF-9D48-AB1CE2959AC6}" srcOrd="0" destOrd="0" parTransId="{644E893E-CFA5-4AB7-92CA-3B5E494ED37E}" sibTransId="{1562BDC6-2BA4-4580-9219-59EBE4E04E89}"/>
    <dgm:cxn modelId="{8AAEA7BF-946B-42C7-B522-624C5FC4BC94}" type="presOf" srcId="{3B7B7290-9504-43C0-96E4-B2C2CAD16C7A}" destId="{097D07FF-0D5E-49F3-AE0C-6DB6A4FB401D}" srcOrd="0" destOrd="1" presId="urn:microsoft.com/office/officeart/2005/8/layout/list1"/>
    <dgm:cxn modelId="{C84A2BD1-B82D-4AEA-BE0A-A2BC663A73ED}" type="presOf" srcId="{D82CD69F-2C46-47C3-90C4-0712FAC73930}" destId="{9BD2257F-572E-4EB0-81BA-5EAFDD4B0F0C}" srcOrd="0" destOrd="0" presId="urn:microsoft.com/office/officeart/2005/8/layout/list1"/>
    <dgm:cxn modelId="{80A010E1-553B-4FCA-A19D-51997CF1298B}" type="presOf" srcId="{11B2C3B9-22A0-4F8A-B40C-E30533607A78}" destId="{A68065AD-D4C2-4EA9-B36D-5F1D186F5072}" srcOrd="0" destOrd="0" presId="urn:microsoft.com/office/officeart/2005/8/layout/list1"/>
    <dgm:cxn modelId="{022D7AE4-F9B9-453E-BBED-0D6F445C6F00}" srcId="{FC422112-16A9-4BBA-A8EF-C40BE0EE2019}" destId="{D9D19C28-F72B-4BB3-ACA5-0215AEA73445}" srcOrd="3" destOrd="0" parTransId="{4219AC73-797F-45AA-87A8-E31BDEFE3602}" sibTransId="{4D72C291-E08E-4DE9-A890-3D683A918799}"/>
    <dgm:cxn modelId="{F1861AE7-840B-4680-9B92-4101073A9E4F}" srcId="{FC422112-16A9-4BBA-A8EF-C40BE0EE2019}" destId="{B591D5EC-9A67-4F54-B612-B7E1578901DB}" srcOrd="4" destOrd="0" parTransId="{23C91300-B04A-434D-924F-B0ADCA0667CE}" sibTransId="{E8F57A57-AB20-433E-9152-5C00F73AD553}"/>
    <dgm:cxn modelId="{BAC85DE9-AEBF-46D0-B316-65A77EB9D9E3}" srcId="{F8D3FA77-22B8-44E9-92E1-D03B9912F1E2}" destId="{392E197E-3E76-4337-B8FB-ECAD87348E61}" srcOrd="0" destOrd="0" parTransId="{20AE8972-1F10-4AD8-8E66-1CC76891005B}" sibTransId="{007FF515-F26F-48D1-8726-3C1A40B1D0B0}"/>
    <dgm:cxn modelId="{74424A53-CDEF-43E0-A40C-D7A55E5EDA7E}" type="presParOf" srcId="{1B4FAE91-1F46-4B1A-86C6-3DF213EE27EF}" destId="{259420AD-51F9-49FE-98C8-6462DF9A1052}" srcOrd="0" destOrd="0" presId="urn:microsoft.com/office/officeart/2005/8/layout/list1"/>
    <dgm:cxn modelId="{FF098BC8-4411-4763-9705-241457A38A60}" type="presParOf" srcId="{259420AD-51F9-49FE-98C8-6462DF9A1052}" destId="{3917E85B-0F6F-47BB-94A0-06DC3FAE057B}" srcOrd="0" destOrd="0" presId="urn:microsoft.com/office/officeart/2005/8/layout/list1"/>
    <dgm:cxn modelId="{036A366C-9A2D-4EA2-83D2-440570FED6A7}" type="presParOf" srcId="{259420AD-51F9-49FE-98C8-6462DF9A1052}" destId="{C81928F6-DCF1-4AC3-9290-03229E073859}" srcOrd="1" destOrd="0" presId="urn:microsoft.com/office/officeart/2005/8/layout/list1"/>
    <dgm:cxn modelId="{BDE1C0AF-B866-4F8B-9EC8-1BE97D5867B9}" type="presParOf" srcId="{1B4FAE91-1F46-4B1A-86C6-3DF213EE27EF}" destId="{6A2908BF-54F6-44BB-AF96-C1CC775D95A6}" srcOrd="1" destOrd="0" presId="urn:microsoft.com/office/officeart/2005/8/layout/list1"/>
    <dgm:cxn modelId="{98259280-09B4-47DC-9572-20FCC1EC7576}" type="presParOf" srcId="{1B4FAE91-1F46-4B1A-86C6-3DF213EE27EF}" destId="{097D07FF-0D5E-49F3-AE0C-6DB6A4FB401D}" srcOrd="2" destOrd="0" presId="urn:microsoft.com/office/officeart/2005/8/layout/list1"/>
    <dgm:cxn modelId="{AD2BEABD-9144-42E8-9F68-81ECBBAD05A5}" type="presParOf" srcId="{1B4FAE91-1F46-4B1A-86C6-3DF213EE27EF}" destId="{23DBA75F-91DB-46D4-BFB0-F6C18F8FF35B}" srcOrd="3" destOrd="0" presId="urn:microsoft.com/office/officeart/2005/8/layout/list1"/>
    <dgm:cxn modelId="{30139673-E447-4546-AC77-D017BBD53382}" type="presParOf" srcId="{1B4FAE91-1F46-4B1A-86C6-3DF213EE27EF}" destId="{F6CEA23A-5F59-4B58-B383-A3261CAC158F}" srcOrd="4" destOrd="0" presId="urn:microsoft.com/office/officeart/2005/8/layout/list1"/>
    <dgm:cxn modelId="{753DC740-8BF4-44D6-A648-DD2B33D2DA9C}" type="presParOf" srcId="{F6CEA23A-5F59-4B58-B383-A3261CAC158F}" destId="{B9E51CDF-77BB-4B27-9AA1-1211A1ADF8D5}" srcOrd="0" destOrd="0" presId="urn:microsoft.com/office/officeart/2005/8/layout/list1"/>
    <dgm:cxn modelId="{D5C40A68-AB69-45FA-A966-84788D8E8005}" type="presParOf" srcId="{F6CEA23A-5F59-4B58-B383-A3261CAC158F}" destId="{63500824-EBBF-4C48-A556-B5D539181911}" srcOrd="1" destOrd="0" presId="urn:microsoft.com/office/officeart/2005/8/layout/list1"/>
    <dgm:cxn modelId="{02257B7C-8AB4-46D5-B9A4-2A2D69733F63}" type="presParOf" srcId="{1B4FAE91-1F46-4B1A-86C6-3DF213EE27EF}" destId="{34F034AE-6202-491B-8E30-2F78AB3815A9}" srcOrd="5" destOrd="0" presId="urn:microsoft.com/office/officeart/2005/8/layout/list1"/>
    <dgm:cxn modelId="{CC069485-8597-4068-817E-562599746131}" type="presParOf" srcId="{1B4FAE91-1F46-4B1A-86C6-3DF213EE27EF}" destId="{9BD2257F-572E-4EB0-81BA-5EAFDD4B0F0C}" srcOrd="6" destOrd="0" presId="urn:microsoft.com/office/officeart/2005/8/layout/list1"/>
    <dgm:cxn modelId="{15CBCFA9-A2D4-4D5F-8C1C-2A2085BA1E25}" type="presParOf" srcId="{1B4FAE91-1F46-4B1A-86C6-3DF213EE27EF}" destId="{0D580DAE-5C86-4FC5-8B92-F45D71B1893F}" srcOrd="7" destOrd="0" presId="urn:microsoft.com/office/officeart/2005/8/layout/list1"/>
    <dgm:cxn modelId="{EFA22D32-8151-46A2-89AD-875F9C15330A}" type="presParOf" srcId="{1B4FAE91-1F46-4B1A-86C6-3DF213EE27EF}" destId="{2D8D5A09-1755-46D8-B3CA-4EFB323E3FA4}" srcOrd="8" destOrd="0" presId="urn:microsoft.com/office/officeart/2005/8/layout/list1"/>
    <dgm:cxn modelId="{31937CE5-FBE1-4C49-9A65-0837194B8CEB}" type="presParOf" srcId="{2D8D5A09-1755-46D8-B3CA-4EFB323E3FA4}" destId="{E47F4039-85F3-4E93-8C05-6D17049C402B}" srcOrd="0" destOrd="0" presId="urn:microsoft.com/office/officeart/2005/8/layout/list1"/>
    <dgm:cxn modelId="{641269E6-CC4E-43AC-B17C-54101EB68808}" type="presParOf" srcId="{2D8D5A09-1755-46D8-B3CA-4EFB323E3FA4}" destId="{9E334B33-9549-4D5C-A4F7-8DF42A642EBF}" srcOrd="1" destOrd="0" presId="urn:microsoft.com/office/officeart/2005/8/layout/list1"/>
    <dgm:cxn modelId="{F7F9DF2C-7865-4E9B-A84E-7CCB189B9FB5}" type="presParOf" srcId="{1B4FAE91-1F46-4B1A-86C6-3DF213EE27EF}" destId="{27BAF158-E766-41E6-82C1-3FA75018454E}" srcOrd="9" destOrd="0" presId="urn:microsoft.com/office/officeart/2005/8/layout/list1"/>
    <dgm:cxn modelId="{B433FCC7-4648-4EF8-BA4A-D98AD1C2FB40}" type="presParOf" srcId="{1B4FAE91-1F46-4B1A-86C6-3DF213EE27EF}" destId="{A68065AD-D4C2-4EA9-B36D-5F1D186F5072}" srcOrd="10" destOrd="0" presId="urn:microsoft.com/office/officeart/2005/8/layout/list1"/>
    <dgm:cxn modelId="{E0A406C3-F2A0-4B1E-A63C-E06F12CE55E1}" type="presParOf" srcId="{1B4FAE91-1F46-4B1A-86C6-3DF213EE27EF}" destId="{2B42C48B-BDE5-4A39-9714-13B044A6DCEB}" srcOrd="11" destOrd="0" presId="urn:microsoft.com/office/officeart/2005/8/layout/list1"/>
    <dgm:cxn modelId="{18C31D30-26CB-443B-AE4F-7B2828F91016}" type="presParOf" srcId="{1B4FAE91-1F46-4B1A-86C6-3DF213EE27EF}" destId="{F6E015C1-66DC-4170-A1D3-1139457D4D25}" srcOrd="12" destOrd="0" presId="urn:microsoft.com/office/officeart/2005/8/layout/list1"/>
    <dgm:cxn modelId="{1A63C17F-1F9D-43A9-BF48-C0C48C351F32}" type="presParOf" srcId="{F6E015C1-66DC-4170-A1D3-1139457D4D25}" destId="{080C9A0A-1696-4DAA-964C-2A427E5F6512}" srcOrd="0" destOrd="0" presId="urn:microsoft.com/office/officeart/2005/8/layout/list1"/>
    <dgm:cxn modelId="{4FEDB5F3-7CDF-4832-8014-F6F35E45AD4C}" type="presParOf" srcId="{F6E015C1-66DC-4170-A1D3-1139457D4D25}" destId="{EB79C535-863D-4426-BC11-F53A322B82F8}" srcOrd="1" destOrd="0" presId="urn:microsoft.com/office/officeart/2005/8/layout/list1"/>
    <dgm:cxn modelId="{3E063D3A-99DF-4952-954D-54E8B1452036}" type="presParOf" srcId="{1B4FAE91-1F46-4B1A-86C6-3DF213EE27EF}" destId="{CAA90181-9FE0-40CF-9CD0-EDD8BEE6954F}" srcOrd="13" destOrd="0" presId="urn:microsoft.com/office/officeart/2005/8/layout/list1"/>
    <dgm:cxn modelId="{3644645E-E311-48B0-BC5C-0845A7349F26}" type="presParOf" srcId="{1B4FAE91-1F46-4B1A-86C6-3DF213EE27EF}" destId="{DC92D0F4-74A3-49AA-AF18-8A9CC9D8E92E}" srcOrd="14" destOrd="0" presId="urn:microsoft.com/office/officeart/2005/8/layout/list1"/>
    <dgm:cxn modelId="{0D3210FA-A98B-4A70-B7F3-0802AB20ACD8}" type="presParOf" srcId="{1B4FAE91-1F46-4B1A-86C6-3DF213EE27EF}" destId="{946C7778-A52E-4E1F-B9DF-B36743AEEFA6}" srcOrd="15" destOrd="0" presId="urn:microsoft.com/office/officeart/2005/8/layout/list1"/>
    <dgm:cxn modelId="{AB926959-15E2-40E6-876B-FB746B1FA8F0}" type="presParOf" srcId="{1B4FAE91-1F46-4B1A-86C6-3DF213EE27EF}" destId="{7CA59BE4-2665-433E-8D2E-7018A0CE91ED}" srcOrd="16" destOrd="0" presId="urn:microsoft.com/office/officeart/2005/8/layout/list1"/>
    <dgm:cxn modelId="{A3C41429-2415-4B4F-9DFA-277645A03B0B}" type="presParOf" srcId="{7CA59BE4-2665-433E-8D2E-7018A0CE91ED}" destId="{AF42BEB3-4D7C-4619-A0F6-39D422339B29}" srcOrd="0" destOrd="0" presId="urn:microsoft.com/office/officeart/2005/8/layout/list1"/>
    <dgm:cxn modelId="{AD847A56-5773-47AB-8F52-825423F2F92B}" type="presParOf" srcId="{7CA59BE4-2665-433E-8D2E-7018A0CE91ED}" destId="{CAF18B68-5FD2-43FE-A240-C4F61D7E23B9}" srcOrd="1" destOrd="0" presId="urn:microsoft.com/office/officeart/2005/8/layout/list1"/>
    <dgm:cxn modelId="{686BB7B2-E017-4D38-8EC4-2E96D327A1F3}" type="presParOf" srcId="{1B4FAE91-1F46-4B1A-86C6-3DF213EE27EF}" destId="{637C607B-8816-4683-8986-8963885ED980}" srcOrd="17" destOrd="0" presId="urn:microsoft.com/office/officeart/2005/8/layout/list1"/>
    <dgm:cxn modelId="{6FF4230C-2D60-4C17-8E7D-BEF9B6D07D25}" type="presParOf" srcId="{1B4FAE91-1F46-4B1A-86C6-3DF213EE27EF}" destId="{E7D26631-DDAF-4AC7-AF08-9930222991CF}"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994211-0133-423A-98C4-D1FA224C610D}" type="doc">
      <dgm:prSet loTypeId="urn:microsoft.com/office/officeart/2024/layout/IconCircleLabelList" loCatId="list" qsTypeId="urn:microsoft.com/office/officeart/2005/8/quickstyle/simple1" qsCatId="simple" csTypeId="urn:microsoft.com/office/officeart/2005/8/colors/accent1_2" csCatId="accent1" phldr="1"/>
      <dgm:spPr/>
      <dgm:t>
        <a:bodyPr/>
        <a:lstStyle/>
        <a:p>
          <a:endParaRPr lang="en-UG"/>
        </a:p>
      </dgm:t>
    </dgm:pt>
    <dgm:pt modelId="{DD460502-300F-42D4-B669-D941BCD314FB}">
      <dgm:prSet custT="1"/>
      <dgm:spPr/>
      <dgm:t>
        <a:bodyPr/>
        <a:lstStyle/>
        <a:p>
          <a:pPr>
            <a:lnSpc>
              <a:spcPct val="100000"/>
            </a:lnSpc>
            <a:defRPr/>
          </a:pPr>
          <a:r>
            <a:rPr lang="en-UG" sz="2400" dirty="0">
              <a:latin typeface="Poppins" panose="00000500000000000000" pitchFamily="2" charset="0"/>
              <a:cs typeface="Poppins" panose="00000500000000000000" pitchFamily="2" charset="0"/>
            </a:rPr>
            <a:t>Weak or outdated legal frameworks</a:t>
          </a:r>
        </a:p>
      </dgm:t>
    </dgm:pt>
    <dgm:pt modelId="{4B8F32B1-D578-4BC8-B3E2-AD4E5C61E0DE}" type="parTrans" cxnId="{25E0BF02-8BC1-4C6F-8CBD-73C4BC524BF4}">
      <dgm:prSet/>
      <dgm:spPr/>
      <dgm:t>
        <a:bodyPr/>
        <a:lstStyle/>
        <a:p>
          <a:endParaRPr lang="en-UG" sz="2800">
            <a:latin typeface="Poppins" panose="00000500000000000000" pitchFamily="2" charset="0"/>
            <a:cs typeface="Poppins" panose="00000500000000000000" pitchFamily="2" charset="0"/>
          </a:endParaRPr>
        </a:p>
      </dgm:t>
    </dgm:pt>
    <dgm:pt modelId="{2C439AB7-02E6-4AC8-BADE-F377BA6EF3CC}" type="sibTrans" cxnId="{25E0BF02-8BC1-4C6F-8CBD-73C4BC524BF4}">
      <dgm:prSet/>
      <dgm:spPr/>
      <dgm:t>
        <a:bodyPr/>
        <a:lstStyle/>
        <a:p>
          <a:endParaRPr lang="en-UG" sz="2800">
            <a:latin typeface="Poppins" panose="00000500000000000000" pitchFamily="2" charset="0"/>
            <a:cs typeface="Poppins" panose="00000500000000000000" pitchFamily="2" charset="0"/>
          </a:endParaRPr>
        </a:p>
      </dgm:t>
    </dgm:pt>
    <dgm:pt modelId="{2B4DF26E-FBBE-44FA-965A-E1BF5934D20F}">
      <dgm:prSet custT="1"/>
      <dgm:spPr/>
      <dgm:t>
        <a:bodyPr/>
        <a:lstStyle/>
        <a:p>
          <a:pPr>
            <a:lnSpc>
              <a:spcPct val="100000"/>
            </a:lnSpc>
            <a:defRPr/>
          </a:pPr>
          <a:r>
            <a:rPr lang="en-UG" sz="2400">
              <a:latin typeface="Poppins" panose="00000500000000000000" pitchFamily="2" charset="0"/>
              <a:cs typeface="Poppins" panose="00000500000000000000" pitchFamily="2" charset="0"/>
            </a:rPr>
            <a:t>Limited financing</a:t>
          </a:r>
        </a:p>
      </dgm:t>
    </dgm:pt>
    <dgm:pt modelId="{BA426CA4-5318-42CA-A6A3-F75009DCE0E3}" type="parTrans" cxnId="{68E95047-5EC3-4D11-9778-0DFAAFFD73BB}">
      <dgm:prSet/>
      <dgm:spPr/>
      <dgm:t>
        <a:bodyPr/>
        <a:lstStyle/>
        <a:p>
          <a:endParaRPr lang="en-UG" sz="2800">
            <a:latin typeface="Poppins" panose="00000500000000000000" pitchFamily="2" charset="0"/>
            <a:cs typeface="Poppins" panose="00000500000000000000" pitchFamily="2" charset="0"/>
          </a:endParaRPr>
        </a:p>
      </dgm:t>
    </dgm:pt>
    <dgm:pt modelId="{D0187E1E-0E32-4A2E-917B-5249633B37D5}" type="sibTrans" cxnId="{68E95047-5EC3-4D11-9778-0DFAAFFD73BB}">
      <dgm:prSet/>
      <dgm:spPr/>
      <dgm:t>
        <a:bodyPr/>
        <a:lstStyle/>
        <a:p>
          <a:endParaRPr lang="en-UG" sz="2800">
            <a:latin typeface="Poppins" panose="00000500000000000000" pitchFamily="2" charset="0"/>
            <a:cs typeface="Poppins" panose="00000500000000000000" pitchFamily="2" charset="0"/>
          </a:endParaRPr>
        </a:p>
      </dgm:t>
    </dgm:pt>
    <dgm:pt modelId="{F230D5BA-642D-4801-9B30-82D859C970CC}">
      <dgm:prSet custT="1"/>
      <dgm:spPr/>
      <dgm:t>
        <a:bodyPr/>
        <a:lstStyle/>
        <a:p>
          <a:pPr>
            <a:lnSpc>
              <a:spcPct val="100000"/>
            </a:lnSpc>
            <a:defRPr/>
          </a:pPr>
          <a:r>
            <a:rPr lang="en-UG" sz="2400">
              <a:latin typeface="Poppins" panose="00000500000000000000" pitchFamily="2" charset="0"/>
              <a:cs typeface="Poppins" panose="00000500000000000000" pitchFamily="2" charset="0"/>
            </a:rPr>
            <a:t>Fragmented systems</a:t>
          </a:r>
        </a:p>
      </dgm:t>
    </dgm:pt>
    <dgm:pt modelId="{4040B729-22B7-48BA-B476-BE2D5BD4934C}" type="parTrans" cxnId="{AAC4EA27-44FC-4F76-B80A-1BBA03F68FA8}">
      <dgm:prSet/>
      <dgm:spPr/>
      <dgm:t>
        <a:bodyPr/>
        <a:lstStyle/>
        <a:p>
          <a:endParaRPr lang="en-UG" sz="2800">
            <a:latin typeface="Poppins" panose="00000500000000000000" pitchFamily="2" charset="0"/>
            <a:cs typeface="Poppins" panose="00000500000000000000" pitchFamily="2" charset="0"/>
          </a:endParaRPr>
        </a:p>
      </dgm:t>
    </dgm:pt>
    <dgm:pt modelId="{8C97D4C8-ED1E-4668-9DFF-4E839776967F}" type="sibTrans" cxnId="{AAC4EA27-44FC-4F76-B80A-1BBA03F68FA8}">
      <dgm:prSet/>
      <dgm:spPr/>
      <dgm:t>
        <a:bodyPr/>
        <a:lstStyle/>
        <a:p>
          <a:endParaRPr lang="en-UG" sz="2800">
            <a:latin typeface="Poppins" panose="00000500000000000000" pitchFamily="2" charset="0"/>
            <a:cs typeface="Poppins" panose="00000500000000000000" pitchFamily="2" charset="0"/>
          </a:endParaRPr>
        </a:p>
      </dgm:t>
    </dgm:pt>
    <dgm:pt modelId="{EB9D3AAC-74CB-43B7-A7B4-1D26AF6647F2}">
      <dgm:prSet custT="1"/>
      <dgm:spPr/>
      <dgm:t>
        <a:bodyPr/>
        <a:lstStyle/>
        <a:p>
          <a:pPr>
            <a:lnSpc>
              <a:spcPct val="100000"/>
            </a:lnSpc>
            <a:defRPr/>
          </a:pPr>
          <a:r>
            <a:rPr lang="en-UG" sz="2400">
              <a:latin typeface="Poppins" panose="00000500000000000000" pitchFamily="2" charset="0"/>
              <a:cs typeface="Poppins" panose="00000500000000000000" pitchFamily="2" charset="0"/>
            </a:rPr>
            <a:t>Low public awareness</a:t>
          </a:r>
        </a:p>
      </dgm:t>
    </dgm:pt>
    <dgm:pt modelId="{B3E75A2B-8D1B-48E0-B4D7-55BC1EE04A06}" type="parTrans" cxnId="{FB8C1567-E28F-4C62-9B0B-52418AB9CF87}">
      <dgm:prSet/>
      <dgm:spPr/>
      <dgm:t>
        <a:bodyPr/>
        <a:lstStyle/>
        <a:p>
          <a:endParaRPr lang="en-UG" sz="2800">
            <a:latin typeface="Poppins" panose="00000500000000000000" pitchFamily="2" charset="0"/>
            <a:cs typeface="Poppins" panose="00000500000000000000" pitchFamily="2" charset="0"/>
          </a:endParaRPr>
        </a:p>
      </dgm:t>
    </dgm:pt>
    <dgm:pt modelId="{B8ADC504-77B4-4EFE-8965-967612565FBA}" type="sibTrans" cxnId="{FB8C1567-E28F-4C62-9B0B-52418AB9CF87}">
      <dgm:prSet/>
      <dgm:spPr/>
      <dgm:t>
        <a:bodyPr/>
        <a:lstStyle/>
        <a:p>
          <a:endParaRPr lang="en-UG" sz="2800">
            <a:latin typeface="Poppins" panose="00000500000000000000" pitchFamily="2" charset="0"/>
            <a:cs typeface="Poppins" panose="00000500000000000000" pitchFamily="2" charset="0"/>
          </a:endParaRPr>
        </a:p>
      </dgm:t>
    </dgm:pt>
    <dgm:pt modelId="{B1FE68AF-4008-4E37-9023-57D8928EA192}">
      <dgm:prSet custT="1"/>
      <dgm:spPr/>
      <dgm:t>
        <a:bodyPr/>
        <a:lstStyle/>
        <a:p>
          <a:pPr>
            <a:lnSpc>
              <a:spcPct val="100000"/>
            </a:lnSpc>
            <a:defRPr/>
          </a:pPr>
          <a:r>
            <a:rPr lang="en-UG" sz="2400">
              <a:latin typeface="Poppins" panose="00000500000000000000" pitchFamily="2" charset="0"/>
              <a:cs typeface="Poppins" panose="00000500000000000000" pitchFamily="2" charset="0"/>
            </a:rPr>
            <a:t>Distance to registration points</a:t>
          </a:r>
        </a:p>
      </dgm:t>
    </dgm:pt>
    <dgm:pt modelId="{C4E9B31C-5B82-4F99-8373-510F6731E180}" type="parTrans" cxnId="{EF6B90A5-C8E2-44D9-9F7F-5D68262053C1}">
      <dgm:prSet/>
      <dgm:spPr/>
      <dgm:t>
        <a:bodyPr/>
        <a:lstStyle/>
        <a:p>
          <a:endParaRPr lang="en-UG" sz="2800">
            <a:latin typeface="Poppins" panose="00000500000000000000" pitchFamily="2" charset="0"/>
            <a:cs typeface="Poppins" panose="00000500000000000000" pitchFamily="2" charset="0"/>
          </a:endParaRPr>
        </a:p>
      </dgm:t>
    </dgm:pt>
    <dgm:pt modelId="{C1BAA9A2-370E-4680-87DA-6231BE6A06E3}" type="sibTrans" cxnId="{EF6B90A5-C8E2-44D9-9F7F-5D68262053C1}">
      <dgm:prSet/>
      <dgm:spPr/>
      <dgm:t>
        <a:bodyPr/>
        <a:lstStyle/>
        <a:p>
          <a:endParaRPr lang="en-UG" sz="2800">
            <a:latin typeface="Poppins" panose="00000500000000000000" pitchFamily="2" charset="0"/>
            <a:cs typeface="Poppins" panose="00000500000000000000" pitchFamily="2" charset="0"/>
          </a:endParaRPr>
        </a:p>
      </dgm:t>
    </dgm:pt>
    <dgm:pt modelId="{6B0324EB-327B-491A-B907-EEFDBA578C7F}">
      <dgm:prSet custT="1"/>
      <dgm:spPr/>
      <dgm:t>
        <a:bodyPr/>
        <a:lstStyle/>
        <a:p>
          <a:pPr>
            <a:lnSpc>
              <a:spcPct val="100000"/>
            </a:lnSpc>
            <a:defRPr/>
          </a:pPr>
          <a:r>
            <a:rPr lang="en-UG" sz="2400">
              <a:latin typeface="Poppins" panose="00000500000000000000" pitchFamily="2" charset="0"/>
              <a:cs typeface="Poppins" panose="00000500000000000000" pitchFamily="2" charset="0"/>
            </a:rPr>
            <a:t>Digital readiness gaps</a:t>
          </a:r>
        </a:p>
      </dgm:t>
    </dgm:pt>
    <dgm:pt modelId="{B4BB21DE-3E67-4B00-964B-5F49EB421609}" type="parTrans" cxnId="{896BEDFA-0488-43F0-959B-C658C3031EDA}">
      <dgm:prSet/>
      <dgm:spPr/>
      <dgm:t>
        <a:bodyPr/>
        <a:lstStyle/>
        <a:p>
          <a:endParaRPr lang="en-UG" sz="2800">
            <a:latin typeface="Poppins" panose="00000500000000000000" pitchFamily="2" charset="0"/>
            <a:cs typeface="Poppins" panose="00000500000000000000" pitchFamily="2" charset="0"/>
          </a:endParaRPr>
        </a:p>
      </dgm:t>
    </dgm:pt>
    <dgm:pt modelId="{9EB957D9-F1C6-48FD-AF1F-E48DD3ECBD9B}" type="sibTrans" cxnId="{896BEDFA-0488-43F0-959B-C658C3031EDA}">
      <dgm:prSet/>
      <dgm:spPr/>
      <dgm:t>
        <a:bodyPr/>
        <a:lstStyle/>
        <a:p>
          <a:endParaRPr lang="en-UG" sz="2800">
            <a:latin typeface="Poppins" panose="00000500000000000000" pitchFamily="2" charset="0"/>
            <a:cs typeface="Poppins" panose="00000500000000000000" pitchFamily="2" charset="0"/>
          </a:endParaRPr>
        </a:p>
      </dgm:t>
    </dgm:pt>
    <dgm:pt modelId="{77EEB084-FEAF-43F8-8933-BC85F7235B3E}">
      <dgm:prSet custT="1"/>
      <dgm:spPr/>
      <dgm:t>
        <a:bodyPr/>
        <a:lstStyle/>
        <a:p>
          <a:pPr>
            <a:lnSpc>
              <a:spcPct val="100000"/>
            </a:lnSpc>
            <a:defRPr/>
          </a:pPr>
          <a:r>
            <a:rPr lang="en-UG" sz="2400">
              <a:latin typeface="Poppins" panose="00000500000000000000" pitchFamily="2" charset="0"/>
              <a:cs typeface="Poppins" panose="00000500000000000000" pitchFamily="2" charset="0"/>
            </a:rPr>
            <a:t>Limited cause-of-death data</a:t>
          </a:r>
        </a:p>
      </dgm:t>
    </dgm:pt>
    <dgm:pt modelId="{787F4260-3B05-4B0D-A1B9-344F1A062AE4}" type="parTrans" cxnId="{BDBF0AE1-4D38-4A37-84BE-469B921ABC29}">
      <dgm:prSet/>
      <dgm:spPr/>
      <dgm:t>
        <a:bodyPr/>
        <a:lstStyle/>
        <a:p>
          <a:endParaRPr lang="en-UG" sz="2800">
            <a:latin typeface="Poppins" panose="00000500000000000000" pitchFamily="2" charset="0"/>
            <a:cs typeface="Poppins" panose="00000500000000000000" pitchFamily="2" charset="0"/>
          </a:endParaRPr>
        </a:p>
      </dgm:t>
    </dgm:pt>
    <dgm:pt modelId="{61396DA2-8FC7-4C9C-AAF7-E2F11EA4E7B7}" type="sibTrans" cxnId="{BDBF0AE1-4D38-4A37-84BE-469B921ABC29}">
      <dgm:prSet/>
      <dgm:spPr/>
      <dgm:t>
        <a:bodyPr/>
        <a:lstStyle/>
        <a:p>
          <a:endParaRPr lang="en-UG" sz="2800">
            <a:latin typeface="Poppins" panose="00000500000000000000" pitchFamily="2" charset="0"/>
            <a:cs typeface="Poppins" panose="00000500000000000000" pitchFamily="2" charset="0"/>
          </a:endParaRPr>
        </a:p>
      </dgm:t>
    </dgm:pt>
    <dgm:pt modelId="{73201A13-D712-4F52-B4C0-1A7396C2D657}">
      <dgm:prSet custT="1"/>
      <dgm:spPr/>
      <dgm:t>
        <a:bodyPr/>
        <a:lstStyle/>
        <a:p>
          <a:pPr>
            <a:lnSpc>
              <a:spcPct val="100000"/>
            </a:lnSpc>
            <a:defRPr/>
          </a:pPr>
          <a:r>
            <a:rPr lang="en-UG" sz="2400">
              <a:latin typeface="Poppins" panose="00000500000000000000" pitchFamily="2" charset="0"/>
              <a:cs typeface="Poppins" panose="00000500000000000000" pitchFamily="2" charset="0"/>
            </a:rPr>
            <a:t>Inadequate linkage with child services</a:t>
          </a:r>
        </a:p>
      </dgm:t>
    </dgm:pt>
    <dgm:pt modelId="{6E8E35CF-78E0-4A69-88F9-8E8348FEAE10}" type="parTrans" cxnId="{33733129-793A-4B13-A481-87900DADAFD0}">
      <dgm:prSet/>
      <dgm:spPr/>
      <dgm:t>
        <a:bodyPr/>
        <a:lstStyle/>
        <a:p>
          <a:endParaRPr lang="en-UG" sz="2800">
            <a:latin typeface="Poppins" panose="00000500000000000000" pitchFamily="2" charset="0"/>
            <a:cs typeface="Poppins" panose="00000500000000000000" pitchFamily="2" charset="0"/>
          </a:endParaRPr>
        </a:p>
      </dgm:t>
    </dgm:pt>
    <dgm:pt modelId="{947618F1-3548-424E-9CDB-9BBD3391B883}" type="sibTrans" cxnId="{33733129-793A-4B13-A481-87900DADAFD0}">
      <dgm:prSet/>
      <dgm:spPr/>
      <dgm:t>
        <a:bodyPr/>
        <a:lstStyle/>
        <a:p>
          <a:endParaRPr lang="en-UG" sz="2800">
            <a:latin typeface="Poppins" panose="00000500000000000000" pitchFamily="2" charset="0"/>
            <a:cs typeface="Poppins" panose="00000500000000000000" pitchFamily="2" charset="0"/>
          </a:endParaRPr>
        </a:p>
      </dgm:t>
    </dgm:pt>
    <dgm:pt modelId="{FB1DB847-101A-4B81-BA9A-FB39E5EBE507}" type="pres">
      <dgm:prSet presAssocID="{E7994211-0133-423A-98C4-D1FA224C610D}" presName="root" presStyleCnt="0">
        <dgm:presLayoutVars>
          <dgm:dir/>
          <dgm:resizeHandles val="exact"/>
        </dgm:presLayoutVars>
      </dgm:prSet>
      <dgm:spPr/>
    </dgm:pt>
    <dgm:pt modelId="{1B5F2707-A612-4C91-8E9D-E641728F3AB0}" type="pres">
      <dgm:prSet presAssocID="{DD460502-300F-42D4-B669-D941BCD314FB}" presName="compNode" presStyleCnt="0"/>
      <dgm:spPr/>
    </dgm:pt>
    <dgm:pt modelId="{DAF551B1-FD08-4E2E-93A9-3785F7D94155}" type="pres">
      <dgm:prSet presAssocID="{DD460502-300F-42D4-B669-D941BCD314FB}" presName="iconBgRect" presStyleLbl="node1" presStyleIdx="0" presStyleCnt="8"/>
      <dgm:spPr/>
    </dgm:pt>
    <dgm:pt modelId="{EAD7FD28-9F76-4B10-8764-68135B9B585B}" type="pres">
      <dgm:prSet presAssocID="{DD460502-300F-42D4-B669-D941BCD314FB}" presName="iconRect" presStyleLbl="solidFgAcc1" presStyleIdx="0" presStyleCnt="8"/>
      <dgm:spPr/>
    </dgm:pt>
    <dgm:pt modelId="{ED3F3000-4DD6-4F56-9048-145F593357F3}" type="pres">
      <dgm:prSet presAssocID="{DD460502-300F-42D4-B669-D941BCD314FB}" presName="spaceRect" presStyleCnt="0"/>
      <dgm:spPr/>
    </dgm:pt>
    <dgm:pt modelId="{438212D6-E175-4BE1-AE06-4D856A859570}" type="pres">
      <dgm:prSet presAssocID="{DD460502-300F-42D4-B669-D941BCD314FB}" presName="textRect" presStyleLbl="revTx" presStyleIdx="0" presStyleCnt="8">
        <dgm:presLayoutVars>
          <dgm:chMax val="1"/>
          <dgm:chPref val="1"/>
        </dgm:presLayoutVars>
      </dgm:prSet>
      <dgm:spPr/>
    </dgm:pt>
    <dgm:pt modelId="{7183B9DD-5AE8-4732-AF89-DE1F19D38238}" type="pres">
      <dgm:prSet presAssocID="{2C439AB7-02E6-4AC8-BADE-F377BA6EF3CC}" presName="sibTrans" presStyleCnt="0"/>
      <dgm:spPr/>
    </dgm:pt>
    <dgm:pt modelId="{22E50054-592E-486F-8473-BE5B5F1FEA1E}" type="pres">
      <dgm:prSet presAssocID="{2B4DF26E-FBBE-44FA-965A-E1BF5934D20F}" presName="compNode" presStyleCnt="0"/>
      <dgm:spPr/>
    </dgm:pt>
    <dgm:pt modelId="{4CC640FE-7838-484B-8ACA-5864E6D61A10}" type="pres">
      <dgm:prSet presAssocID="{2B4DF26E-FBBE-44FA-965A-E1BF5934D20F}" presName="iconBgRect" presStyleLbl="node1" presStyleIdx="1" presStyleCnt="8"/>
      <dgm:spPr/>
    </dgm:pt>
    <dgm:pt modelId="{70240A7D-C2CA-4A93-B021-17AAF6F2C6B0}" type="pres">
      <dgm:prSet presAssocID="{2B4DF26E-FBBE-44FA-965A-E1BF5934D20F}" presName="iconRect" presStyleLbl="solidFgAcc1" presStyleIdx="1" presStyleCnt="8"/>
      <dgm:spPr/>
    </dgm:pt>
    <dgm:pt modelId="{8AC60FD5-BB5B-4BB8-9143-BA36AF527FD5}" type="pres">
      <dgm:prSet presAssocID="{2B4DF26E-FBBE-44FA-965A-E1BF5934D20F}" presName="spaceRect" presStyleCnt="0"/>
      <dgm:spPr/>
    </dgm:pt>
    <dgm:pt modelId="{462D8BEA-1353-46AC-9072-8C0118E78D49}" type="pres">
      <dgm:prSet presAssocID="{2B4DF26E-FBBE-44FA-965A-E1BF5934D20F}" presName="textRect" presStyleLbl="revTx" presStyleIdx="1" presStyleCnt="8">
        <dgm:presLayoutVars>
          <dgm:chMax val="1"/>
          <dgm:chPref val="1"/>
        </dgm:presLayoutVars>
      </dgm:prSet>
      <dgm:spPr/>
    </dgm:pt>
    <dgm:pt modelId="{C4ED02AD-472E-42AE-A2DD-2F7531DDD181}" type="pres">
      <dgm:prSet presAssocID="{D0187E1E-0E32-4A2E-917B-5249633B37D5}" presName="sibTrans" presStyleCnt="0"/>
      <dgm:spPr/>
    </dgm:pt>
    <dgm:pt modelId="{04B1951D-0AC2-4523-810B-84CEAE974008}" type="pres">
      <dgm:prSet presAssocID="{F230D5BA-642D-4801-9B30-82D859C970CC}" presName="compNode" presStyleCnt="0"/>
      <dgm:spPr/>
    </dgm:pt>
    <dgm:pt modelId="{68BB726F-1BF1-4796-A4FB-3D5F119498FB}" type="pres">
      <dgm:prSet presAssocID="{F230D5BA-642D-4801-9B30-82D859C970CC}" presName="iconBgRect" presStyleLbl="node1" presStyleIdx="2" presStyleCnt="8"/>
      <dgm:spPr/>
    </dgm:pt>
    <dgm:pt modelId="{2B4E391E-7C55-4013-A7BE-B046578E956F}" type="pres">
      <dgm:prSet presAssocID="{F230D5BA-642D-4801-9B30-82D859C970CC}" presName="iconRect" presStyleLbl="solidFgAcc1" presStyleIdx="2" presStyleCnt="8"/>
      <dgm:spPr/>
    </dgm:pt>
    <dgm:pt modelId="{C0241C93-E0AA-4A09-8FF5-B1C4B4B4C429}" type="pres">
      <dgm:prSet presAssocID="{F230D5BA-642D-4801-9B30-82D859C970CC}" presName="spaceRect" presStyleCnt="0"/>
      <dgm:spPr/>
    </dgm:pt>
    <dgm:pt modelId="{260DACF5-2FFD-416B-8C52-415F4E9EF3D2}" type="pres">
      <dgm:prSet presAssocID="{F230D5BA-642D-4801-9B30-82D859C970CC}" presName="textRect" presStyleLbl="revTx" presStyleIdx="2" presStyleCnt="8">
        <dgm:presLayoutVars>
          <dgm:chMax val="1"/>
          <dgm:chPref val="1"/>
        </dgm:presLayoutVars>
      </dgm:prSet>
      <dgm:spPr/>
    </dgm:pt>
    <dgm:pt modelId="{D3D86CA2-4049-4994-AB4C-1D2AA446E3C5}" type="pres">
      <dgm:prSet presAssocID="{8C97D4C8-ED1E-4668-9DFF-4E839776967F}" presName="sibTrans" presStyleCnt="0"/>
      <dgm:spPr/>
    </dgm:pt>
    <dgm:pt modelId="{CAB780E5-6B2C-4B46-B4E7-43FE8636F397}" type="pres">
      <dgm:prSet presAssocID="{EB9D3AAC-74CB-43B7-A7B4-1D26AF6647F2}" presName="compNode" presStyleCnt="0"/>
      <dgm:spPr/>
    </dgm:pt>
    <dgm:pt modelId="{84E73150-F27B-42CC-BE3A-B7488FD8331F}" type="pres">
      <dgm:prSet presAssocID="{EB9D3AAC-74CB-43B7-A7B4-1D26AF6647F2}" presName="iconBgRect" presStyleLbl="node1" presStyleIdx="3" presStyleCnt="8"/>
      <dgm:spPr/>
    </dgm:pt>
    <dgm:pt modelId="{B8C87834-B323-41A5-81B3-D673166B04C3}" type="pres">
      <dgm:prSet presAssocID="{EB9D3AAC-74CB-43B7-A7B4-1D26AF6647F2}" presName="iconRect" presStyleLbl="solidFgAcc1" presStyleIdx="3" presStyleCnt="8"/>
      <dgm:spPr/>
    </dgm:pt>
    <dgm:pt modelId="{91D9EDDC-5C2A-44EE-88BD-FECF951DF063}" type="pres">
      <dgm:prSet presAssocID="{EB9D3AAC-74CB-43B7-A7B4-1D26AF6647F2}" presName="spaceRect" presStyleCnt="0"/>
      <dgm:spPr/>
    </dgm:pt>
    <dgm:pt modelId="{2BC7FC6B-D205-49DD-B0EB-5F728E46960D}" type="pres">
      <dgm:prSet presAssocID="{EB9D3AAC-74CB-43B7-A7B4-1D26AF6647F2}" presName="textRect" presStyleLbl="revTx" presStyleIdx="3" presStyleCnt="8">
        <dgm:presLayoutVars>
          <dgm:chMax val="1"/>
          <dgm:chPref val="1"/>
        </dgm:presLayoutVars>
      </dgm:prSet>
      <dgm:spPr/>
    </dgm:pt>
    <dgm:pt modelId="{080C3A4D-FC64-40D6-840D-3E4111A66E9A}" type="pres">
      <dgm:prSet presAssocID="{B8ADC504-77B4-4EFE-8965-967612565FBA}" presName="sibTrans" presStyleCnt="0"/>
      <dgm:spPr/>
    </dgm:pt>
    <dgm:pt modelId="{CF148D01-0FF8-490D-8762-0D99D095A714}" type="pres">
      <dgm:prSet presAssocID="{B1FE68AF-4008-4E37-9023-57D8928EA192}" presName="compNode" presStyleCnt="0"/>
      <dgm:spPr/>
    </dgm:pt>
    <dgm:pt modelId="{77064732-DCB6-4C22-8C1D-7B89B60CD837}" type="pres">
      <dgm:prSet presAssocID="{B1FE68AF-4008-4E37-9023-57D8928EA192}" presName="iconBgRect" presStyleLbl="node1" presStyleIdx="4" presStyleCnt="8"/>
      <dgm:spPr/>
    </dgm:pt>
    <dgm:pt modelId="{1DA82CE3-84D9-46BF-B408-657E34EFEF28}" type="pres">
      <dgm:prSet presAssocID="{B1FE68AF-4008-4E37-9023-57D8928EA192}" presName="iconRect" presStyleLbl="solidFgAcc1" presStyleIdx="4" presStyleCnt="8"/>
      <dgm:spPr/>
    </dgm:pt>
    <dgm:pt modelId="{A445515F-5A5E-476D-A5B5-35EF11613E04}" type="pres">
      <dgm:prSet presAssocID="{B1FE68AF-4008-4E37-9023-57D8928EA192}" presName="spaceRect" presStyleCnt="0"/>
      <dgm:spPr/>
    </dgm:pt>
    <dgm:pt modelId="{22795186-E7E9-4AB3-8A13-0A983042F9F9}" type="pres">
      <dgm:prSet presAssocID="{B1FE68AF-4008-4E37-9023-57D8928EA192}" presName="textRect" presStyleLbl="revTx" presStyleIdx="4" presStyleCnt="8">
        <dgm:presLayoutVars>
          <dgm:chMax val="1"/>
          <dgm:chPref val="1"/>
        </dgm:presLayoutVars>
      </dgm:prSet>
      <dgm:spPr/>
    </dgm:pt>
    <dgm:pt modelId="{546B873F-D983-4118-9EC8-F84A4D4F89AF}" type="pres">
      <dgm:prSet presAssocID="{C1BAA9A2-370E-4680-87DA-6231BE6A06E3}" presName="sibTrans" presStyleCnt="0"/>
      <dgm:spPr/>
    </dgm:pt>
    <dgm:pt modelId="{7310B9C7-1CFE-428A-BA13-2E06ABC8ADC9}" type="pres">
      <dgm:prSet presAssocID="{6B0324EB-327B-491A-B907-EEFDBA578C7F}" presName="compNode" presStyleCnt="0"/>
      <dgm:spPr/>
    </dgm:pt>
    <dgm:pt modelId="{C76E092B-5E94-4F5D-A3B8-FAB843063DC7}" type="pres">
      <dgm:prSet presAssocID="{6B0324EB-327B-491A-B907-EEFDBA578C7F}" presName="iconBgRect" presStyleLbl="node1" presStyleIdx="5" presStyleCnt="8"/>
      <dgm:spPr/>
    </dgm:pt>
    <dgm:pt modelId="{B93560AD-E893-45E3-BE49-47FEC43811B1}" type="pres">
      <dgm:prSet presAssocID="{6B0324EB-327B-491A-B907-EEFDBA578C7F}" presName="iconRect" presStyleLbl="solidFgAcc1" presStyleIdx="5" presStyleCnt="8"/>
      <dgm:spPr/>
    </dgm:pt>
    <dgm:pt modelId="{91BF8228-684D-4740-AEC4-6C75287B0B3B}" type="pres">
      <dgm:prSet presAssocID="{6B0324EB-327B-491A-B907-EEFDBA578C7F}" presName="spaceRect" presStyleCnt="0"/>
      <dgm:spPr/>
    </dgm:pt>
    <dgm:pt modelId="{4C3EB390-C4E0-49D1-A2D1-DE4695AE7A35}" type="pres">
      <dgm:prSet presAssocID="{6B0324EB-327B-491A-B907-EEFDBA578C7F}" presName="textRect" presStyleLbl="revTx" presStyleIdx="5" presStyleCnt="8">
        <dgm:presLayoutVars>
          <dgm:chMax val="1"/>
          <dgm:chPref val="1"/>
        </dgm:presLayoutVars>
      </dgm:prSet>
      <dgm:spPr/>
    </dgm:pt>
    <dgm:pt modelId="{53D6EF00-412C-4609-8831-F655515175A5}" type="pres">
      <dgm:prSet presAssocID="{9EB957D9-F1C6-48FD-AF1F-E48DD3ECBD9B}" presName="sibTrans" presStyleCnt="0"/>
      <dgm:spPr/>
    </dgm:pt>
    <dgm:pt modelId="{37CA10C2-8223-4546-896C-6B018F4B9E3E}" type="pres">
      <dgm:prSet presAssocID="{77EEB084-FEAF-43F8-8933-BC85F7235B3E}" presName="compNode" presStyleCnt="0"/>
      <dgm:spPr/>
    </dgm:pt>
    <dgm:pt modelId="{EADE85B5-A27D-4A00-98A1-95703AD039D7}" type="pres">
      <dgm:prSet presAssocID="{77EEB084-FEAF-43F8-8933-BC85F7235B3E}" presName="iconBgRect" presStyleLbl="node1" presStyleIdx="6" presStyleCnt="8"/>
      <dgm:spPr/>
    </dgm:pt>
    <dgm:pt modelId="{746F3303-D63B-4614-AB59-586987321977}" type="pres">
      <dgm:prSet presAssocID="{77EEB084-FEAF-43F8-8933-BC85F7235B3E}" presName="iconRect" presStyleLbl="solidFgAcc1" presStyleIdx="6" presStyleCnt="8"/>
      <dgm:spPr/>
    </dgm:pt>
    <dgm:pt modelId="{BE7A07EE-18B4-478B-8670-84E25586AB50}" type="pres">
      <dgm:prSet presAssocID="{77EEB084-FEAF-43F8-8933-BC85F7235B3E}" presName="spaceRect" presStyleCnt="0"/>
      <dgm:spPr/>
    </dgm:pt>
    <dgm:pt modelId="{C9FBE411-F763-4F1C-8928-77EA57E5912A}" type="pres">
      <dgm:prSet presAssocID="{77EEB084-FEAF-43F8-8933-BC85F7235B3E}" presName="textRect" presStyleLbl="revTx" presStyleIdx="6" presStyleCnt="8">
        <dgm:presLayoutVars>
          <dgm:chMax val="1"/>
          <dgm:chPref val="1"/>
        </dgm:presLayoutVars>
      </dgm:prSet>
      <dgm:spPr/>
    </dgm:pt>
    <dgm:pt modelId="{BF630BB8-E9BF-4C40-A5D5-EF77C86CC1F4}" type="pres">
      <dgm:prSet presAssocID="{61396DA2-8FC7-4C9C-AAF7-E2F11EA4E7B7}" presName="sibTrans" presStyleCnt="0"/>
      <dgm:spPr/>
    </dgm:pt>
    <dgm:pt modelId="{4451E6C8-BB2F-463F-8919-513631362A1B}" type="pres">
      <dgm:prSet presAssocID="{73201A13-D712-4F52-B4C0-1A7396C2D657}" presName="compNode" presStyleCnt="0"/>
      <dgm:spPr/>
    </dgm:pt>
    <dgm:pt modelId="{CFEB0D96-9A4A-48FD-915C-500BE820E156}" type="pres">
      <dgm:prSet presAssocID="{73201A13-D712-4F52-B4C0-1A7396C2D657}" presName="iconBgRect" presStyleLbl="node1" presStyleIdx="7" presStyleCnt="8"/>
      <dgm:spPr/>
    </dgm:pt>
    <dgm:pt modelId="{450E164B-01FC-4B5C-BE0E-9B36BB88ABD6}" type="pres">
      <dgm:prSet presAssocID="{73201A13-D712-4F52-B4C0-1A7396C2D657}" presName="iconRect" presStyleLbl="solidFgAcc1" presStyleIdx="7" presStyleCnt="8"/>
      <dgm:spPr/>
    </dgm:pt>
    <dgm:pt modelId="{BF9C0F96-94C9-4A27-908D-05EDDD4E7D3E}" type="pres">
      <dgm:prSet presAssocID="{73201A13-D712-4F52-B4C0-1A7396C2D657}" presName="spaceRect" presStyleCnt="0"/>
      <dgm:spPr/>
    </dgm:pt>
    <dgm:pt modelId="{9D4DE461-58B4-4847-8783-AEDB77B79C8A}" type="pres">
      <dgm:prSet presAssocID="{73201A13-D712-4F52-B4C0-1A7396C2D657}" presName="textRect" presStyleLbl="revTx" presStyleIdx="7" presStyleCnt="8">
        <dgm:presLayoutVars>
          <dgm:chMax val="1"/>
          <dgm:chPref val="1"/>
        </dgm:presLayoutVars>
      </dgm:prSet>
      <dgm:spPr/>
    </dgm:pt>
  </dgm:ptLst>
  <dgm:cxnLst>
    <dgm:cxn modelId="{25E0BF02-8BC1-4C6F-8CBD-73C4BC524BF4}" srcId="{E7994211-0133-423A-98C4-D1FA224C610D}" destId="{DD460502-300F-42D4-B669-D941BCD314FB}" srcOrd="0" destOrd="0" parTransId="{4B8F32B1-D578-4BC8-B3E2-AD4E5C61E0DE}" sibTransId="{2C439AB7-02E6-4AC8-BADE-F377BA6EF3CC}"/>
    <dgm:cxn modelId="{64CCC30A-E906-480E-98C1-FA7796810B91}" type="presOf" srcId="{F230D5BA-642D-4801-9B30-82D859C970CC}" destId="{260DACF5-2FFD-416B-8C52-415F4E9EF3D2}" srcOrd="0" destOrd="0" presId="urn:microsoft.com/office/officeart/2024/layout/IconCircleLabelList"/>
    <dgm:cxn modelId="{12B8400D-44B6-40C8-9B0C-38CC31E5E89E}" type="presOf" srcId="{2B4DF26E-FBBE-44FA-965A-E1BF5934D20F}" destId="{462D8BEA-1353-46AC-9072-8C0118E78D49}" srcOrd="0" destOrd="0" presId="urn:microsoft.com/office/officeart/2024/layout/IconCircleLabelList"/>
    <dgm:cxn modelId="{371BA227-B0FD-41AA-87AC-99C06CF83FF5}" type="presOf" srcId="{EB9D3AAC-74CB-43B7-A7B4-1D26AF6647F2}" destId="{2BC7FC6B-D205-49DD-B0EB-5F728E46960D}" srcOrd="0" destOrd="0" presId="urn:microsoft.com/office/officeart/2024/layout/IconCircleLabelList"/>
    <dgm:cxn modelId="{AAC4EA27-44FC-4F76-B80A-1BBA03F68FA8}" srcId="{E7994211-0133-423A-98C4-D1FA224C610D}" destId="{F230D5BA-642D-4801-9B30-82D859C970CC}" srcOrd="2" destOrd="0" parTransId="{4040B729-22B7-48BA-B476-BE2D5BD4934C}" sibTransId="{8C97D4C8-ED1E-4668-9DFF-4E839776967F}"/>
    <dgm:cxn modelId="{33733129-793A-4B13-A481-87900DADAFD0}" srcId="{E7994211-0133-423A-98C4-D1FA224C610D}" destId="{73201A13-D712-4F52-B4C0-1A7396C2D657}" srcOrd="7" destOrd="0" parTransId="{6E8E35CF-78E0-4A69-88F9-8E8348FEAE10}" sibTransId="{947618F1-3548-424E-9CDB-9BBD3391B883}"/>
    <dgm:cxn modelId="{FB8C1567-E28F-4C62-9B0B-52418AB9CF87}" srcId="{E7994211-0133-423A-98C4-D1FA224C610D}" destId="{EB9D3AAC-74CB-43B7-A7B4-1D26AF6647F2}" srcOrd="3" destOrd="0" parTransId="{B3E75A2B-8D1B-48E0-B4D7-55BC1EE04A06}" sibTransId="{B8ADC504-77B4-4EFE-8965-967612565FBA}"/>
    <dgm:cxn modelId="{68E95047-5EC3-4D11-9778-0DFAAFFD73BB}" srcId="{E7994211-0133-423A-98C4-D1FA224C610D}" destId="{2B4DF26E-FBBE-44FA-965A-E1BF5934D20F}" srcOrd="1" destOrd="0" parTransId="{BA426CA4-5318-42CA-A6A3-F75009DCE0E3}" sibTransId="{D0187E1E-0E32-4A2E-917B-5249633B37D5}"/>
    <dgm:cxn modelId="{86E96469-D1A7-466A-85F4-B7AB35C43DC6}" type="presOf" srcId="{6B0324EB-327B-491A-B907-EEFDBA578C7F}" destId="{4C3EB390-C4E0-49D1-A2D1-DE4695AE7A35}" srcOrd="0" destOrd="0" presId="urn:microsoft.com/office/officeart/2024/layout/IconCircleLabelList"/>
    <dgm:cxn modelId="{E8BC2C70-B325-415D-93D4-24E58B92B6AF}" type="presOf" srcId="{DD460502-300F-42D4-B669-D941BCD314FB}" destId="{438212D6-E175-4BE1-AE06-4D856A859570}" srcOrd="0" destOrd="0" presId="urn:microsoft.com/office/officeart/2024/layout/IconCircleLabelList"/>
    <dgm:cxn modelId="{A3A08777-33C4-43EF-A1E3-B9713E32A7DC}" type="presOf" srcId="{B1FE68AF-4008-4E37-9023-57D8928EA192}" destId="{22795186-E7E9-4AB3-8A13-0A983042F9F9}" srcOrd="0" destOrd="0" presId="urn:microsoft.com/office/officeart/2024/layout/IconCircleLabelList"/>
    <dgm:cxn modelId="{4E091478-2B88-439C-8376-08DDAFF4C865}" type="presOf" srcId="{73201A13-D712-4F52-B4C0-1A7396C2D657}" destId="{9D4DE461-58B4-4847-8783-AEDB77B79C8A}" srcOrd="0" destOrd="0" presId="urn:microsoft.com/office/officeart/2024/layout/IconCircleLabelList"/>
    <dgm:cxn modelId="{A8967284-CA7F-4A3E-9E0A-134DAB94F4CA}" type="presOf" srcId="{77EEB084-FEAF-43F8-8933-BC85F7235B3E}" destId="{C9FBE411-F763-4F1C-8928-77EA57E5912A}" srcOrd="0" destOrd="0" presId="urn:microsoft.com/office/officeart/2024/layout/IconCircleLabelList"/>
    <dgm:cxn modelId="{EF6B90A5-C8E2-44D9-9F7F-5D68262053C1}" srcId="{E7994211-0133-423A-98C4-D1FA224C610D}" destId="{B1FE68AF-4008-4E37-9023-57D8928EA192}" srcOrd="4" destOrd="0" parTransId="{C4E9B31C-5B82-4F99-8373-510F6731E180}" sibTransId="{C1BAA9A2-370E-4680-87DA-6231BE6A06E3}"/>
    <dgm:cxn modelId="{CE6F7DD2-26F9-4C74-8A09-C5445C8D3BEA}" type="presOf" srcId="{E7994211-0133-423A-98C4-D1FA224C610D}" destId="{FB1DB847-101A-4B81-BA9A-FB39E5EBE507}" srcOrd="0" destOrd="0" presId="urn:microsoft.com/office/officeart/2024/layout/IconCircleLabelList"/>
    <dgm:cxn modelId="{BDBF0AE1-4D38-4A37-84BE-469B921ABC29}" srcId="{E7994211-0133-423A-98C4-D1FA224C610D}" destId="{77EEB084-FEAF-43F8-8933-BC85F7235B3E}" srcOrd="6" destOrd="0" parTransId="{787F4260-3B05-4B0D-A1B9-344F1A062AE4}" sibTransId="{61396DA2-8FC7-4C9C-AAF7-E2F11EA4E7B7}"/>
    <dgm:cxn modelId="{896BEDFA-0488-43F0-959B-C658C3031EDA}" srcId="{E7994211-0133-423A-98C4-D1FA224C610D}" destId="{6B0324EB-327B-491A-B907-EEFDBA578C7F}" srcOrd="5" destOrd="0" parTransId="{B4BB21DE-3E67-4B00-964B-5F49EB421609}" sibTransId="{9EB957D9-F1C6-48FD-AF1F-E48DD3ECBD9B}"/>
    <dgm:cxn modelId="{274F4685-482D-4CAC-BAFF-C979C616B28A}" type="presParOf" srcId="{FB1DB847-101A-4B81-BA9A-FB39E5EBE507}" destId="{1B5F2707-A612-4C91-8E9D-E641728F3AB0}" srcOrd="0" destOrd="0" presId="urn:microsoft.com/office/officeart/2024/layout/IconCircleLabelList"/>
    <dgm:cxn modelId="{DA2CF907-028F-4973-BC36-A395C259247F}" type="presParOf" srcId="{1B5F2707-A612-4C91-8E9D-E641728F3AB0}" destId="{DAF551B1-FD08-4E2E-93A9-3785F7D94155}" srcOrd="0" destOrd="0" presId="urn:microsoft.com/office/officeart/2024/layout/IconCircleLabelList"/>
    <dgm:cxn modelId="{3B4AF552-592C-453C-BDF5-A0D46CE251A9}" type="presParOf" srcId="{1B5F2707-A612-4C91-8E9D-E641728F3AB0}" destId="{EAD7FD28-9F76-4B10-8764-68135B9B585B}" srcOrd="1" destOrd="0" presId="urn:microsoft.com/office/officeart/2024/layout/IconCircleLabelList"/>
    <dgm:cxn modelId="{92E92EA9-76F7-43A6-B827-EFD0297B2071}" type="presParOf" srcId="{1B5F2707-A612-4C91-8E9D-E641728F3AB0}" destId="{ED3F3000-4DD6-4F56-9048-145F593357F3}" srcOrd="2" destOrd="0" presId="urn:microsoft.com/office/officeart/2024/layout/IconCircleLabelList"/>
    <dgm:cxn modelId="{11F3C36D-AAE2-43B5-AFDE-F6F753CA3DA6}" type="presParOf" srcId="{1B5F2707-A612-4C91-8E9D-E641728F3AB0}" destId="{438212D6-E175-4BE1-AE06-4D856A859570}" srcOrd="3" destOrd="0" presId="urn:microsoft.com/office/officeart/2024/layout/IconCircleLabelList"/>
    <dgm:cxn modelId="{2E8E5D0F-CFF6-4620-87A7-27EE02F73584}" type="presParOf" srcId="{FB1DB847-101A-4B81-BA9A-FB39E5EBE507}" destId="{7183B9DD-5AE8-4732-AF89-DE1F19D38238}" srcOrd="1" destOrd="0" presId="urn:microsoft.com/office/officeart/2024/layout/IconCircleLabelList"/>
    <dgm:cxn modelId="{89D3C95B-BFB0-400C-8280-17BC5CA049E8}" type="presParOf" srcId="{FB1DB847-101A-4B81-BA9A-FB39E5EBE507}" destId="{22E50054-592E-486F-8473-BE5B5F1FEA1E}" srcOrd="2" destOrd="0" presId="urn:microsoft.com/office/officeart/2024/layout/IconCircleLabelList"/>
    <dgm:cxn modelId="{05AA5640-8E42-4C1B-BB76-73EECEE3D832}" type="presParOf" srcId="{22E50054-592E-486F-8473-BE5B5F1FEA1E}" destId="{4CC640FE-7838-484B-8ACA-5864E6D61A10}" srcOrd="0" destOrd="0" presId="urn:microsoft.com/office/officeart/2024/layout/IconCircleLabelList"/>
    <dgm:cxn modelId="{30979E64-9EC0-442B-8EDA-29BFAE0BE471}" type="presParOf" srcId="{22E50054-592E-486F-8473-BE5B5F1FEA1E}" destId="{70240A7D-C2CA-4A93-B021-17AAF6F2C6B0}" srcOrd="1" destOrd="0" presId="urn:microsoft.com/office/officeart/2024/layout/IconCircleLabelList"/>
    <dgm:cxn modelId="{886243F7-0C1F-469C-A2F2-8B26B5CCA4EC}" type="presParOf" srcId="{22E50054-592E-486F-8473-BE5B5F1FEA1E}" destId="{8AC60FD5-BB5B-4BB8-9143-BA36AF527FD5}" srcOrd="2" destOrd="0" presId="urn:microsoft.com/office/officeart/2024/layout/IconCircleLabelList"/>
    <dgm:cxn modelId="{6A50E84E-DA13-43CE-A114-6B621980D252}" type="presParOf" srcId="{22E50054-592E-486F-8473-BE5B5F1FEA1E}" destId="{462D8BEA-1353-46AC-9072-8C0118E78D49}" srcOrd="3" destOrd="0" presId="urn:microsoft.com/office/officeart/2024/layout/IconCircleLabelList"/>
    <dgm:cxn modelId="{1E6097E5-FAF0-42D1-864B-7A1B316F0A27}" type="presParOf" srcId="{FB1DB847-101A-4B81-BA9A-FB39E5EBE507}" destId="{C4ED02AD-472E-42AE-A2DD-2F7531DDD181}" srcOrd="3" destOrd="0" presId="urn:microsoft.com/office/officeart/2024/layout/IconCircleLabelList"/>
    <dgm:cxn modelId="{48B74954-125E-4394-B853-41AD1DA929CA}" type="presParOf" srcId="{FB1DB847-101A-4B81-BA9A-FB39E5EBE507}" destId="{04B1951D-0AC2-4523-810B-84CEAE974008}" srcOrd="4" destOrd="0" presId="urn:microsoft.com/office/officeart/2024/layout/IconCircleLabelList"/>
    <dgm:cxn modelId="{119A7975-5AB0-4341-8C49-38017D9F5AA7}" type="presParOf" srcId="{04B1951D-0AC2-4523-810B-84CEAE974008}" destId="{68BB726F-1BF1-4796-A4FB-3D5F119498FB}" srcOrd="0" destOrd="0" presId="urn:microsoft.com/office/officeart/2024/layout/IconCircleLabelList"/>
    <dgm:cxn modelId="{A6399CDA-D576-4DC3-8C39-01A568B317A6}" type="presParOf" srcId="{04B1951D-0AC2-4523-810B-84CEAE974008}" destId="{2B4E391E-7C55-4013-A7BE-B046578E956F}" srcOrd="1" destOrd="0" presId="urn:microsoft.com/office/officeart/2024/layout/IconCircleLabelList"/>
    <dgm:cxn modelId="{909B6BFB-4354-4A2E-A2F1-E11AC8A2B1F8}" type="presParOf" srcId="{04B1951D-0AC2-4523-810B-84CEAE974008}" destId="{C0241C93-E0AA-4A09-8FF5-B1C4B4B4C429}" srcOrd="2" destOrd="0" presId="urn:microsoft.com/office/officeart/2024/layout/IconCircleLabelList"/>
    <dgm:cxn modelId="{C381B9FE-5F21-40B5-B4A1-9A3BC0A2E8C3}" type="presParOf" srcId="{04B1951D-0AC2-4523-810B-84CEAE974008}" destId="{260DACF5-2FFD-416B-8C52-415F4E9EF3D2}" srcOrd="3" destOrd="0" presId="urn:microsoft.com/office/officeart/2024/layout/IconCircleLabelList"/>
    <dgm:cxn modelId="{A3991578-B4D5-4594-874E-85740F55ECDE}" type="presParOf" srcId="{FB1DB847-101A-4B81-BA9A-FB39E5EBE507}" destId="{D3D86CA2-4049-4994-AB4C-1D2AA446E3C5}" srcOrd="5" destOrd="0" presId="urn:microsoft.com/office/officeart/2024/layout/IconCircleLabelList"/>
    <dgm:cxn modelId="{E144CF56-8FCB-46F9-A19B-65CB537ECD7E}" type="presParOf" srcId="{FB1DB847-101A-4B81-BA9A-FB39E5EBE507}" destId="{CAB780E5-6B2C-4B46-B4E7-43FE8636F397}" srcOrd="6" destOrd="0" presId="urn:microsoft.com/office/officeart/2024/layout/IconCircleLabelList"/>
    <dgm:cxn modelId="{07FE62DC-7D09-4D28-A42F-0A764CB53776}" type="presParOf" srcId="{CAB780E5-6B2C-4B46-B4E7-43FE8636F397}" destId="{84E73150-F27B-42CC-BE3A-B7488FD8331F}" srcOrd="0" destOrd="0" presId="urn:microsoft.com/office/officeart/2024/layout/IconCircleLabelList"/>
    <dgm:cxn modelId="{CEEB0E9B-0D95-4218-978B-1AC21128A0DF}" type="presParOf" srcId="{CAB780E5-6B2C-4B46-B4E7-43FE8636F397}" destId="{B8C87834-B323-41A5-81B3-D673166B04C3}" srcOrd="1" destOrd="0" presId="urn:microsoft.com/office/officeart/2024/layout/IconCircleLabelList"/>
    <dgm:cxn modelId="{E828BB5B-31C8-4837-89F3-8F13733B99DC}" type="presParOf" srcId="{CAB780E5-6B2C-4B46-B4E7-43FE8636F397}" destId="{91D9EDDC-5C2A-44EE-88BD-FECF951DF063}" srcOrd="2" destOrd="0" presId="urn:microsoft.com/office/officeart/2024/layout/IconCircleLabelList"/>
    <dgm:cxn modelId="{4FB4C826-4202-4B0B-99B5-51201FD0270E}" type="presParOf" srcId="{CAB780E5-6B2C-4B46-B4E7-43FE8636F397}" destId="{2BC7FC6B-D205-49DD-B0EB-5F728E46960D}" srcOrd="3" destOrd="0" presId="urn:microsoft.com/office/officeart/2024/layout/IconCircleLabelList"/>
    <dgm:cxn modelId="{6479D676-2AA9-4A4E-9027-6C1DBF931828}" type="presParOf" srcId="{FB1DB847-101A-4B81-BA9A-FB39E5EBE507}" destId="{080C3A4D-FC64-40D6-840D-3E4111A66E9A}" srcOrd="7" destOrd="0" presId="urn:microsoft.com/office/officeart/2024/layout/IconCircleLabelList"/>
    <dgm:cxn modelId="{7F64AEC3-3E44-40D3-B7A2-397F951A266D}" type="presParOf" srcId="{FB1DB847-101A-4B81-BA9A-FB39E5EBE507}" destId="{CF148D01-0FF8-490D-8762-0D99D095A714}" srcOrd="8" destOrd="0" presId="urn:microsoft.com/office/officeart/2024/layout/IconCircleLabelList"/>
    <dgm:cxn modelId="{65A786ED-7429-4AB1-835D-1906F133B6A9}" type="presParOf" srcId="{CF148D01-0FF8-490D-8762-0D99D095A714}" destId="{77064732-DCB6-4C22-8C1D-7B89B60CD837}" srcOrd="0" destOrd="0" presId="urn:microsoft.com/office/officeart/2024/layout/IconCircleLabelList"/>
    <dgm:cxn modelId="{5C960277-A2FA-4C16-BB97-25F96798DC61}" type="presParOf" srcId="{CF148D01-0FF8-490D-8762-0D99D095A714}" destId="{1DA82CE3-84D9-46BF-B408-657E34EFEF28}" srcOrd="1" destOrd="0" presId="urn:microsoft.com/office/officeart/2024/layout/IconCircleLabelList"/>
    <dgm:cxn modelId="{6ECA8189-AAEA-45A0-A739-623DBB670BEA}" type="presParOf" srcId="{CF148D01-0FF8-490D-8762-0D99D095A714}" destId="{A445515F-5A5E-476D-A5B5-35EF11613E04}" srcOrd="2" destOrd="0" presId="urn:microsoft.com/office/officeart/2024/layout/IconCircleLabelList"/>
    <dgm:cxn modelId="{14BF2EF9-3B39-40AA-A66E-5A7EEF175CF4}" type="presParOf" srcId="{CF148D01-0FF8-490D-8762-0D99D095A714}" destId="{22795186-E7E9-4AB3-8A13-0A983042F9F9}" srcOrd="3" destOrd="0" presId="urn:microsoft.com/office/officeart/2024/layout/IconCircleLabelList"/>
    <dgm:cxn modelId="{6D0ABAB3-6339-4069-B9AE-953F6B390468}" type="presParOf" srcId="{FB1DB847-101A-4B81-BA9A-FB39E5EBE507}" destId="{546B873F-D983-4118-9EC8-F84A4D4F89AF}" srcOrd="9" destOrd="0" presId="urn:microsoft.com/office/officeart/2024/layout/IconCircleLabelList"/>
    <dgm:cxn modelId="{6B199448-7D1D-4584-956C-5A31C74B225D}" type="presParOf" srcId="{FB1DB847-101A-4B81-BA9A-FB39E5EBE507}" destId="{7310B9C7-1CFE-428A-BA13-2E06ABC8ADC9}" srcOrd="10" destOrd="0" presId="urn:microsoft.com/office/officeart/2024/layout/IconCircleLabelList"/>
    <dgm:cxn modelId="{0823E2EB-631F-401E-B6C1-0AA8CE3EF1FE}" type="presParOf" srcId="{7310B9C7-1CFE-428A-BA13-2E06ABC8ADC9}" destId="{C76E092B-5E94-4F5D-A3B8-FAB843063DC7}" srcOrd="0" destOrd="0" presId="urn:microsoft.com/office/officeart/2024/layout/IconCircleLabelList"/>
    <dgm:cxn modelId="{3C3C9611-11BA-4D13-8B19-58ACD7274899}" type="presParOf" srcId="{7310B9C7-1CFE-428A-BA13-2E06ABC8ADC9}" destId="{B93560AD-E893-45E3-BE49-47FEC43811B1}" srcOrd="1" destOrd="0" presId="urn:microsoft.com/office/officeart/2024/layout/IconCircleLabelList"/>
    <dgm:cxn modelId="{F70BFA03-9F30-443F-9949-A59823F23F5E}" type="presParOf" srcId="{7310B9C7-1CFE-428A-BA13-2E06ABC8ADC9}" destId="{91BF8228-684D-4740-AEC4-6C75287B0B3B}" srcOrd="2" destOrd="0" presId="urn:microsoft.com/office/officeart/2024/layout/IconCircleLabelList"/>
    <dgm:cxn modelId="{CC79AE51-D7DC-4BE6-B364-9B18F74AA7AA}" type="presParOf" srcId="{7310B9C7-1CFE-428A-BA13-2E06ABC8ADC9}" destId="{4C3EB390-C4E0-49D1-A2D1-DE4695AE7A35}" srcOrd="3" destOrd="0" presId="urn:microsoft.com/office/officeart/2024/layout/IconCircleLabelList"/>
    <dgm:cxn modelId="{B7EA19C9-0A8F-43CD-BC28-D70AEF293D73}" type="presParOf" srcId="{FB1DB847-101A-4B81-BA9A-FB39E5EBE507}" destId="{53D6EF00-412C-4609-8831-F655515175A5}" srcOrd="11" destOrd="0" presId="urn:microsoft.com/office/officeart/2024/layout/IconCircleLabelList"/>
    <dgm:cxn modelId="{8E954A72-077D-4808-9CA1-79F096EF3B48}" type="presParOf" srcId="{FB1DB847-101A-4B81-BA9A-FB39E5EBE507}" destId="{37CA10C2-8223-4546-896C-6B018F4B9E3E}" srcOrd="12" destOrd="0" presId="urn:microsoft.com/office/officeart/2024/layout/IconCircleLabelList"/>
    <dgm:cxn modelId="{09FACCEA-DF07-41E6-AC69-15E34BD4970B}" type="presParOf" srcId="{37CA10C2-8223-4546-896C-6B018F4B9E3E}" destId="{EADE85B5-A27D-4A00-98A1-95703AD039D7}" srcOrd="0" destOrd="0" presId="urn:microsoft.com/office/officeart/2024/layout/IconCircleLabelList"/>
    <dgm:cxn modelId="{621F4129-B659-4929-A697-335F2BBDB1D2}" type="presParOf" srcId="{37CA10C2-8223-4546-896C-6B018F4B9E3E}" destId="{746F3303-D63B-4614-AB59-586987321977}" srcOrd="1" destOrd="0" presId="urn:microsoft.com/office/officeart/2024/layout/IconCircleLabelList"/>
    <dgm:cxn modelId="{1C8488C1-7538-4D14-AB18-AA0D2FEEF3E0}" type="presParOf" srcId="{37CA10C2-8223-4546-896C-6B018F4B9E3E}" destId="{BE7A07EE-18B4-478B-8670-84E25586AB50}" srcOrd="2" destOrd="0" presId="urn:microsoft.com/office/officeart/2024/layout/IconCircleLabelList"/>
    <dgm:cxn modelId="{DCAC7F88-E176-4A31-86C3-4A4215C48284}" type="presParOf" srcId="{37CA10C2-8223-4546-896C-6B018F4B9E3E}" destId="{C9FBE411-F763-4F1C-8928-77EA57E5912A}" srcOrd="3" destOrd="0" presId="urn:microsoft.com/office/officeart/2024/layout/IconCircleLabelList"/>
    <dgm:cxn modelId="{35C17271-7879-4B54-82DA-CE6611B7439C}" type="presParOf" srcId="{FB1DB847-101A-4B81-BA9A-FB39E5EBE507}" destId="{BF630BB8-E9BF-4C40-A5D5-EF77C86CC1F4}" srcOrd="13" destOrd="0" presId="urn:microsoft.com/office/officeart/2024/layout/IconCircleLabelList"/>
    <dgm:cxn modelId="{9BFC3F95-EE86-4EFC-A604-B0EE43102F19}" type="presParOf" srcId="{FB1DB847-101A-4B81-BA9A-FB39E5EBE507}" destId="{4451E6C8-BB2F-463F-8919-513631362A1B}" srcOrd="14" destOrd="0" presId="urn:microsoft.com/office/officeart/2024/layout/IconCircleLabelList"/>
    <dgm:cxn modelId="{7DC296C1-0CD6-43B2-8E14-A908DC7AA3AB}" type="presParOf" srcId="{4451E6C8-BB2F-463F-8919-513631362A1B}" destId="{CFEB0D96-9A4A-48FD-915C-500BE820E156}" srcOrd="0" destOrd="0" presId="urn:microsoft.com/office/officeart/2024/layout/IconCircleLabelList"/>
    <dgm:cxn modelId="{3829D32A-2557-4645-B4EE-D4BC3FDFC678}" type="presParOf" srcId="{4451E6C8-BB2F-463F-8919-513631362A1B}" destId="{450E164B-01FC-4B5C-BE0E-9B36BB88ABD6}" srcOrd="1" destOrd="0" presId="urn:microsoft.com/office/officeart/2024/layout/IconCircleLabelList"/>
    <dgm:cxn modelId="{A9A391E4-3D9E-4246-BECA-5F420B38BACE}" type="presParOf" srcId="{4451E6C8-BB2F-463F-8919-513631362A1B}" destId="{BF9C0F96-94C9-4A27-908D-05EDDD4E7D3E}" srcOrd="2" destOrd="0" presId="urn:microsoft.com/office/officeart/2024/layout/IconCircleLabelList"/>
    <dgm:cxn modelId="{60215AE9-270B-47CE-A6C6-24A08813E109}" type="presParOf" srcId="{4451E6C8-BB2F-463F-8919-513631362A1B}" destId="{9D4DE461-58B4-4847-8783-AEDB77B79C8A}" srcOrd="3" destOrd="0" presId="urn:microsoft.com/office/officeart/2024/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9BA8E-7332-4948-91DB-F930E3A33FC6}">
      <dsp:nvSpPr>
        <dsp:cNvPr id="0" name=""/>
        <dsp:cNvSpPr/>
      </dsp:nvSpPr>
      <dsp:spPr>
        <a:xfrm>
          <a:off x="0" y="433260"/>
          <a:ext cx="17688636" cy="34398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2835" tIns="583184" rIns="1372835" bIns="256032" numCol="1" spcCol="1270" anchor="t" anchorCtr="0">
          <a:noAutofit/>
        </a:bodyPr>
        <a:lstStyle/>
        <a:p>
          <a:pPr marL="285750" lvl="1" indent="-285750" algn="l" defTabSz="1600200">
            <a:lnSpc>
              <a:spcPct val="90000"/>
            </a:lnSpc>
            <a:spcBef>
              <a:spcPct val="0"/>
            </a:spcBef>
            <a:spcAft>
              <a:spcPct val="15000"/>
            </a:spcAft>
            <a:buChar char="•"/>
          </a:pPr>
          <a:r>
            <a:rPr lang="en-US" sz="3600" kern="1200">
              <a:latin typeface="Lato" panose="020F0502020204030203" pitchFamily="34" charset="0"/>
              <a:ea typeface="Lato" panose="020F0502020204030203" pitchFamily="34" charset="0"/>
              <a:cs typeface="Lato" panose="020F0502020204030203" pitchFamily="34" charset="0"/>
            </a:rPr>
            <a:t>are foundational statistical systems for rights, justice, inclusion and opportunity. </a:t>
          </a:r>
          <a:endParaRPr lang="en-UG" sz="3600" kern="1200">
            <a:latin typeface="Lato" panose="020F0502020204030203" pitchFamily="34" charset="0"/>
            <a:ea typeface="Lato" panose="020F0502020204030203" pitchFamily="34" charset="0"/>
            <a:cs typeface="Lato" panose="020F0502020204030203" pitchFamily="34" charset="0"/>
          </a:endParaRPr>
        </a:p>
        <a:p>
          <a:pPr marL="285750" lvl="1" indent="-285750" algn="l" defTabSz="1600200">
            <a:lnSpc>
              <a:spcPct val="90000"/>
            </a:lnSpc>
            <a:spcBef>
              <a:spcPct val="0"/>
            </a:spcBef>
            <a:spcAft>
              <a:spcPct val="15000"/>
            </a:spcAft>
            <a:buChar char="•"/>
          </a:pPr>
          <a:r>
            <a:rPr lang="en-US" sz="3600" kern="1200" dirty="0">
              <a:latin typeface="Lato" panose="020F0502020204030203" pitchFamily="34" charset="0"/>
              <a:ea typeface="Lato" panose="020F0502020204030203" pitchFamily="34" charset="0"/>
              <a:cs typeface="Lato" panose="020F0502020204030203" pitchFamily="34" charset="0"/>
            </a:rPr>
            <a:t>record the vital events of life—births, deaths, marriages, divorces and causes of death—and transform them into evidence for governance, planning and accountability.</a:t>
          </a:r>
          <a:endParaRPr lang="en-UG" sz="3600" kern="1200" dirty="0">
            <a:latin typeface="Lato" panose="020F0502020204030203" pitchFamily="34" charset="0"/>
            <a:ea typeface="Lato" panose="020F0502020204030203" pitchFamily="34" charset="0"/>
            <a:cs typeface="Lato" panose="020F0502020204030203" pitchFamily="34" charset="0"/>
          </a:endParaRPr>
        </a:p>
      </dsp:txBody>
      <dsp:txXfrm>
        <a:off x="0" y="433260"/>
        <a:ext cx="17688636" cy="3439800"/>
      </dsp:txXfrm>
    </dsp:sp>
    <dsp:sp modelId="{42467377-2E1B-43AD-8422-C96476780D7E}">
      <dsp:nvSpPr>
        <dsp:cNvPr id="0" name=""/>
        <dsp:cNvSpPr/>
      </dsp:nvSpPr>
      <dsp:spPr>
        <a:xfrm>
          <a:off x="884431" y="19980"/>
          <a:ext cx="12382045" cy="8265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8012" tIns="0" rIns="468012" bIns="0" numCol="1" spcCol="1270" anchor="ctr" anchorCtr="0">
          <a:noAutofit/>
        </a:bodyPr>
        <a:lstStyle/>
        <a:p>
          <a:pPr marL="0" lvl="0" indent="0" algn="l" defTabSz="1600200">
            <a:lnSpc>
              <a:spcPct val="90000"/>
            </a:lnSpc>
            <a:spcBef>
              <a:spcPct val="0"/>
            </a:spcBef>
            <a:spcAft>
              <a:spcPct val="35000"/>
            </a:spcAft>
            <a:buNone/>
          </a:pPr>
          <a:r>
            <a:rPr lang="en-US" sz="3600" kern="1200">
              <a:latin typeface="Lato" panose="020F0502020204030203" pitchFamily="34" charset="0"/>
              <a:ea typeface="Lato" panose="020F0502020204030203" pitchFamily="34" charset="0"/>
              <a:cs typeface="Lato" panose="020F0502020204030203" pitchFamily="34" charset="0"/>
            </a:rPr>
            <a:t>Civil Registration and Vital Statistics systems:</a:t>
          </a:r>
          <a:endParaRPr lang="en-UG" sz="3600" kern="1200">
            <a:latin typeface="Lato" panose="020F0502020204030203" pitchFamily="34" charset="0"/>
            <a:ea typeface="Lato" panose="020F0502020204030203" pitchFamily="34" charset="0"/>
            <a:cs typeface="Lato" panose="020F0502020204030203" pitchFamily="34" charset="0"/>
          </a:endParaRPr>
        </a:p>
      </dsp:txBody>
      <dsp:txXfrm>
        <a:off x="924780" y="60329"/>
        <a:ext cx="12301347" cy="745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67FB8-D8FE-4975-AAD6-213ED0252943}">
      <dsp:nvSpPr>
        <dsp:cNvPr id="0" name=""/>
        <dsp:cNvSpPr/>
      </dsp:nvSpPr>
      <dsp:spPr>
        <a:xfrm>
          <a:off x="0" y="2546742"/>
          <a:ext cx="11039138" cy="51449"/>
        </a:xfrm>
        <a:prstGeom prst="rect">
          <a:avLst/>
        </a:prstGeom>
        <a:gradFill rotWithShape="0">
          <a:gsLst>
            <a:gs pos="0">
              <a:schemeClr val="accent1">
                <a:tint val="76000"/>
              </a:schemeClr>
            </a:gs>
            <a:gs pos="100000">
              <a:schemeClr val="accent1">
                <a:tint val="76000"/>
              </a:schemeClr>
            </a:gs>
          </a:gsLst>
          <a:lin ang="0" scaled="0"/>
        </a:gradFill>
        <a:ln>
          <a:noFill/>
        </a:ln>
        <a:effectLst/>
      </dsp:spPr>
      <dsp:style>
        <a:lnRef idx="0">
          <a:scrgbClr r="0" g="0" b="0"/>
        </a:lnRef>
        <a:fillRef idx="1">
          <a:scrgbClr r="0" g="0" b="0"/>
        </a:fillRef>
        <a:effectRef idx="0">
          <a:scrgbClr r="0" g="0" b="0"/>
        </a:effectRef>
        <a:fontRef idx="minor"/>
      </dsp:style>
    </dsp:sp>
    <dsp:sp modelId="{0DE3EEA8-2371-4F52-AAFC-96980376B33C}">
      <dsp:nvSpPr>
        <dsp:cNvPr id="0" name=""/>
        <dsp:cNvSpPr/>
      </dsp:nvSpPr>
      <dsp:spPr>
        <a:xfrm>
          <a:off x="10774775" y="2366670"/>
          <a:ext cx="308696" cy="411594"/>
        </a:xfrm>
        <a:prstGeom prst="chevron">
          <a:avLst>
            <a:gd name="adj" fmla="val 75000"/>
          </a:avLst>
        </a:prstGeom>
        <a:gradFill rotWithShape="0">
          <a:gsLst>
            <a:gs pos="0">
              <a:schemeClr val="accent1">
                <a:tint val="76000"/>
              </a:schemeClr>
            </a:gs>
            <a:gs pos="100000">
              <a:schemeClr val="accent1">
                <a:tint val="76000"/>
              </a:schemeClr>
            </a:gs>
          </a:gsLst>
          <a:lin ang="0" scaled="0"/>
        </a:gradFill>
        <a:ln>
          <a:noFill/>
        </a:ln>
        <a:effectLst/>
      </dsp:spPr>
      <dsp:style>
        <a:lnRef idx="0">
          <a:scrgbClr r="0" g="0" b="0"/>
        </a:lnRef>
        <a:fillRef idx="1">
          <a:scrgbClr r="0" g="0" b="0"/>
        </a:fillRef>
        <a:effectRef idx="0">
          <a:scrgbClr r="0" g="0" b="0"/>
        </a:effectRef>
        <a:fontRef idx="minor"/>
      </dsp:style>
    </dsp:sp>
    <dsp:sp modelId="{2572196D-9DA9-4DAC-8ABC-C516FC7C3481}">
      <dsp:nvSpPr>
        <dsp:cNvPr id="0" name=""/>
        <dsp:cNvSpPr/>
      </dsp:nvSpPr>
      <dsp:spPr>
        <a:xfrm>
          <a:off x="635788" y="1293527"/>
          <a:ext cx="2531497" cy="1134228"/>
        </a:xfrm>
        <a:prstGeom prst="rect">
          <a:avLst/>
        </a:prstGeom>
        <a:noFill/>
        <a:ln>
          <a:noFill/>
        </a:ln>
        <a:effectLst/>
      </dsp:spPr>
      <dsp:style>
        <a:lnRef idx="0">
          <a:scrgbClr r="0" g="0" b="0"/>
        </a:lnRef>
        <a:fillRef idx="0">
          <a:scrgbClr r="0" g="0" b="0"/>
        </a:fillRef>
        <a:effectRef idx="0">
          <a:scrgbClr r="0" g="0" b="0"/>
        </a:effectRef>
        <a:fontRef idx="minor"/>
      </dsp:style>
    </dsp:sp>
    <dsp:sp modelId="{17CCC10C-F06A-4C61-B1F4-22EE818E01E8}">
      <dsp:nvSpPr>
        <dsp:cNvPr id="0" name=""/>
        <dsp:cNvSpPr/>
      </dsp:nvSpPr>
      <dsp:spPr>
        <a:xfrm>
          <a:off x="635788" y="706857"/>
          <a:ext cx="2531497" cy="586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defRPr b="1"/>
          </a:pPr>
          <a:r>
            <a:rPr lang="en-US" sz="1800" kern="1200" dirty="0">
              <a:latin typeface="Poppins" panose="00000500000000000000" pitchFamily="2" charset="0"/>
              <a:cs typeface="Poppins" panose="00000500000000000000" pitchFamily="2" charset="0"/>
            </a:rPr>
            <a:t>Occurrence of event -Birth, death, marriage, divorce or fetal death.</a:t>
          </a:r>
          <a:endParaRPr lang="en-UG" sz="1800" kern="1200" dirty="0">
            <a:latin typeface="Poppins" panose="00000500000000000000" pitchFamily="2" charset="0"/>
            <a:cs typeface="Poppins" panose="00000500000000000000" pitchFamily="2" charset="0"/>
          </a:endParaRPr>
        </a:p>
      </dsp:txBody>
      <dsp:txXfrm>
        <a:off x="635788" y="706857"/>
        <a:ext cx="2531497" cy="586669"/>
      </dsp:txXfrm>
    </dsp:sp>
    <dsp:sp modelId="{849B5163-5E59-4C15-AA5A-8D1D6444638C}">
      <dsp:nvSpPr>
        <dsp:cNvPr id="0" name=""/>
        <dsp:cNvSpPr/>
      </dsp:nvSpPr>
      <dsp:spPr>
        <a:xfrm>
          <a:off x="298744" y="667745"/>
          <a:ext cx="39652" cy="1916455"/>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FBCEC5-8325-4713-9BD9-591431BD9881}">
      <dsp:nvSpPr>
        <dsp:cNvPr id="0" name=""/>
        <dsp:cNvSpPr/>
      </dsp:nvSpPr>
      <dsp:spPr>
        <a:xfrm>
          <a:off x="2218755" y="3543889"/>
          <a:ext cx="2531497" cy="942736"/>
        </a:xfrm>
        <a:prstGeom prst="rect">
          <a:avLst/>
        </a:prstGeom>
        <a:noFill/>
        <a:ln>
          <a:noFill/>
        </a:ln>
        <a:effectLst/>
      </dsp:spPr>
      <dsp:style>
        <a:lnRef idx="0">
          <a:scrgbClr r="0" g="0" b="0"/>
        </a:lnRef>
        <a:fillRef idx="0">
          <a:scrgbClr r="0" g="0" b="0"/>
        </a:fillRef>
        <a:effectRef idx="0">
          <a:scrgbClr r="0" g="0" b="0"/>
        </a:effectRef>
        <a:fontRef idx="minor"/>
      </dsp:style>
    </dsp:sp>
    <dsp:sp modelId="{1D179504-19A2-493B-A807-A673F7027716}">
      <dsp:nvSpPr>
        <dsp:cNvPr id="0" name=""/>
        <dsp:cNvSpPr/>
      </dsp:nvSpPr>
      <dsp:spPr>
        <a:xfrm>
          <a:off x="2218755" y="2922084"/>
          <a:ext cx="2531497" cy="621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defRPr b="1"/>
          </a:pPr>
          <a:r>
            <a:rPr lang="en-US" sz="1800" kern="1200" dirty="0">
              <a:latin typeface="Poppins" panose="00000500000000000000" pitchFamily="2" charset="0"/>
              <a:cs typeface="Poppins" panose="00000500000000000000" pitchFamily="2" charset="0"/>
            </a:rPr>
            <a:t>Notification Health facility, community health worker, local authority or family reports the event.</a:t>
          </a:r>
          <a:endParaRPr lang="en-UG" sz="1800" kern="1200" dirty="0">
            <a:latin typeface="Poppins" panose="00000500000000000000" pitchFamily="2" charset="0"/>
            <a:cs typeface="Poppins" panose="00000500000000000000" pitchFamily="2" charset="0"/>
          </a:endParaRPr>
        </a:p>
      </dsp:txBody>
      <dsp:txXfrm>
        <a:off x="2218755" y="2922084"/>
        <a:ext cx="2531497" cy="621805"/>
      </dsp:txXfrm>
    </dsp:sp>
    <dsp:sp modelId="{A08B036C-20D9-42DA-B476-89188E303996}">
      <dsp:nvSpPr>
        <dsp:cNvPr id="0" name=""/>
        <dsp:cNvSpPr/>
      </dsp:nvSpPr>
      <dsp:spPr>
        <a:xfrm>
          <a:off x="1881711" y="2561036"/>
          <a:ext cx="39652" cy="1965706"/>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2C9E00-C34F-4CB1-85B2-E79B7C3B152D}">
      <dsp:nvSpPr>
        <dsp:cNvPr id="0" name=""/>
        <dsp:cNvSpPr/>
      </dsp:nvSpPr>
      <dsp:spPr>
        <a:xfrm>
          <a:off x="215474" y="566056"/>
          <a:ext cx="206191" cy="2033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25F4D3-50F9-4C05-9552-A2BE5E654908}">
      <dsp:nvSpPr>
        <dsp:cNvPr id="0" name=""/>
        <dsp:cNvSpPr/>
      </dsp:nvSpPr>
      <dsp:spPr>
        <a:xfrm>
          <a:off x="1798441" y="4423646"/>
          <a:ext cx="206191" cy="2061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F25320-0856-4DD5-84CE-6A39EF563C60}">
      <dsp:nvSpPr>
        <dsp:cNvPr id="0" name=""/>
        <dsp:cNvSpPr/>
      </dsp:nvSpPr>
      <dsp:spPr>
        <a:xfrm>
          <a:off x="3801721" y="1293527"/>
          <a:ext cx="2531497" cy="1134228"/>
        </a:xfrm>
        <a:prstGeom prst="rect">
          <a:avLst/>
        </a:prstGeom>
        <a:noFill/>
        <a:ln>
          <a:noFill/>
        </a:ln>
        <a:effectLst/>
      </dsp:spPr>
      <dsp:style>
        <a:lnRef idx="0">
          <a:scrgbClr r="0" g="0" b="0"/>
        </a:lnRef>
        <a:fillRef idx="0">
          <a:scrgbClr r="0" g="0" b="0"/>
        </a:fillRef>
        <a:effectRef idx="0">
          <a:scrgbClr r="0" g="0" b="0"/>
        </a:effectRef>
        <a:fontRef idx="minor"/>
      </dsp:style>
    </dsp:sp>
    <dsp:sp modelId="{9B87D715-884A-4CA5-A3B3-4D5E49F827AF}">
      <dsp:nvSpPr>
        <dsp:cNvPr id="0" name=""/>
        <dsp:cNvSpPr/>
      </dsp:nvSpPr>
      <dsp:spPr>
        <a:xfrm>
          <a:off x="3801721" y="706857"/>
          <a:ext cx="2531497" cy="586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defRPr b="1"/>
          </a:pPr>
          <a:r>
            <a:rPr lang="en-US" sz="1800" kern="1200">
              <a:latin typeface="Poppins" panose="00000500000000000000" pitchFamily="2" charset="0"/>
              <a:cs typeface="Poppins" panose="00000500000000000000" pitchFamily="2" charset="0"/>
            </a:rPr>
            <a:t>Registration Civil registration authority records the event.</a:t>
          </a:r>
          <a:endParaRPr lang="en-UG" sz="1800" kern="1200">
            <a:latin typeface="Poppins" panose="00000500000000000000" pitchFamily="2" charset="0"/>
            <a:cs typeface="Poppins" panose="00000500000000000000" pitchFamily="2" charset="0"/>
          </a:endParaRPr>
        </a:p>
      </dsp:txBody>
      <dsp:txXfrm>
        <a:off x="3801721" y="706857"/>
        <a:ext cx="2531497" cy="586669"/>
      </dsp:txXfrm>
    </dsp:sp>
    <dsp:sp modelId="{FDEB73B1-7919-40FC-814B-EAA261E0A76B}">
      <dsp:nvSpPr>
        <dsp:cNvPr id="0" name=""/>
        <dsp:cNvSpPr/>
      </dsp:nvSpPr>
      <dsp:spPr>
        <a:xfrm>
          <a:off x="3464677" y="667745"/>
          <a:ext cx="39652" cy="1916455"/>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9DE02F-99E5-4A20-BD00-91C18D1672C6}">
      <dsp:nvSpPr>
        <dsp:cNvPr id="0" name=""/>
        <dsp:cNvSpPr/>
      </dsp:nvSpPr>
      <dsp:spPr>
        <a:xfrm>
          <a:off x="5384688" y="3543889"/>
          <a:ext cx="2531497" cy="942736"/>
        </a:xfrm>
        <a:prstGeom prst="rect">
          <a:avLst/>
        </a:prstGeom>
        <a:noFill/>
        <a:ln>
          <a:noFill/>
        </a:ln>
        <a:effectLst/>
      </dsp:spPr>
      <dsp:style>
        <a:lnRef idx="0">
          <a:scrgbClr r="0" g="0" b="0"/>
        </a:lnRef>
        <a:fillRef idx="0">
          <a:scrgbClr r="0" g="0" b="0"/>
        </a:fillRef>
        <a:effectRef idx="0">
          <a:scrgbClr r="0" g="0" b="0"/>
        </a:effectRef>
        <a:fontRef idx="minor"/>
      </dsp:style>
    </dsp:sp>
    <dsp:sp modelId="{8E97FA90-B80D-4E18-923E-C8F5BC2E7961}">
      <dsp:nvSpPr>
        <dsp:cNvPr id="0" name=""/>
        <dsp:cNvSpPr/>
      </dsp:nvSpPr>
      <dsp:spPr>
        <a:xfrm>
          <a:off x="5384688" y="2922084"/>
          <a:ext cx="2531497" cy="621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defRPr b="1"/>
          </a:pPr>
          <a:r>
            <a:rPr lang="en-US" sz="1800" kern="1200" dirty="0">
              <a:latin typeface="Poppins" panose="00000500000000000000" pitchFamily="2" charset="0"/>
              <a:cs typeface="Poppins" panose="00000500000000000000" pitchFamily="2" charset="0"/>
            </a:rPr>
            <a:t>Certification- Birth certificate, death certificate or other legal document issued.</a:t>
          </a:r>
          <a:endParaRPr lang="en-UG" sz="1800" kern="1200" dirty="0">
            <a:latin typeface="Poppins" panose="00000500000000000000" pitchFamily="2" charset="0"/>
            <a:cs typeface="Poppins" panose="00000500000000000000" pitchFamily="2" charset="0"/>
          </a:endParaRPr>
        </a:p>
      </dsp:txBody>
      <dsp:txXfrm>
        <a:off x="5384688" y="2922084"/>
        <a:ext cx="2531497" cy="621805"/>
      </dsp:txXfrm>
    </dsp:sp>
    <dsp:sp modelId="{7172597F-F43D-46B3-9689-19899445F9C1}">
      <dsp:nvSpPr>
        <dsp:cNvPr id="0" name=""/>
        <dsp:cNvSpPr/>
      </dsp:nvSpPr>
      <dsp:spPr>
        <a:xfrm>
          <a:off x="5047644" y="2561036"/>
          <a:ext cx="39652" cy="1965706"/>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3BD279-0556-49D3-98B8-9B93A4EA226E}">
      <dsp:nvSpPr>
        <dsp:cNvPr id="0" name=""/>
        <dsp:cNvSpPr/>
      </dsp:nvSpPr>
      <dsp:spPr>
        <a:xfrm>
          <a:off x="3381408" y="566056"/>
          <a:ext cx="206191" cy="2033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C2FD81-37CE-443E-87D8-51F6AEA4DC7E}">
      <dsp:nvSpPr>
        <dsp:cNvPr id="0" name=""/>
        <dsp:cNvSpPr/>
      </dsp:nvSpPr>
      <dsp:spPr>
        <a:xfrm>
          <a:off x="4964374" y="4423646"/>
          <a:ext cx="206191" cy="2061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5BAE5C-0FDF-4875-8C36-2610597DC194}">
      <dsp:nvSpPr>
        <dsp:cNvPr id="0" name=""/>
        <dsp:cNvSpPr/>
      </dsp:nvSpPr>
      <dsp:spPr>
        <a:xfrm>
          <a:off x="6967654" y="1293527"/>
          <a:ext cx="2531497" cy="1134228"/>
        </a:xfrm>
        <a:prstGeom prst="rect">
          <a:avLst/>
        </a:prstGeom>
        <a:noFill/>
        <a:ln>
          <a:noFill/>
        </a:ln>
        <a:effectLst/>
      </dsp:spPr>
      <dsp:style>
        <a:lnRef idx="0">
          <a:scrgbClr r="0" g="0" b="0"/>
        </a:lnRef>
        <a:fillRef idx="0">
          <a:scrgbClr r="0" g="0" b="0"/>
        </a:fillRef>
        <a:effectRef idx="0">
          <a:scrgbClr r="0" g="0" b="0"/>
        </a:effectRef>
        <a:fontRef idx="minor"/>
      </dsp:style>
    </dsp:sp>
    <dsp:sp modelId="{A4BA7895-2114-40AC-AB54-60440DFB9A88}">
      <dsp:nvSpPr>
        <dsp:cNvPr id="0" name=""/>
        <dsp:cNvSpPr/>
      </dsp:nvSpPr>
      <dsp:spPr>
        <a:xfrm>
          <a:off x="6967654" y="706857"/>
          <a:ext cx="2531497" cy="586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defRPr b="1"/>
          </a:pPr>
          <a:r>
            <a:rPr lang="en-US" sz="1800" kern="1200">
              <a:latin typeface="Poppins" panose="00000500000000000000" pitchFamily="2" charset="0"/>
              <a:cs typeface="Poppins" panose="00000500000000000000" pitchFamily="2" charset="0"/>
            </a:rPr>
            <a:t>Vital statistics production - Data compiled, quality checked, tabulated and disseminated.</a:t>
          </a:r>
          <a:endParaRPr lang="en-UG" sz="1800" kern="1200">
            <a:latin typeface="Poppins" panose="00000500000000000000" pitchFamily="2" charset="0"/>
            <a:cs typeface="Poppins" panose="00000500000000000000" pitchFamily="2" charset="0"/>
          </a:endParaRPr>
        </a:p>
      </dsp:txBody>
      <dsp:txXfrm>
        <a:off x="6967654" y="706857"/>
        <a:ext cx="2531497" cy="586669"/>
      </dsp:txXfrm>
    </dsp:sp>
    <dsp:sp modelId="{C2FFDF76-385C-4B3A-B5DA-52F23DA276A8}">
      <dsp:nvSpPr>
        <dsp:cNvPr id="0" name=""/>
        <dsp:cNvSpPr/>
      </dsp:nvSpPr>
      <dsp:spPr>
        <a:xfrm>
          <a:off x="6630610" y="667745"/>
          <a:ext cx="39652" cy="1916455"/>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CC7273-C6CA-4C37-A989-C7DF52EF1684}">
      <dsp:nvSpPr>
        <dsp:cNvPr id="0" name=""/>
        <dsp:cNvSpPr/>
      </dsp:nvSpPr>
      <dsp:spPr>
        <a:xfrm>
          <a:off x="8550621" y="3543889"/>
          <a:ext cx="2531497" cy="942736"/>
        </a:xfrm>
        <a:prstGeom prst="rect">
          <a:avLst/>
        </a:prstGeom>
        <a:noFill/>
        <a:ln>
          <a:noFill/>
        </a:ln>
        <a:effectLst/>
      </dsp:spPr>
      <dsp:style>
        <a:lnRef idx="0">
          <a:scrgbClr r="0" g="0" b="0"/>
        </a:lnRef>
        <a:fillRef idx="0">
          <a:scrgbClr r="0" g="0" b="0"/>
        </a:fillRef>
        <a:effectRef idx="0">
          <a:scrgbClr r="0" g="0" b="0"/>
        </a:effectRef>
        <a:fontRef idx="minor"/>
      </dsp:style>
    </dsp:sp>
    <dsp:sp modelId="{48BEB4AC-10C2-41C0-A583-DEC03682D1B6}">
      <dsp:nvSpPr>
        <dsp:cNvPr id="0" name=""/>
        <dsp:cNvSpPr/>
      </dsp:nvSpPr>
      <dsp:spPr>
        <a:xfrm>
          <a:off x="8550621" y="2922084"/>
          <a:ext cx="2531497" cy="621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defRPr b="1"/>
          </a:pPr>
          <a:r>
            <a:rPr lang="en-US" sz="1800" kern="1200">
              <a:latin typeface="Poppins" panose="00000500000000000000" pitchFamily="2" charset="0"/>
              <a:cs typeface="Poppins" panose="00000500000000000000" pitchFamily="2" charset="0"/>
            </a:rPr>
            <a:t>Use for policy and rights monitoring</a:t>
          </a:r>
          <a:endParaRPr lang="en-UG" sz="1800" kern="1200">
            <a:latin typeface="Poppins" panose="00000500000000000000" pitchFamily="2" charset="0"/>
            <a:cs typeface="Poppins" panose="00000500000000000000" pitchFamily="2" charset="0"/>
          </a:endParaRPr>
        </a:p>
      </dsp:txBody>
      <dsp:txXfrm>
        <a:off x="8550621" y="2922084"/>
        <a:ext cx="2531497" cy="621805"/>
      </dsp:txXfrm>
    </dsp:sp>
    <dsp:sp modelId="{7BB17489-EAB8-4684-8B7C-25F4B886DB5B}">
      <dsp:nvSpPr>
        <dsp:cNvPr id="0" name=""/>
        <dsp:cNvSpPr/>
      </dsp:nvSpPr>
      <dsp:spPr>
        <a:xfrm>
          <a:off x="8213577" y="2561036"/>
          <a:ext cx="39652" cy="1965706"/>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106BC8-0FD0-4AFD-8736-8B080CD16D14}">
      <dsp:nvSpPr>
        <dsp:cNvPr id="0" name=""/>
        <dsp:cNvSpPr/>
      </dsp:nvSpPr>
      <dsp:spPr>
        <a:xfrm>
          <a:off x="6547341" y="566056"/>
          <a:ext cx="206191" cy="2033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ECDCF8-1A73-483A-AC91-6E6D09B2EF21}">
      <dsp:nvSpPr>
        <dsp:cNvPr id="0" name=""/>
        <dsp:cNvSpPr/>
      </dsp:nvSpPr>
      <dsp:spPr>
        <a:xfrm>
          <a:off x="8130307" y="4423646"/>
          <a:ext cx="206191" cy="2061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D07FF-0D5E-49F3-AE0C-6DB6A4FB401D}">
      <dsp:nvSpPr>
        <dsp:cNvPr id="0" name=""/>
        <dsp:cNvSpPr/>
      </dsp:nvSpPr>
      <dsp:spPr>
        <a:xfrm>
          <a:off x="0" y="277566"/>
          <a:ext cx="15240000" cy="144585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2793" tIns="374904" rIns="1182793" bIns="170688" numCol="1" spcCol="1270" anchor="t" anchorCtr="0">
          <a:noAutofit/>
        </a:bodyPr>
        <a:lstStyle/>
        <a:p>
          <a:pPr marL="228600" lvl="1" indent="-228600" algn="l" defTabSz="1066800">
            <a:lnSpc>
              <a:spcPct val="90000"/>
            </a:lnSpc>
            <a:spcBef>
              <a:spcPct val="0"/>
            </a:spcBef>
            <a:spcAft>
              <a:spcPct val="15000"/>
            </a:spcAft>
            <a:buChar char="•"/>
          </a:pPr>
          <a:r>
            <a:rPr lang="en-UG" sz="2400" b="0" i="0" kern="1200" dirty="0">
              <a:latin typeface="Poppins" panose="00000500000000000000" pitchFamily="2" charset="0"/>
              <a:cs typeface="Poppins" panose="00000500000000000000" pitchFamily="2" charset="0"/>
            </a:rPr>
            <a:t>Every child </a:t>
          </a:r>
          <a:r>
            <a:rPr lang="en-US" sz="2400" b="0" i="0" kern="1200" dirty="0">
              <a:latin typeface="Poppins" panose="00000500000000000000" pitchFamily="2" charset="0"/>
              <a:cs typeface="Poppins" panose="00000500000000000000" pitchFamily="2" charset="0"/>
            </a:rPr>
            <a:t>is </a:t>
          </a:r>
          <a:r>
            <a:rPr lang="en-UG" sz="2400" b="0" i="0" kern="1200" dirty="0">
              <a:latin typeface="Poppins" panose="00000500000000000000" pitchFamily="2" charset="0"/>
              <a:cs typeface="Poppins" panose="00000500000000000000" pitchFamily="2" charset="0"/>
            </a:rPr>
            <a:t>registered at birth.</a:t>
          </a:r>
          <a:endParaRPr lang="en-UG" sz="2400" kern="1200" dirty="0">
            <a:latin typeface="Poppins" panose="00000500000000000000" pitchFamily="2" charset="0"/>
            <a:cs typeface="Poppins" panose="00000500000000000000" pitchFamily="2" charset="0"/>
          </a:endParaRPr>
        </a:p>
        <a:p>
          <a:pPr marL="228600" lvl="1" indent="-228600" algn="l" defTabSz="1066800">
            <a:lnSpc>
              <a:spcPct val="90000"/>
            </a:lnSpc>
            <a:spcBef>
              <a:spcPct val="0"/>
            </a:spcBef>
            <a:spcAft>
              <a:spcPct val="15000"/>
            </a:spcAft>
            <a:buChar char="•"/>
          </a:pPr>
          <a:r>
            <a:rPr lang="en-UG" sz="2400" b="0" i="0" kern="1200" dirty="0">
              <a:latin typeface="Poppins" panose="00000500000000000000" pitchFamily="2" charset="0"/>
              <a:cs typeface="Poppins" panose="00000500000000000000" pitchFamily="2" charset="0"/>
            </a:rPr>
            <a:t>Every registered child </a:t>
          </a:r>
          <a:r>
            <a:rPr lang="en-US" sz="2400" b="0" i="0" kern="1200" dirty="0">
              <a:latin typeface="Poppins" panose="00000500000000000000" pitchFamily="2" charset="0"/>
              <a:cs typeface="Poppins" panose="00000500000000000000" pitchFamily="2" charset="0"/>
            </a:rPr>
            <a:t>is </a:t>
          </a:r>
          <a:r>
            <a:rPr lang="en-UG" sz="2400" b="0" i="0" kern="1200" dirty="0">
              <a:latin typeface="Poppins" panose="00000500000000000000" pitchFamily="2" charset="0"/>
              <a:cs typeface="Poppins" panose="00000500000000000000" pitchFamily="2" charset="0"/>
            </a:rPr>
            <a:t>issued a birth certificate.</a:t>
          </a:r>
          <a:endParaRPr lang="en-UG" sz="2400" kern="1200" dirty="0">
            <a:latin typeface="Poppins" panose="00000500000000000000" pitchFamily="2" charset="0"/>
            <a:cs typeface="Poppins" panose="00000500000000000000" pitchFamily="2" charset="0"/>
          </a:endParaRPr>
        </a:p>
      </dsp:txBody>
      <dsp:txXfrm>
        <a:off x="0" y="277566"/>
        <a:ext cx="15240000" cy="1445850"/>
      </dsp:txXfrm>
    </dsp:sp>
    <dsp:sp modelId="{C81928F6-DCF1-4AC3-9290-03229E073859}">
      <dsp:nvSpPr>
        <dsp:cNvPr id="0" name=""/>
        <dsp:cNvSpPr/>
      </dsp:nvSpPr>
      <dsp:spPr>
        <a:xfrm>
          <a:off x="762000" y="11886"/>
          <a:ext cx="10668000"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225" tIns="0" rIns="403225" bIns="0" numCol="1" spcCol="1270" anchor="ctr" anchorCtr="0">
          <a:noAutofit/>
        </a:bodyPr>
        <a:lstStyle/>
        <a:p>
          <a:pPr marL="0" lvl="0" indent="0" algn="l" defTabSz="1066800">
            <a:lnSpc>
              <a:spcPct val="90000"/>
            </a:lnSpc>
            <a:spcBef>
              <a:spcPct val="0"/>
            </a:spcBef>
            <a:spcAft>
              <a:spcPct val="35000"/>
            </a:spcAft>
            <a:buNone/>
          </a:pPr>
          <a:r>
            <a:rPr lang="en-UG" sz="2400" b="1" i="0" kern="1200">
              <a:latin typeface="Poppins" panose="00000500000000000000" pitchFamily="2" charset="0"/>
              <a:cs typeface="Poppins" panose="00000500000000000000" pitchFamily="2" charset="0"/>
            </a:rPr>
            <a:t>Universal birth registration</a:t>
          </a:r>
          <a:endParaRPr lang="en-UG" sz="2400" kern="1200">
            <a:latin typeface="Poppins" panose="00000500000000000000" pitchFamily="2" charset="0"/>
            <a:cs typeface="Poppins" panose="00000500000000000000" pitchFamily="2" charset="0"/>
          </a:endParaRPr>
        </a:p>
      </dsp:txBody>
      <dsp:txXfrm>
        <a:off x="787939" y="37825"/>
        <a:ext cx="10616122" cy="479482"/>
      </dsp:txXfrm>
    </dsp:sp>
    <dsp:sp modelId="{9BD2257F-572E-4EB0-81BA-5EAFDD4B0F0C}">
      <dsp:nvSpPr>
        <dsp:cNvPr id="0" name=""/>
        <dsp:cNvSpPr/>
      </dsp:nvSpPr>
      <dsp:spPr>
        <a:xfrm>
          <a:off x="0" y="2086297"/>
          <a:ext cx="15240000" cy="9639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2793" tIns="374904" rIns="1182793" bIns="170688" numCol="1" spcCol="1270" anchor="t" anchorCtr="0">
          <a:noAutofit/>
        </a:bodyPr>
        <a:lstStyle/>
        <a:p>
          <a:pPr marL="228600" lvl="1" indent="-228600" algn="l" defTabSz="1066800">
            <a:lnSpc>
              <a:spcPct val="90000"/>
            </a:lnSpc>
            <a:spcBef>
              <a:spcPct val="0"/>
            </a:spcBef>
            <a:spcAft>
              <a:spcPct val="15000"/>
            </a:spcAft>
            <a:buChar char="•"/>
          </a:pPr>
          <a:r>
            <a:rPr lang="en-UG" sz="2400" b="0" i="0" kern="1200">
              <a:latin typeface="Poppins" panose="00000500000000000000" pitchFamily="2" charset="0"/>
              <a:cs typeface="Poppins" panose="00000500000000000000" pitchFamily="2" charset="0"/>
            </a:rPr>
            <a:t>Reliable death and cause-of-death statistics for health planning.</a:t>
          </a:r>
          <a:endParaRPr lang="en-UG" sz="2400" kern="1200">
            <a:latin typeface="Poppins" panose="00000500000000000000" pitchFamily="2" charset="0"/>
            <a:cs typeface="Poppins" panose="00000500000000000000" pitchFamily="2" charset="0"/>
          </a:endParaRPr>
        </a:p>
      </dsp:txBody>
      <dsp:txXfrm>
        <a:off x="0" y="2086297"/>
        <a:ext cx="15240000" cy="963900"/>
      </dsp:txXfrm>
    </dsp:sp>
    <dsp:sp modelId="{63500824-EBBF-4C48-A556-B5D539181911}">
      <dsp:nvSpPr>
        <dsp:cNvPr id="0" name=""/>
        <dsp:cNvSpPr/>
      </dsp:nvSpPr>
      <dsp:spPr>
        <a:xfrm>
          <a:off x="762000" y="1820617"/>
          <a:ext cx="10668000" cy="5313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225" tIns="0" rIns="403225" bIns="0" numCol="1" spcCol="1270" anchor="ctr" anchorCtr="0">
          <a:noAutofit/>
        </a:bodyPr>
        <a:lstStyle/>
        <a:p>
          <a:pPr marL="0" lvl="0" indent="0" algn="l" defTabSz="1066800">
            <a:lnSpc>
              <a:spcPct val="90000"/>
            </a:lnSpc>
            <a:spcBef>
              <a:spcPct val="0"/>
            </a:spcBef>
            <a:spcAft>
              <a:spcPct val="35000"/>
            </a:spcAft>
            <a:buNone/>
          </a:pPr>
          <a:r>
            <a:rPr lang="en-UG" sz="2400" b="1" i="0" kern="1200">
              <a:latin typeface="Poppins" panose="00000500000000000000" pitchFamily="2" charset="0"/>
              <a:cs typeface="Poppins" panose="00000500000000000000" pitchFamily="2" charset="0"/>
            </a:rPr>
            <a:t>Complete and timely death registration</a:t>
          </a:r>
          <a:endParaRPr lang="en-UG" sz="2400" kern="1200">
            <a:latin typeface="Poppins" panose="00000500000000000000" pitchFamily="2" charset="0"/>
            <a:cs typeface="Poppins" panose="00000500000000000000" pitchFamily="2" charset="0"/>
          </a:endParaRPr>
        </a:p>
      </dsp:txBody>
      <dsp:txXfrm>
        <a:off x="787939" y="1846556"/>
        <a:ext cx="10616122" cy="479482"/>
      </dsp:txXfrm>
    </dsp:sp>
    <dsp:sp modelId="{A68065AD-D4C2-4EA9-B36D-5F1D186F5072}">
      <dsp:nvSpPr>
        <dsp:cNvPr id="0" name=""/>
        <dsp:cNvSpPr/>
      </dsp:nvSpPr>
      <dsp:spPr>
        <a:xfrm>
          <a:off x="0" y="3413077"/>
          <a:ext cx="15240000" cy="9639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2793" tIns="374904" rIns="1182793" bIns="170688" numCol="1" spcCol="1270" anchor="t" anchorCtr="0">
          <a:noAutofit/>
        </a:bodyPr>
        <a:lstStyle/>
        <a:p>
          <a:pPr marL="228600" lvl="1" indent="-228600" algn="l" defTabSz="1066800">
            <a:lnSpc>
              <a:spcPct val="90000"/>
            </a:lnSpc>
            <a:spcBef>
              <a:spcPct val="0"/>
            </a:spcBef>
            <a:spcAft>
              <a:spcPct val="15000"/>
            </a:spcAft>
            <a:buChar char="•"/>
          </a:pPr>
          <a:r>
            <a:rPr lang="en-UG" sz="2400" b="0" i="0" kern="1200">
              <a:latin typeface="Poppins" panose="00000500000000000000" pitchFamily="2" charset="0"/>
              <a:cs typeface="Poppins" panose="00000500000000000000" pitchFamily="2" charset="0"/>
            </a:rPr>
            <a:t>CRVS linked with health, education, national ID and social protection systems.</a:t>
          </a:r>
          <a:endParaRPr lang="en-UG" sz="2400" kern="1200">
            <a:latin typeface="Poppins" panose="00000500000000000000" pitchFamily="2" charset="0"/>
            <a:cs typeface="Poppins" panose="00000500000000000000" pitchFamily="2" charset="0"/>
          </a:endParaRPr>
        </a:p>
      </dsp:txBody>
      <dsp:txXfrm>
        <a:off x="0" y="3413077"/>
        <a:ext cx="15240000" cy="963900"/>
      </dsp:txXfrm>
    </dsp:sp>
    <dsp:sp modelId="{9E334B33-9549-4D5C-A4F7-8DF42A642EBF}">
      <dsp:nvSpPr>
        <dsp:cNvPr id="0" name=""/>
        <dsp:cNvSpPr/>
      </dsp:nvSpPr>
      <dsp:spPr>
        <a:xfrm>
          <a:off x="762000" y="3147397"/>
          <a:ext cx="10668000" cy="53136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225" tIns="0" rIns="403225" bIns="0" numCol="1" spcCol="1270" anchor="ctr" anchorCtr="0">
          <a:noAutofit/>
        </a:bodyPr>
        <a:lstStyle/>
        <a:p>
          <a:pPr marL="0" lvl="0" indent="0" algn="l" defTabSz="1066800">
            <a:lnSpc>
              <a:spcPct val="90000"/>
            </a:lnSpc>
            <a:spcBef>
              <a:spcPct val="0"/>
            </a:spcBef>
            <a:spcAft>
              <a:spcPct val="35000"/>
            </a:spcAft>
            <a:buNone/>
          </a:pPr>
          <a:r>
            <a:rPr lang="en-UG" sz="2400" b="1" i="0" kern="1200">
              <a:latin typeface="Poppins" panose="00000500000000000000" pitchFamily="2" charset="0"/>
              <a:cs typeface="Poppins" panose="00000500000000000000" pitchFamily="2" charset="0"/>
            </a:rPr>
            <a:t>Interoperable systems</a:t>
          </a:r>
          <a:endParaRPr lang="en-UG" sz="2400" kern="1200">
            <a:latin typeface="Poppins" panose="00000500000000000000" pitchFamily="2" charset="0"/>
            <a:cs typeface="Poppins" panose="00000500000000000000" pitchFamily="2" charset="0"/>
          </a:endParaRPr>
        </a:p>
      </dsp:txBody>
      <dsp:txXfrm>
        <a:off x="787939" y="3173336"/>
        <a:ext cx="10616122" cy="479482"/>
      </dsp:txXfrm>
    </dsp:sp>
    <dsp:sp modelId="{DC92D0F4-74A3-49AA-AF18-8A9CC9D8E92E}">
      <dsp:nvSpPr>
        <dsp:cNvPr id="0" name=""/>
        <dsp:cNvSpPr/>
      </dsp:nvSpPr>
      <dsp:spPr>
        <a:xfrm>
          <a:off x="0" y="4739857"/>
          <a:ext cx="15240000" cy="9639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2793" tIns="374904" rIns="1182793" bIns="170688" numCol="1" spcCol="1270" anchor="t" anchorCtr="0">
          <a:noAutofit/>
        </a:bodyPr>
        <a:lstStyle/>
        <a:p>
          <a:pPr marL="228600" lvl="1" indent="-228600" algn="l" defTabSz="1066800">
            <a:lnSpc>
              <a:spcPct val="90000"/>
            </a:lnSpc>
            <a:spcBef>
              <a:spcPct val="0"/>
            </a:spcBef>
            <a:spcAft>
              <a:spcPct val="15000"/>
            </a:spcAft>
            <a:buChar char="•"/>
          </a:pPr>
          <a:r>
            <a:rPr lang="en-UG" sz="2400" b="0" i="0" kern="1200">
              <a:latin typeface="Poppins" panose="00000500000000000000" pitchFamily="2" charset="0"/>
              <a:cs typeface="Poppins" panose="00000500000000000000" pitchFamily="2" charset="0"/>
            </a:rPr>
            <a:t>Services closer to communities, especially remote and marginalized populations.</a:t>
          </a:r>
          <a:endParaRPr lang="en-UG" sz="2400" kern="1200">
            <a:latin typeface="Poppins" panose="00000500000000000000" pitchFamily="2" charset="0"/>
            <a:cs typeface="Poppins" panose="00000500000000000000" pitchFamily="2" charset="0"/>
          </a:endParaRPr>
        </a:p>
      </dsp:txBody>
      <dsp:txXfrm>
        <a:off x="0" y="4739857"/>
        <a:ext cx="15240000" cy="963900"/>
      </dsp:txXfrm>
    </dsp:sp>
    <dsp:sp modelId="{EB79C535-863D-4426-BC11-F53A322B82F8}">
      <dsp:nvSpPr>
        <dsp:cNvPr id="0" name=""/>
        <dsp:cNvSpPr/>
      </dsp:nvSpPr>
      <dsp:spPr>
        <a:xfrm>
          <a:off x="762000" y="4474177"/>
          <a:ext cx="10668000" cy="5313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225" tIns="0" rIns="403225" bIns="0" numCol="1" spcCol="1270" anchor="ctr" anchorCtr="0">
          <a:noAutofit/>
        </a:bodyPr>
        <a:lstStyle/>
        <a:p>
          <a:pPr marL="0" lvl="0" indent="0" algn="l" defTabSz="1066800">
            <a:lnSpc>
              <a:spcPct val="90000"/>
            </a:lnSpc>
            <a:spcBef>
              <a:spcPct val="0"/>
            </a:spcBef>
            <a:spcAft>
              <a:spcPct val="35000"/>
            </a:spcAft>
            <a:buNone/>
          </a:pPr>
          <a:r>
            <a:rPr lang="en-UG" sz="2400" b="1" i="0" kern="1200">
              <a:latin typeface="Poppins" panose="00000500000000000000" pitchFamily="2" charset="0"/>
              <a:cs typeface="Poppins" panose="00000500000000000000" pitchFamily="2" charset="0"/>
            </a:rPr>
            <a:t>Digital and decentralized services</a:t>
          </a:r>
          <a:endParaRPr lang="en-UG" sz="2400" kern="1200">
            <a:latin typeface="Poppins" panose="00000500000000000000" pitchFamily="2" charset="0"/>
            <a:cs typeface="Poppins" panose="00000500000000000000" pitchFamily="2" charset="0"/>
          </a:endParaRPr>
        </a:p>
      </dsp:txBody>
      <dsp:txXfrm>
        <a:off x="787939" y="4500116"/>
        <a:ext cx="10616122" cy="479482"/>
      </dsp:txXfrm>
    </dsp:sp>
    <dsp:sp modelId="{E7D26631-DDAF-4AC7-AF08-9930222991CF}">
      <dsp:nvSpPr>
        <dsp:cNvPr id="0" name=""/>
        <dsp:cNvSpPr/>
      </dsp:nvSpPr>
      <dsp:spPr>
        <a:xfrm>
          <a:off x="0" y="6066637"/>
          <a:ext cx="15240000" cy="9639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2793" tIns="374904" rIns="1182793" bIns="170688" numCol="1" spcCol="1270" anchor="t" anchorCtr="0">
          <a:noAutofit/>
        </a:bodyPr>
        <a:lstStyle/>
        <a:p>
          <a:pPr marL="228600" lvl="1" indent="-228600" algn="l" defTabSz="1066800">
            <a:lnSpc>
              <a:spcPct val="90000"/>
            </a:lnSpc>
            <a:spcBef>
              <a:spcPct val="0"/>
            </a:spcBef>
            <a:spcAft>
              <a:spcPct val="15000"/>
            </a:spcAft>
            <a:buChar char="•"/>
          </a:pPr>
          <a:r>
            <a:rPr lang="en-UG" sz="2400" b="0" i="0" kern="1200">
              <a:latin typeface="Poppins" panose="00000500000000000000" pitchFamily="2" charset="0"/>
              <a:cs typeface="Poppins" panose="00000500000000000000" pitchFamily="2" charset="0"/>
            </a:rPr>
            <a:t>CRVS data used to monitor child rights, gender equality and inclusion.</a:t>
          </a:r>
          <a:endParaRPr lang="en-UG" sz="2400" kern="1200">
            <a:latin typeface="Poppins" panose="00000500000000000000" pitchFamily="2" charset="0"/>
            <a:cs typeface="Poppins" panose="00000500000000000000" pitchFamily="2" charset="0"/>
          </a:endParaRPr>
        </a:p>
      </dsp:txBody>
      <dsp:txXfrm>
        <a:off x="0" y="6066637"/>
        <a:ext cx="15240000" cy="963900"/>
      </dsp:txXfrm>
    </dsp:sp>
    <dsp:sp modelId="{CAF18B68-5FD2-43FE-A240-C4F61D7E23B9}">
      <dsp:nvSpPr>
        <dsp:cNvPr id="0" name=""/>
        <dsp:cNvSpPr/>
      </dsp:nvSpPr>
      <dsp:spPr>
        <a:xfrm>
          <a:off x="762000" y="5800957"/>
          <a:ext cx="10668000" cy="53136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225" tIns="0" rIns="403225" bIns="0" numCol="1" spcCol="1270" anchor="ctr" anchorCtr="0">
          <a:noAutofit/>
        </a:bodyPr>
        <a:lstStyle/>
        <a:p>
          <a:pPr marL="0" lvl="0" indent="0" algn="l" defTabSz="1066800">
            <a:lnSpc>
              <a:spcPct val="90000"/>
            </a:lnSpc>
            <a:spcBef>
              <a:spcPct val="0"/>
            </a:spcBef>
            <a:spcAft>
              <a:spcPct val="35000"/>
            </a:spcAft>
            <a:buNone/>
          </a:pPr>
          <a:r>
            <a:rPr lang="en-UG" sz="2400" b="1" i="0" kern="1200">
              <a:latin typeface="Poppins" panose="00000500000000000000" pitchFamily="2" charset="0"/>
              <a:cs typeface="Poppins" panose="00000500000000000000" pitchFamily="2" charset="0"/>
            </a:rPr>
            <a:t>Rights-based statistical use</a:t>
          </a:r>
          <a:endParaRPr lang="en-UG" sz="2400" kern="1200">
            <a:latin typeface="Poppins" panose="00000500000000000000" pitchFamily="2" charset="0"/>
            <a:cs typeface="Poppins" panose="00000500000000000000" pitchFamily="2" charset="0"/>
          </a:endParaRPr>
        </a:p>
      </dsp:txBody>
      <dsp:txXfrm>
        <a:off x="787939" y="5826896"/>
        <a:ext cx="10616122" cy="479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551B1-FD08-4E2E-93A9-3785F7D94155}">
      <dsp:nvSpPr>
        <dsp:cNvPr id="0" name=""/>
        <dsp:cNvSpPr/>
      </dsp:nvSpPr>
      <dsp:spPr>
        <a:xfrm>
          <a:off x="861356" y="1517581"/>
          <a:ext cx="1098000" cy="1098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D7FD28-9F76-4B10-8764-68135B9B585B}">
      <dsp:nvSpPr>
        <dsp:cNvPr id="0" name=""/>
        <dsp:cNvSpPr/>
      </dsp:nvSpPr>
      <dsp:spPr>
        <a:xfrm>
          <a:off x="1023356" y="1679581"/>
          <a:ext cx="774000" cy="7740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8212D6-E175-4BE1-AE06-4D856A859570}">
      <dsp:nvSpPr>
        <dsp:cNvPr id="0" name=""/>
        <dsp:cNvSpPr/>
      </dsp:nvSpPr>
      <dsp:spPr>
        <a:xfrm>
          <a:off x="510356" y="2957581"/>
          <a:ext cx="1800000" cy="18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a:pPr>
          <a:r>
            <a:rPr lang="en-UG" sz="2400" kern="1200" dirty="0">
              <a:latin typeface="Poppins" panose="00000500000000000000" pitchFamily="2" charset="0"/>
              <a:cs typeface="Poppins" panose="00000500000000000000" pitchFamily="2" charset="0"/>
            </a:rPr>
            <a:t>Weak or outdated legal frameworks</a:t>
          </a:r>
        </a:p>
      </dsp:txBody>
      <dsp:txXfrm>
        <a:off x="510356" y="2957581"/>
        <a:ext cx="1800000" cy="1845000"/>
      </dsp:txXfrm>
    </dsp:sp>
    <dsp:sp modelId="{4CC640FE-7838-484B-8ACA-5864E6D61A10}">
      <dsp:nvSpPr>
        <dsp:cNvPr id="0" name=""/>
        <dsp:cNvSpPr/>
      </dsp:nvSpPr>
      <dsp:spPr>
        <a:xfrm>
          <a:off x="2976356" y="1517581"/>
          <a:ext cx="1098000" cy="1098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240A7D-C2CA-4A93-B021-17AAF6F2C6B0}">
      <dsp:nvSpPr>
        <dsp:cNvPr id="0" name=""/>
        <dsp:cNvSpPr/>
      </dsp:nvSpPr>
      <dsp:spPr>
        <a:xfrm>
          <a:off x="3138356" y="1679581"/>
          <a:ext cx="774000" cy="7740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2D8BEA-1353-46AC-9072-8C0118E78D49}">
      <dsp:nvSpPr>
        <dsp:cNvPr id="0" name=""/>
        <dsp:cNvSpPr/>
      </dsp:nvSpPr>
      <dsp:spPr>
        <a:xfrm>
          <a:off x="2625356" y="2957581"/>
          <a:ext cx="1800000" cy="18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a:pPr>
          <a:r>
            <a:rPr lang="en-UG" sz="2400" kern="1200">
              <a:latin typeface="Poppins" panose="00000500000000000000" pitchFamily="2" charset="0"/>
              <a:cs typeface="Poppins" panose="00000500000000000000" pitchFamily="2" charset="0"/>
            </a:rPr>
            <a:t>Limited financing</a:t>
          </a:r>
        </a:p>
      </dsp:txBody>
      <dsp:txXfrm>
        <a:off x="2625356" y="2957581"/>
        <a:ext cx="1800000" cy="1845000"/>
      </dsp:txXfrm>
    </dsp:sp>
    <dsp:sp modelId="{68BB726F-1BF1-4796-A4FB-3D5F119498FB}">
      <dsp:nvSpPr>
        <dsp:cNvPr id="0" name=""/>
        <dsp:cNvSpPr/>
      </dsp:nvSpPr>
      <dsp:spPr>
        <a:xfrm>
          <a:off x="5091357" y="1517581"/>
          <a:ext cx="1098000" cy="1098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4E391E-7C55-4013-A7BE-B046578E956F}">
      <dsp:nvSpPr>
        <dsp:cNvPr id="0" name=""/>
        <dsp:cNvSpPr/>
      </dsp:nvSpPr>
      <dsp:spPr>
        <a:xfrm>
          <a:off x="5253357" y="1679581"/>
          <a:ext cx="774000" cy="7740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0DACF5-2FFD-416B-8C52-415F4E9EF3D2}">
      <dsp:nvSpPr>
        <dsp:cNvPr id="0" name=""/>
        <dsp:cNvSpPr/>
      </dsp:nvSpPr>
      <dsp:spPr>
        <a:xfrm>
          <a:off x="4740357" y="2957581"/>
          <a:ext cx="1800000" cy="18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a:pPr>
          <a:r>
            <a:rPr lang="en-UG" sz="2400" kern="1200">
              <a:latin typeface="Poppins" panose="00000500000000000000" pitchFamily="2" charset="0"/>
              <a:cs typeface="Poppins" panose="00000500000000000000" pitchFamily="2" charset="0"/>
            </a:rPr>
            <a:t>Fragmented systems</a:t>
          </a:r>
        </a:p>
      </dsp:txBody>
      <dsp:txXfrm>
        <a:off x="4740357" y="2957581"/>
        <a:ext cx="1800000" cy="1845000"/>
      </dsp:txXfrm>
    </dsp:sp>
    <dsp:sp modelId="{84E73150-F27B-42CC-BE3A-B7488FD8331F}">
      <dsp:nvSpPr>
        <dsp:cNvPr id="0" name=""/>
        <dsp:cNvSpPr/>
      </dsp:nvSpPr>
      <dsp:spPr>
        <a:xfrm>
          <a:off x="7206357" y="1517581"/>
          <a:ext cx="1098000" cy="1098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C87834-B323-41A5-81B3-D673166B04C3}">
      <dsp:nvSpPr>
        <dsp:cNvPr id="0" name=""/>
        <dsp:cNvSpPr/>
      </dsp:nvSpPr>
      <dsp:spPr>
        <a:xfrm>
          <a:off x="7368357" y="1679581"/>
          <a:ext cx="774000" cy="7740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C7FC6B-D205-49DD-B0EB-5F728E46960D}">
      <dsp:nvSpPr>
        <dsp:cNvPr id="0" name=""/>
        <dsp:cNvSpPr/>
      </dsp:nvSpPr>
      <dsp:spPr>
        <a:xfrm>
          <a:off x="6855357" y="2957581"/>
          <a:ext cx="1800000" cy="18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a:pPr>
          <a:r>
            <a:rPr lang="en-UG" sz="2400" kern="1200">
              <a:latin typeface="Poppins" panose="00000500000000000000" pitchFamily="2" charset="0"/>
              <a:cs typeface="Poppins" panose="00000500000000000000" pitchFamily="2" charset="0"/>
            </a:rPr>
            <a:t>Low public awareness</a:t>
          </a:r>
        </a:p>
      </dsp:txBody>
      <dsp:txXfrm>
        <a:off x="6855357" y="2957581"/>
        <a:ext cx="1800000" cy="1845000"/>
      </dsp:txXfrm>
    </dsp:sp>
    <dsp:sp modelId="{77064732-DCB6-4C22-8C1D-7B89B60CD837}">
      <dsp:nvSpPr>
        <dsp:cNvPr id="0" name=""/>
        <dsp:cNvSpPr/>
      </dsp:nvSpPr>
      <dsp:spPr>
        <a:xfrm>
          <a:off x="9321357" y="1517581"/>
          <a:ext cx="1098000" cy="1098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A82CE3-84D9-46BF-B408-657E34EFEF28}">
      <dsp:nvSpPr>
        <dsp:cNvPr id="0" name=""/>
        <dsp:cNvSpPr/>
      </dsp:nvSpPr>
      <dsp:spPr>
        <a:xfrm>
          <a:off x="9483357" y="1679581"/>
          <a:ext cx="774000" cy="7740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795186-E7E9-4AB3-8A13-0A983042F9F9}">
      <dsp:nvSpPr>
        <dsp:cNvPr id="0" name=""/>
        <dsp:cNvSpPr/>
      </dsp:nvSpPr>
      <dsp:spPr>
        <a:xfrm>
          <a:off x="8970357" y="2957581"/>
          <a:ext cx="1800000" cy="18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a:pPr>
          <a:r>
            <a:rPr lang="en-UG" sz="2400" kern="1200">
              <a:latin typeface="Poppins" panose="00000500000000000000" pitchFamily="2" charset="0"/>
              <a:cs typeface="Poppins" panose="00000500000000000000" pitchFamily="2" charset="0"/>
            </a:rPr>
            <a:t>Distance to registration points</a:t>
          </a:r>
        </a:p>
      </dsp:txBody>
      <dsp:txXfrm>
        <a:off x="8970357" y="2957581"/>
        <a:ext cx="1800000" cy="1845000"/>
      </dsp:txXfrm>
    </dsp:sp>
    <dsp:sp modelId="{C76E092B-5E94-4F5D-A3B8-FAB843063DC7}">
      <dsp:nvSpPr>
        <dsp:cNvPr id="0" name=""/>
        <dsp:cNvSpPr/>
      </dsp:nvSpPr>
      <dsp:spPr>
        <a:xfrm>
          <a:off x="11436357" y="1517581"/>
          <a:ext cx="1098000" cy="1098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3560AD-E893-45E3-BE49-47FEC43811B1}">
      <dsp:nvSpPr>
        <dsp:cNvPr id="0" name=""/>
        <dsp:cNvSpPr/>
      </dsp:nvSpPr>
      <dsp:spPr>
        <a:xfrm>
          <a:off x="11598357" y="1679581"/>
          <a:ext cx="774000" cy="7740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3EB390-C4E0-49D1-A2D1-DE4695AE7A35}">
      <dsp:nvSpPr>
        <dsp:cNvPr id="0" name=""/>
        <dsp:cNvSpPr/>
      </dsp:nvSpPr>
      <dsp:spPr>
        <a:xfrm>
          <a:off x="11085357" y="2957581"/>
          <a:ext cx="1800000" cy="18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a:pPr>
          <a:r>
            <a:rPr lang="en-UG" sz="2400" kern="1200">
              <a:latin typeface="Poppins" panose="00000500000000000000" pitchFamily="2" charset="0"/>
              <a:cs typeface="Poppins" panose="00000500000000000000" pitchFamily="2" charset="0"/>
            </a:rPr>
            <a:t>Digital readiness gaps</a:t>
          </a:r>
        </a:p>
      </dsp:txBody>
      <dsp:txXfrm>
        <a:off x="11085357" y="2957581"/>
        <a:ext cx="1800000" cy="1845000"/>
      </dsp:txXfrm>
    </dsp:sp>
    <dsp:sp modelId="{EADE85B5-A27D-4A00-98A1-95703AD039D7}">
      <dsp:nvSpPr>
        <dsp:cNvPr id="0" name=""/>
        <dsp:cNvSpPr/>
      </dsp:nvSpPr>
      <dsp:spPr>
        <a:xfrm>
          <a:off x="13551357" y="1517581"/>
          <a:ext cx="1098000" cy="1098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6F3303-D63B-4614-AB59-586987321977}">
      <dsp:nvSpPr>
        <dsp:cNvPr id="0" name=""/>
        <dsp:cNvSpPr/>
      </dsp:nvSpPr>
      <dsp:spPr>
        <a:xfrm>
          <a:off x="13713357" y="1679581"/>
          <a:ext cx="774000" cy="7740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FBE411-F763-4F1C-8928-77EA57E5912A}">
      <dsp:nvSpPr>
        <dsp:cNvPr id="0" name=""/>
        <dsp:cNvSpPr/>
      </dsp:nvSpPr>
      <dsp:spPr>
        <a:xfrm>
          <a:off x="13200357" y="2957581"/>
          <a:ext cx="1800000" cy="18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a:pPr>
          <a:r>
            <a:rPr lang="en-UG" sz="2400" kern="1200">
              <a:latin typeface="Poppins" panose="00000500000000000000" pitchFamily="2" charset="0"/>
              <a:cs typeface="Poppins" panose="00000500000000000000" pitchFamily="2" charset="0"/>
            </a:rPr>
            <a:t>Limited cause-of-death data</a:t>
          </a:r>
        </a:p>
      </dsp:txBody>
      <dsp:txXfrm>
        <a:off x="13200357" y="2957581"/>
        <a:ext cx="1800000" cy="1845000"/>
      </dsp:txXfrm>
    </dsp:sp>
    <dsp:sp modelId="{CFEB0D96-9A4A-48FD-915C-500BE820E156}">
      <dsp:nvSpPr>
        <dsp:cNvPr id="0" name=""/>
        <dsp:cNvSpPr/>
      </dsp:nvSpPr>
      <dsp:spPr>
        <a:xfrm>
          <a:off x="15666357" y="1517581"/>
          <a:ext cx="1098000" cy="1098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E164B-01FC-4B5C-BE0E-9B36BB88ABD6}">
      <dsp:nvSpPr>
        <dsp:cNvPr id="0" name=""/>
        <dsp:cNvSpPr/>
      </dsp:nvSpPr>
      <dsp:spPr>
        <a:xfrm>
          <a:off x="15828357" y="1679581"/>
          <a:ext cx="774000" cy="7740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4DE461-58B4-4847-8783-AEDB77B79C8A}">
      <dsp:nvSpPr>
        <dsp:cNvPr id="0" name=""/>
        <dsp:cNvSpPr/>
      </dsp:nvSpPr>
      <dsp:spPr>
        <a:xfrm>
          <a:off x="15315357" y="2957581"/>
          <a:ext cx="1800000" cy="18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a:pPr>
          <a:r>
            <a:rPr lang="en-UG" sz="2400" kern="1200">
              <a:latin typeface="Poppins" panose="00000500000000000000" pitchFamily="2" charset="0"/>
              <a:cs typeface="Poppins" panose="00000500000000000000" pitchFamily="2" charset="0"/>
            </a:rPr>
            <a:t>Inadequate linkage with child services</a:t>
          </a:r>
        </a:p>
      </dsp:txBody>
      <dsp:txXfrm>
        <a:off x="15315357" y="2957581"/>
        <a:ext cx="1800000" cy="18450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24/layout/BulletTimelineInverted">
  <dgm:title val=""/>
  <dgm:desc val=""/>
  <dgm:catLst>
    <dgm:cat type="process" pri="7451"/>
    <dgm:cat type="timeline" pri="101"/>
  </dgm:catLst>
  <dgm:sampData>
    <dgm:dataModel>
      <dgm:ptLst>
        <dgm:pt modelId="0" type="doc"/>
        <dgm:pt modelId="10">
          <dgm:prSet phldrT="Add an event" phldr="1"/>
        </dgm:pt>
        <dgm:pt modelId="11">
          <dgm:prSet phldrT="Write a description of the significance of this event" phldr="1"/>
        </dgm:pt>
        <dgm:pt modelId="20">
          <dgm:prSet phldrT="Add an event" phldr="1"/>
        </dgm:pt>
        <dgm:pt modelId="21">
          <dgm:prSet phldrT="Write a description of the significance of this event" phldr="1"/>
        </dgm:pt>
        <dgm:pt modelId="30">
          <dgm:prSet phldrT="Add an event" phldr="1"/>
        </dgm:pt>
        <dgm:pt modelId="31">
          <dgm:prSet phldrT="Write a description of the significance of this event" phldr="1"/>
        </dgm:pt>
        <dgm:pt modelId="40">
          <dgm:prSet phldrT="Add an event" phldr="1"/>
        </dgm:pt>
        <dgm:pt modelId="41">
          <dgm:prSet phldrT="Write a description of the significance of this event" phldr="1"/>
        </dgm:pt>
        <dgm:pt modelId="50">
          <dgm:prSet phldrT="Add an event" phldr="1"/>
        </dgm:pt>
        <dgm:pt modelId="51">
          <dgm:prSet phldrT="Write a description of the significance of this event" phldr="1"/>
        </dgm:pt>
      </dgm:ptLst>
      <dgm:cxnLst>
        <dgm:cxn modelId="100" srcId="0" destId="10" srcOrd="0" destOrd="0"/>
        <dgm:cxn modelId="12" srcId="10" destId="11" srcOrd="0" destOrd="0"/>
        <dgm:cxn modelId="101" srcId="0" destId="20" srcOrd="1" destOrd="0"/>
        <dgm:cxn modelId="22" srcId="20" destId="21" srcOrd="0" destOrd="0"/>
        <dgm:cxn modelId="102" srcId="0" destId="30" srcOrd="2" destOrd="0"/>
        <dgm:cxn modelId="32" srcId="30" destId="31" srcOrd="0" destOrd="0"/>
        <dgm:cxn modelId="103" srcId="0" destId="40" srcOrd="3" destOrd="0"/>
        <dgm:cxn modelId="42" srcId="40" destId="41" srcOrd="0" destOrd="0"/>
        <dgm:cxn modelId="104" srcId="0" destId="50" srcOrd="4" destOrd="0"/>
        <dgm:cxn modelId="52" srcId="50" destId="5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dir/>
      <dgm:animLvl val="lvl"/>
    </dgm:varLst>
    <dgm:alg type="composite"/>
    <dgm:shape xmlns:r="http://schemas.openxmlformats.org/officeDocument/2006/relationships" r:blip="">
      <dgm:adjLst/>
    </dgm:shape>
    <dgm:constrLst>
      <dgm:constr type="w" for="ch" forName="divider" refType="w"/>
      <dgm:constr type="h" for="ch" forName="divider" refType="h" fact="0.1"/>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dgm:alg type="composite"/>
      <dgm:shape xmlns:r="http://schemas.openxmlformats.org/officeDocument/2006/relationships" r:blip="">
        <dgm:adjLst/>
      </dgm:shape>
      <dgm:presOf/>
      <dgm:choose name="DividerDirection">
        <dgm:if name="DividerLTR" func="var" arg="dir" op="equ" val="norm">
          <dgm:constrLst>
            <dgm:constr type="w" for="ch" forName="rectBar" refType="w" fact="0.996"/>
            <dgm:constr type="h" for="ch" forName="rectBar" refType="h" fact="0.1"/>
            <dgm:constr type="l" for="ch" forName="rectBar"/>
            <dgm:constr type="ctrY" for="ch" forName="rectBar" refType="h" fact="0.5"/>
            <dgm:constr type="w" for="ch" forName="chevronArrow" refType="h" fact="0.6"/>
            <dgm:constr type="h" for="ch" forName="chevronArrow" refType="h" fact="0.8"/>
            <dgm:constr type="r" for="ch" forName="chevronArrow" refType="w"/>
            <dgm:constr type="ctrY" for="ch" forName="chevronArrow" refType="h" fact="0.5"/>
          </dgm:constrLst>
        </dgm:if>
        <dgm:else name="DividerRTL">
          <dgm:constrLst>
            <dgm:constr type="w" for="ch" forName="rectBar" refType="w" fact="0.996"/>
            <dgm:constr type="h" for="ch" forName="rectBar" refType="h" fact="0.1"/>
            <dgm:constr type="r" for="ch" forName="rectBar" refType="w"/>
            <dgm:constr type="ctrY" for="ch" forName="rectBar" refType="h" fact="0.5"/>
            <dgm:constr type="w" for="ch" forName="chevronArrow" refType="h" fact="0.6"/>
            <dgm:constr type="h" for="ch" forName="chevronArrow" refType="h" fact="0.8"/>
            <dgm:constr type="l" for="ch" forName="chevronArrow"/>
            <dgm:constr type="ctrY" for="ch" forName="chevronArrow" refType="h" fact="0.5"/>
          </dgm:constrLst>
        </dgm:else>
      </dgm:choose>
      <dgm:ruleLst/>
      <dgm:layoutNode name="rectBar" styleLbl="dkBgShp">
        <dgm:alg type="sp"/>
        <dgm:shape xmlns:r="http://schemas.openxmlformats.org/officeDocument/2006/relationships" type="rect" r:blip="" zOrderOff="-1">
          <dgm:adjLst/>
          <dgm:extLst>
            <a:ext uri="{B698B0E9-8C71-41B9-8309-B3DCBF30829C}">
              <dgm1612:spPr xmlns:dgm1612="http://schemas.microsoft.com/office/drawing/2016/12/diagram">
                <a:gradFill rotWithShape="0">
                  <a:gsLst>
                    <a:gs pos="0">
                      <a:schemeClr val="accent1">
                        <a:tint val="76000"/>
                      </a:schemeClr>
                    </a:gs>
                    <a:gs pos="100000">
                      <a:schemeClr val="accent1">
                        <a:tint val="76000"/>
                      </a:schemeClr>
                    </a:gs>
                  </a:gsLst>
                  <a:lin ang="0" scaled="0"/>
                </a:gradFill>
              </dgm1612:spPr>
            </a:ext>
          </dgm:extLst>
        </dgm:shape>
        <dgm:presOf/>
        <dgm:constrLst/>
        <dgm:ruleLst/>
      </dgm:layoutNode>
      <dgm:layoutNode name="chevronArrow" styleLbl="dkBgShp">
        <dgm:alg type="sp"/>
        <dgm:choose name="ChevronDir">
          <dgm:if name="ChevronLTR" func="var" arg="dir" op="equ" val="norm">
            <dgm:shape xmlns:r="http://schemas.openxmlformats.org/officeDocument/2006/relationships" type="chevron" r:blip="" zOrderOff="-1">
              <dgm:adjLst>
                <dgm:adj idx="1" val="0.75"/>
              </dgm:adjLst>
              <dgm:extLst>
                <a:ext uri="{B698B0E9-8C71-41B9-8309-B3DCBF30829C}">
                  <dgm1612:spPr xmlns:dgm1612="http://schemas.microsoft.com/office/drawing/2016/12/diagram">
                    <a:gradFill rotWithShape="0">
                      <a:gsLst>
                        <a:gs pos="0">
                          <a:schemeClr val="accent1">
                            <a:tint val="76000"/>
                          </a:schemeClr>
                        </a:gs>
                        <a:gs pos="100000">
                          <a:schemeClr val="accent1">
                            <a:tint val="76000"/>
                          </a:schemeClr>
                        </a:gs>
                      </a:gsLst>
                      <a:lin ang="0" scaled="0"/>
                    </a:gradFill>
                  </dgm1612:spPr>
                </a:ext>
              </dgm:extLst>
            </dgm:shape>
          </dgm:if>
          <dgm:else name="ChevronRTL">
            <dgm:shape xmlns:r="http://schemas.openxmlformats.org/officeDocument/2006/relationships" rot="180" type="chevron" r:blip="" zOrderOff="-1">
              <dgm:adjLst>
                <dgm:adj idx="1" val="0.75"/>
              </dgm:adjLst>
              <dgm:extLst>
                <a:ext uri="{B698B0E9-8C71-41B9-8309-B3DCBF30829C}">
                  <dgm1612:spPr xmlns:dgm1612="http://schemas.microsoft.com/office/drawing/2016/12/diagram">
                    <a:gradFill rotWithShape="0">
                      <a:gsLst>
                        <a:gs pos="0">
                          <a:schemeClr val="accent1">
                            <a:tint val="76000"/>
                          </a:schemeClr>
                        </a:gs>
                        <a:gs pos="100000">
                          <a:schemeClr val="accent1">
                            <a:tint val="76000"/>
                          </a:schemeClr>
                        </a:gs>
                      </a:gsLst>
                      <a:lin ang="0" scaled="0"/>
                    </a:gradFill>
                  </dgm1612:spPr>
                </a:ext>
              </dgm:extLst>
            </dgm:shape>
          </dgm:else>
        </dgm:choose>
        <dgm:presOf/>
        <dgm:constrLst/>
        <dgm:ruleLst/>
      </dgm:layoutNode>
    </dgm:layoutNode>
    <dgm:layoutNode name="nodes">
      <dgm:varLst>
        <dgm:chMax/>
        <dgm:chPref/>
        <dgm:animLvl val="lvl"/>
      </dgm:varLst>
      <dgm:choose name="Name1">
        <dgm:if name="Name2" func="var" arg="dir" op="equ" val="norm">
          <dgm:alg type="lin">
            <dgm:param type="fallback" val="1D"/>
          </dgm:alg>
        </dgm:if>
        <dgm:else name="Name3">
          <dgm:alg type="lin">
            <dgm:param type="linDir" val="fromR"/>
            <dgm:param type="fallback" val="1D"/>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325"/>
                        <dgm:constr type="h" for="ch" forName="ConnectorPoint1" refType="h" refFor="ch" refForName="DropPinPlaceHolder1" fact="0.325"/>
                        <dgm:constr type="ctrX" for="ch" forName="ConnectorPoint1" refType="ctrX" refFor="ch" refForName="ConnectLine1"/>
                        <dgm:constr type="ctrY" for="ch" forName="ConnectorPoint1" refType="t" refFor="ch" refForName="DropPinPlaceHolder1"/>
                        <dgm:constr type="w" for="ch" forName="DropPinPlaceHolder1" refType="h" fact="0.16"/>
                        <dgm:constr type="h" for="ch" forName="DropPinPlaceHolder1" refType="h" fact="0.16"/>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h" fact="0.16"/>
                        <dgm:constr type="b" for="ch" forName="L2TextContainer1" refType="h" fact="0.45"/>
                        <dgm:constr type="w" for="ch" forName="L1TextContainer1" refType="w" fact="0.83"/>
                        <dgm:constr type="l" for="ch" forName="L1TextContainer1" refType="r" refFor="ch" refForName="DropPinPlaceHolder1"/>
                        <dgm:constr type="t" for="ch" forName="L1TextContainer1" refType="h" fact="0.01"/>
                        <dgm:constr type="b" for="ch" forName="L1TextContainer1" refType="h" fact="0.16"/>
                        <dgm:constr type="w" for="ch" forName="ConnectLine1" refType="h" fact="0.01"/>
                        <dgm:constr type="ctrX" for="ch" forName="ConnectLine1" refType="ctrX" refFor="ch" refForName="DropPinPlaceHolder1"/>
                        <dgm:constr type="b" for="ch" forName="ConnectLine1" refType="h" fact="0.49"/>
                        <dgm:constr type="t" for="ch" forName="ConnectLine1" refType="b" refFor="ch" refForName="DropPinPlaceHolder1" fact="0"/>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325"/>
                        <dgm:constr type="h" for="ch" forName="ConnectorPoint1" refType="h" refFor="ch" refForName="DropPinPlaceHolder1" fact="0.325"/>
                        <dgm:constr type="ctrX" for="ch" forName="ConnectorPoint1" refType="ctrX" refFor="ch" refForName="ConnectLine1"/>
                        <dgm:constr type="ctrY" for="ch" forName="ConnectorPoint1" refType="b" refFor="ch" refForName="DropPinPlaceHolder1"/>
                        <dgm:constr type="w" for="ch" forName="DropPinPlaceHolder1" refType="h" fact="0.16"/>
                        <dgm:constr type="h" for="ch" forName="DropPinPlaceHolder1" refType="h" fact="0.16"/>
                        <dgm:constr type="b" for="ch" forName="DropPinPlaceHolder1" refType="h"/>
                        <dgm:constr type="l" for="ch" forName="DropPinPlaceHolder1" refType="w" fact="0"/>
                        <dgm:constr type="w" for="ch" forName="L1TextContainer1" refType="w" fact="0.83"/>
                        <dgm:constr type="l" for="ch" forName="L1TextContainer1" refType="r" refFor="ch" refForName="DropPinPlaceHolder1"/>
                        <dgm:constr type="b" for="ch" forName="L1TextContainer1" refType="h" fact="0.755"/>
                        <dgm:constr type="t" for="ch" forName="L1TextContainer1" refType="h" fact="0.6"/>
                        <dgm:constr type="w" for="ch" forName="L2TextContainer1" refType="w" fact="0.83"/>
                        <dgm:constr type="l" for="ch" forName="L2TextContainer1" refType="r" refFor="ch" refForName="DropPinPlaceHolder1"/>
                        <dgm:constr type="b" for="ch" forName="L2TextContainer1" refType="h" fact="0.99"/>
                        <dgm:constr type="t" for="ch" forName="L2TextContainer1" refType="h" fact="0.755"/>
                        <dgm:constr type="w" for="ch" forName="ConnectLine1" refType="h" fact="0.01"/>
                        <dgm:constr type="ctrX" for="ch" forName="ConnectLine1" refType="ctrX" refFor="ch" refForName="DropPinPlaceHolder1"/>
                        <dgm:constr type="t" for="ch" forName="ConnectLine1" refType="h" fact="0.51"/>
                        <dgm:constr type="b" for="ch" forName="ConnectLine1" refType="b"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L1TextContainer1" refType="w" fact="0.83"/>
                        <dgm:constr type="l" for="ch" forName="L1TextContainer1" refType="w" fact="0"/>
                        <dgm:constr type="t" for="ch" forName="L1TextContainer1" refType="h" fact="0.01"/>
                        <dgm:constr type="b" for="ch" forName="L1TextContainer1" refType="h" fact="0.16"/>
                        <dgm:constr type="w" for="ch" forName="L2TextContainer1" refType="w" fact="0.83"/>
                        <dgm:constr type="l" for="ch" forName="L2TextContainer1" refType="w" fact="0"/>
                        <dgm:constr type="t" for="ch" forName="L2TextContainer1" refType="h" fact="0.16"/>
                        <dgm:constr type="b" for="ch" forName="L2TextContainer1" refType="h" fact="0.45"/>
                        <dgm:constr type="w" for="ch" forName="DropPinPlaceHolder1" refType="h" fact="0.16"/>
                        <dgm:constr type="h" for="ch" forName="DropPinPlaceHolder1" refType="h" fact="0.16"/>
                        <dgm:constr type="t" for="ch" forName="DropPinPlaceHolder1" refType="h" fact="0"/>
                        <dgm:constr type="r" for="ch" forName="DropPinPlaceHolder1" refType="w"/>
                        <dgm:constr type="w" for="ch" forName="ConnectLine1" refType="h" fact="0.01"/>
                        <dgm:constr type="ctrX" for="ch" forName="ConnectLine1" refType="ctrX" refFor="ch" refForName="DropPinPlaceHolder1"/>
                        <dgm:constr type="b" for="ch" forName="ConnectLine1" refType="h" fact="0.49"/>
                        <dgm:constr type="t" for="ch" forName="ConnectLine1" refType="b" refFor="ch" refForName="DropPinPlaceHolder1" fact="0"/>
                        <dgm:constr type="w" for="ch" forName="ConnectorPoint1" refType="h" refFor="ch" refForName="DropPinPlaceHolder1" fact="0.325"/>
                        <dgm:constr type="h" for="ch" forName="ConnectorPoint1" refType="h" refFor="ch" refForName="DropPinPlaceHolder1" fact="0.325"/>
                        <dgm:constr type="ctrX" for="ch" forName="ConnectorPoint1" refType="ctrX" refFor="ch" refForName="ConnectLine1"/>
                        <dgm:constr type="ctrY" for="ch" forName="ConnectorPoint1" refType="t"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L1TextContainer1" refType="w" fact="0.83"/>
                        <dgm:constr type="l" for="ch" forName="L1TextContainer1" refType="w" fact="0"/>
                        <dgm:constr type="b" for="ch" forName="L1TextContainer1" refType="h" fact="0.755"/>
                        <dgm:constr type="t" for="ch" forName="L1TextContainer1" refType="h" fact="0.6"/>
                        <dgm:constr type="w" for="ch" forName="L2TextContainer1" refType="w" fact="0.83"/>
                        <dgm:constr type="l" for="ch" forName="L2TextContainer1" refType="w" fact="0"/>
                        <dgm:constr type="b" for="ch" forName="L2TextContainer1" refType="h" fact="0.99"/>
                        <dgm:constr type="t" for="ch" forName="L2TextContainer1" refType="h" fact="0.755"/>
                        <dgm:constr type="w" for="ch" forName="DropPinPlaceHolder1" refType="h" fact="0.16"/>
                        <dgm:constr type="h" for="ch" forName="DropPinPlaceHolder1" refType="h" fact="0.16"/>
                        <dgm:constr type="b" for="ch" forName="DropPinPlaceHolder1" refType="h"/>
                        <dgm:constr type="r" for="ch" forName="DropPinPlaceHolder1" refType="w"/>
                        <dgm:constr type="w" for="ch" forName="ConnectLine1" refType="h" fact="0.01"/>
                        <dgm:constr type="ctrX" for="ch" forName="ConnectLine1" refType="ctrX" refFor="ch" refForName="DropPinPlaceHolder1"/>
                        <dgm:constr type="t" for="ch" forName="ConnectLine1" refType="h" fact="0.51"/>
                        <dgm:constr type="b" for="ch" forName="ConnectLine1" refType="b" refFor="ch" refForName="DropPinPlaceHolder1"/>
                        <dgm:constr type="w" for="ch" forName="ConnectorPoint1" refType="h" refFor="ch" refForName="DropPinPlaceHolder1" fact="0.325"/>
                        <dgm:constr type="h" for="ch" forName="ConnectorPoint1" refType="h" refFor="ch" refForName="DropPinPlaceHolder1" fact="0.325"/>
                        <dgm:constr type="ctrX" for="ch" forName="ConnectorPoint1" refType="ctrX" refFor="ch" refForName="ConnectLine1"/>
                        <dgm:constr type="ctrY" for="ch" forName="ConnectorPoint1" refType="b"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DropPinPlaceHolder1">
                <dgm:alg type="composite"/>
                <dgm:shape xmlns:r="http://schemas.openxmlformats.org/officeDocument/2006/relationships" r:blip="">
                  <dgm:adjLst/>
                </dgm:shape>
                <dgm:constrLst>
                  <dgm:constr type="w" for="ch" forName="DropPin1" refType="w" fact="0"/>
                  <dgm:constr type="h" for="ch" forName="DropPin1" refType="h" fact="0"/>
                  <dgm:constr type="ctrX" for="ch" forName="DropPin1" refType="w" fact="0"/>
                  <dgm:constr type="ctrY" for="ch" forName="DropPin1" refType="h" fact="0"/>
                  <dgm:constr type="w" for="ch" forName="Ellipse1" refType="w" refFor="ch" refForName="DropPin1" fact="0"/>
                  <dgm:constr type="h" for="ch" forName="Ellipse1" refType="w" refFor="ch" refForName="DropPin1" fact="0"/>
                  <dgm:constr type="ctrX" for="ch" forName="Ellipse1" refType="ctrX" refFor="ch" refForName="DropPin1" fact="0"/>
                  <dgm:constr type="ctrY" for="ch" forName="Ellipse1" refType="ctrY" refFor="ch" refForName="DropPin1" fact="0"/>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dgm:constr type="bMarg"/>
                    </dgm:constrLst>
                  </dgm:if>
                  <dgm:else name="Name88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dgm:constr type="bMarg"/>
                    </dgm:constrLst>
                  </dgm:else>
                </dgm:choose>
                <dgm:shape xmlns:r="http://schemas.openxmlformats.org/officeDocument/2006/relationships" type="rect" r:blip="">
                  <dgm:adjLst/>
                </dgm:shape>
                <dgm:presOf axis="des" ptType="node"/>
                <dgm:ruleLst>
                  <dgm:rule type="primFontSz" val="5"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dgm:constr type="tMarg"/>
                  <dgm:constr type="bMarg"/>
                </dgm:constrLst>
                <dgm:ruleLst>
                  <dgm:rule type="primFontSz" val="5" fact="NaN" max="NaN"/>
                </dgm:ruleLst>
              </dgm:layoutNode>
              <dgm:layoutNode name="ConnectLine1" styleLbl="dkBgShp">
                <dgm:alg type="sp"/>
                <dgm:shape xmlns:r="http://schemas.openxmlformats.org/officeDocument/2006/relationships" type="rect" r:blip="">
                  <dgm:adjLst/>
                </dgm:shape>
                <dgm:presOf/>
                <dgm:constrLst/>
              </dgm:layoutNode>
              <dgm:layoutNode name="ConnectorPoint1" moveWith="ConnectLine1">
                <dgm:alg type="composite"/>
                <dgm:shape xmlns:r="http://schemas.openxmlformats.org/officeDocument/2006/relationships" r:blip="">
                  <dgm:adjLst/>
                </dgm:shape>
                <dgm:presOf/>
                <dgm:constrLst>
                  <dgm:constr type="w" for="ch" forName="Bullet1" refType="w"/>
                  <dgm:constr type="h" for="ch" forName="Bullet1" refType="w"/>
                  <dgm:constr type="ctrX" for="ch" forName="Bullet1" refType="w" fact="0.5"/>
                  <dgm:constr type="ctrY" for="ch" forName="Bullet1" refType="h" fact="0.5"/>
                </dgm:constrLst>
                <dgm:layoutNode name="Bullet1" styleLbl="lnNode1">
                  <dgm:alg type="sp"/>
                  <dgm:shape xmlns:r="http://schemas.openxmlformats.org/officeDocument/2006/relationships" type="ellipse" r:blip="" zOrderOff="10">
                    <dgm:adjLst/>
                  </dgm:shape>
                  <dgm:presOf/>
                  <dgm:constrLst/>
                </dgm:layoutNode>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325"/>
                        <dgm:constr type="h" for="ch" forName="ConnectorPoint" refType="h" refFor="ch" refForName="DropPinPlaceHolder" fact="0.325"/>
                        <dgm:constr type="ctrX" for="ch" forName="ConnectorPoint" refType="ctrX" refFor="ch" refForName="ConnectLine"/>
                        <dgm:constr type="ctrY" for="ch" forName="ConnectorPoint" refType="t" refFor="ch" refForName="DropPinPlaceHolder"/>
                        <dgm:constr type="w" for="ch" forName="DropPinPlaceHolder" refType="h" fact="0.16"/>
                        <dgm:constr type="h" for="ch" forName="DropPinPlaceHolder" refType="h" fact="0.16"/>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h" fact="0.16"/>
                        <dgm:constr type="b" for="ch" forName="L2TextContainer" refType="h" fact="0.45"/>
                        <dgm:constr type="w" for="ch" forName="L1TextContainer" refType="w" fact="0.83"/>
                        <dgm:constr type="l" for="ch" forName="L1TextContainer" refType="r" refFor="ch" refForName="DropPinPlaceHolder"/>
                        <dgm:constr type="t" for="ch" forName="L1TextContainer" refType="h" fact="0.01"/>
                        <dgm:constr type="b" for="ch" forName="L1TextContainer" refType="h" fact="0.16"/>
                        <dgm:constr type="w" for="ch" forName="ConnectLine" refType="h" fact="0.01"/>
                        <dgm:constr type="ctrX" for="ch" forName="ConnectLine" refType="ctrX" refFor="ch" refForName="DropPinPlaceHolder"/>
                        <dgm:constr type="b" for="ch" forName="ConnectLine" refType="h" fact="0.49"/>
                        <dgm:constr type="t" for="ch" forName="ConnectLine" refType="b" refFor="ch" refForName="DropPinPlaceHolder" fact="0"/>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325"/>
                        <dgm:constr type="h" for="ch" forName="ConnectorPoint" refType="h" refFor="ch" refForName="DropPinPlaceHolder" fact="0.325"/>
                        <dgm:constr type="ctrX" for="ch" forName="ConnectorPoint" refType="ctrX" refFor="ch" refForName="ConnectLine"/>
                        <dgm:constr type="ctrY" for="ch" forName="ConnectorPoint" refType="b" refFor="ch" refForName="DropPinPlaceHolder"/>
                        <dgm:constr type="w" for="ch" forName="DropPinPlaceHolder" refType="h" fact="0.16"/>
                        <dgm:constr type="h" for="ch" forName="DropPinPlaceHolder" refType="h" fact="0.16"/>
                        <dgm:constr type="b" for="ch" forName="DropPinPlaceHolder" refType="h"/>
                        <dgm:constr type="l" for="ch" forName="DropPinPlaceHolder" refType="w" fact="0"/>
                        <dgm:constr type="w" for="ch" forName="L1TextContainer" refType="w" fact="0.83"/>
                        <dgm:constr type="l" for="ch" forName="L1TextContainer" refType="r" refFor="ch" refForName="DropPinPlaceHolder"/>
                        <dgm:constr type="b" for="ch" forName="L1TextContainer" refType="h" fact="0.755"/>
                        <dgm:constr type="t" for="ch" forName="L1TextContainer" refType="h" fact="0.6"/>
                        <dgm:constr type="w" for="ch" forName="L2TextContainer" refType="w" fact="0.83"/>
                        <dgm:constr type="l" for="ch" forName="L2TextContainer" refType="r" refFor="ch" refForName="DropPinPlaceHolder"/>
                        <dgm:constr type="b" for="ch" forName="L2TextContainer" refType="h" fact="0.99"/>
                        <dgm:constr type="t" for="ch" forName="L2TextContainer" refType="h" fact="0.755"/>
                        <dgm:constr type="w" for="ch" forName="ConnectLine" refType="h" fact="0.01"/>
                        <dgm:constr type="ctrX" for="ch" forName="ConnectLine" refType="ctrX" refFor="ch" refForName="DropPinPlaceHolder"/>
                        <dgm:constr type="t" for="ch" forName="ConnectLine" refType="h" fact="0.51"/>
                        <dgm:constr type="b" for="ch" forName="ConnectLine" refType="b"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L1TextContainer" refType="w" fact="0.83"/>
                        <dgm:constr type="l" for="ch" forName="L1TextContainer" refType="w" fact="0"/>
                        <dgm:constr type="t" for="ch" forName="L1TextContainer" refType="h" fact="0.01"/>
                        <dgm:constr type="b" for="ch" forName="L1TextContainer" refType="h" fact="0.16"/>
                        <dgm:constr type="w" for="ch" forName="L2TextContainer" refType="w" fact="0.83"/>
                        <dgm:constr type="l" for="ch" forName="L2TextContainer" refType="w" fact="0"/>
                        <dgm:constr type="t" for="ch" forName="L2TextContainer" refType="h" fact="0.16"/>
                        <dgm:constr type="b" for="ch" forName="L2TextContainer" refType="h" fact="0.45"/>
                        <dgm:constr type="w" for="ch" forName="DropPinPlaceHolder" refType="h" fact="0.16"/>
                        <dgm:constr type="h" for="ch" forName="DropPinPlaceHolder" refType="h" fact="0.16"/>
                        <dgm:constr type="t" for="ch" forName="DropPinPlaceHolder" refType="h" fact="0"/>
                        <dgm:constr type="r" for="ch" forName="DropPinPlaceHolder" refType="w"/>
                        <dgm:constr type="w" for="ch" forName="ConnectLine" refType="h" fact="0.01"/>
                        <dgm:constr type="ctrX" for="ch" forName="ConnectLine" refType="ctrX" refFor="ch" refForName="DropPinPlaceHolder"/>
                        <dgm:constr type="b" for="ch" forName="ConnectLine" refType="h" fact="0.49"/>
                        <dgm:constr type="t" for="ch" forName="ConnectLine" refType="b" refFor="ch" refForName="DropPinPlaceHolder" fact="0"/>
                        <dgm:constr type="w" for="ch" forName="ConnectorPoint" refType="h" refFor="ch" refForName="DropPinPlaceHolder" fact="0.325"/>
                        <dgm:constr type="h" for="ch" forName="ConnectorPoint" refType="h" refFor="ch" refForName="DropPinPlaceHolder" fact="0.325"/>
                        <dgm:constr type="ctrX" for="ch" forName="ConnectorPoint" refType="ctrX" refFor="ch" refForName="ConnectLine"/>
                        <dgm:constr type="ctrY" for="ch" forName="ConnectorPoint" refType="t"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L1TextContainer" refType="w" fact="0.83"/>
                        <dgm:constr type="l" for="ch" forName="L1TextContainer" refType="w" fact="0"/>
                        <dgm:constr type="b" for="ch" forName="L1TextContainer" refType="h" fact="0.755"/>
                        <dgm:constr type="t" for="ch" forName="L1TextContainer" refType="h" fact="0.6"/>
                        <dgm:constr type="w" for="ch" forName="L2TextContainer" refType="w" fact="0.83"/>
                        <dgm:constr type="l" for="ch" forName="L2TextContainer" refType="w" fact="0"/>
                        <dgm:constr type="b" for="ch" forName="L2TextContainer" refType="h" fact="0.99"/>
                        <dgm:constr type="t" for="ch" forName="L2TextContainer" refType="h" fact="0.755"/>
                        <dgm:constr type="w" for="ch" forName="DropPinPlaceHolder" refType="h" fact="0.16"/>
                        <dgm:constr type="h" for="ch" forName="DropPinPlaceHolder" refType="h" fact="0.16"/>
                        <dgm:constr type="b" for="ch" forName="DropPinPlaceHolder" refType="h"/>
                        <dgm:constr type="r" for="ch" forName="DropPinPlaceHolder" refType="w"/>
                        <dgm:constr type="w" for="ch" forName="ConnectLine" refType="h" fact="0.01"/>
                        <dgm:constr type="ctrX" for="ch" forName="ConnectLine" refType="ctrX" refFor="ch" refForName="DropPinPlaceHolder"/>
                        <dgm:constr type="t" for="ch" forName="ConnectLine" refType="h" fact="0.51"/>
                        <dgm:constr type="b" for="ch" forName="ConnectLine" refType="b" refFor="ch" refForName="DropPinPlaceHolder"/>
                        <dgm:constr type="w" for="ch" forName="ConnectorPoint" refType="h" refFor="ch" refForName="DropPinPlaceHolder" fact="0.325"/>
                        <dgm:constr type="h" for="ch" forName="ConnectorPoint" refType="h" refFor="ch" refForName="DropPinPlaceHolder" fact="0.325"/>
                        <dgm:constr type="ctrX" for="ch" forName="ConnectorPoint" refType="ctrX" refFor="ch" refForName="ConnectLine"/>
                        <dgm:constr type="ctrY" for="ch" forName="ConnectorPoint" refType="b"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DropPinPlaceHolder">
                <dgm:alg type="composite"/>
                <dgm:shape xmlns:r="http://schemas.openxmlformats.org/officeDocument/2006/relationships" r:blip="">
                  <dgm:adjLst/>
                </dgm:shape>
                <dgm:constrLst>
                  <dgm:constr type="w" for="ch" forName="DropPin" refType="w" fact="0"/>
                  <dgm:constr type="h" for="ch" forName="DropPin" refType="h" fact="0"/>
                  <dgm:constr type="ctrX" for="ch" forName="DropPin" refType="w" fact="0"/>
                  <dgm:constr type="ctrY" for="ch" forName="DropPin" refType="h" fact="0"/>
                  <dgm:constr type="w" for="ch" forName="Ellipse" refType="w" refFor="ch" refForName="DropPin" fact="0"/>
                  <dgm:constr type="h" for="ch" forName="Ellipse" refType="w" refFor="ch" refForName="DropPin" fact="0"/>
                  <dgm:constr type="ctrX" for="ch" forName="Ellipse" refType="ctrX" refFor="ch" refForName="DropPin" fact="0"/>
                  <dgm:constr type="ctrY" for="ch" forName="Ellipse" refType="ctrY" refFor="ch" refForName="DropPin" fact="0"/>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dgm:constr type="bMarg"/>
                    </dgm:constrLst>
                  </dgm:if>
                  <dgm:else name="Name88">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dgm:constr type="bMarg"/>
                    </dgm:constrLst>
                  </dgm:else>
                </dgm:choose>
                <dgm:shape xmlns:r="http://schemas.openxmlformats.org/officeDocument/2006/relationships" type="rect" r:blip="">
                  <dgm:adjLst/>
                </dgm:shape>
                <dgm:presOf axis="des" ptType="node"/>
                <dgm:ruleLst>
                  <dgm:rule type="primFontSz" val="5"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dgm:constr type="tMarg"/>
                  <dgm:constr type="bMarg"/>
                </dgm:constrLst>
                <dgm:ruleLst>
                  <dgm:rule type="primFontSz" val="5" fact="NaN" max="NaN"/>
                </dgm:ruleLst>
              </dgm:layoutNode>
              <dgm:layoutNode name="ConnectLine" styleLbl="dkBgShp">
                <dgm:alg type="sp"/>
                <dgm:shape xmlns:r="http://schemas.openxmlformats.org/officeDocument/2006/relationships" type="rect" r:blip="">
                  <dgm:adjLst/>
                </dgm:shape>
                <dgm:presOf/>
                <dgm:constrLst/>
              </dgm:layoutNode>
              <dgm:layoutNode name="ConnectorPoint" moveWith="ConnectLine">
                <dgm:alg type="composite"/>
                <dgm:shape xmlns:r="http://schemas.openxmlformats.org/officeDocument/2006/relationships" r:blip="">
                  <dgm:adjLst/>
                </dgm:shape>
                <dgm:presOf/>
                <dgm:constrLst>
                  <dgm:constr type="w" for="ch" forName="Bullet" refType="w"/>
                  <dgm:constr type="h" for="ch" forName="Bullet" refType="w"/>
                  <dgm:constr type="ctrX" for="ch" forName="Bullet" refType="w" fact="0.5"/>
                  <dgm:constr type="ctrY" for="ch" forName="Bullet" refType="h" fact="0.5"/>
                </dgm:constrLst>
                <dgm:layoutNode name="Bullet" styleLbl="lnNode1">
                  <dgm:alg type="sp"/>
                  <dgm:shape xmlns:r="http://schemas.openxmlformats.org/officeDocument/2006/relationships" type="ellipse" r:blip="" zOrderOff="10">
                    <dgm:adjLst/>
                  </dgm:shape>
                  <dgm:presOf/>
                  <dgm:constrLst/>
                </dgm:layoutNode>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24/layout/IconCircleLabelList">
  <dgm:title val=""/>
  <dgm:desc val=""/>
  <dgm:catLst>
    <dgm:cat type="list" pri="18500"/>
    <dgm:cat type="picture" pri="8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43"/>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node1">
          <dgm:alg type="sp"/>
          <dgm:shape xmlns:r="http://schemas.openxmlformats.org/officeDocument/2006/relationships" type="ellipse" r:blip="">
            <dgm:adjLst/>
          </dgm:shape>
          <dgm:presOf/>
          <dgm:constrLst/>
          <dgm:ruleLst/>
        </dgm:layoutNode>
        <dgm:layoutNode name="iconRect" styleLbl="solidFgAcc1">
          <dgm:alg type="sp"/>
          <dgm:shape xmlns:r="http://schemas.openxmlformats.org/officeDocument/2006/relationships" type="ellipse"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C27D4E-8531-4D69-9F36-2F08DDAEC776}" type="datetimeFigureOut">
              <a:rPr lang="en-US" smtClean="0"/>
              <a:t>7/6/2026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94AA7-032E-4E19-A050-37F7CE6A2520}" type="slidenum">
              <a:rPr lang="en-US" smtClean="0"/>
              <a:t>‹#›</a:t>
            </a:fld>
            <a:endParaRPr lang="en-US"/>
          </a:p>
        </p:txBody>
      </p:sp>
    </p:spTree>
    <p:extLst>
      <p:ext uri="{BB962C8B-B14F-4D97-AF65-F5344CB8AC3E}">
        <p14:creationId xmlns:p14="http://schemas.microsoft.com/office/powerpoint/2010/main" val="1994125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7EEC4-BF74-F16A-EBEF-78BD41F44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9A868B-4A6C-53A2-A600-12BC8ABBEA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D6D62D-6DA5-671B-70C4-218BD50629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D43E8040-92D4-06B8-E154-5AD91B2EC8C1}"/>
              </a:ext>
            </a:extLst>
          </p:cNvPr>
          <p:cNvSpPr>
            <a:spLocks noGrp="1"/>
          </p:cNvSpPr>
          <p:nvPr>
            <p:ph type="sldNum" sz="quarter" idx="5"/>
          </p:nvPr>
        </p:nvSpPr>
        <p:spPr/>
        <p:txBody>
          <a:bodyPr/>
          <a:lstStyle/>
          <a:p>
            <a:fld id="{0C0E33DD-BAD2-453F-9CEB-F1F3D6273036}" type="slidenum">
              <a:rPr lang="en-US" smtClean="0"/>
              <a:t>2</a:t>
            </a:fld>
            <a:endParaRPr lang="en-US"/>
          </a:p>
        </p:txBody>
      </p:sp>
    </p:spTree>
    <p:extLst>
      <p:ext uri="{BB962C8B-B14F-4D97-AF65-F5344CB8AC3E}">
        <p14:creationId xmlns:p14="http://schemas.microsoft.com/office/powerpoint/2010/main" val="2383386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3E861-ABE9-CF04-4D58-733235F863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83C91-73B8-44AE-3E0C-B50FF7AEE6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F7ECB-A322-F9CD-2195-17C96A726A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Lato" panose="020F0502020204030203" pitchFamily="34" charset="0"/>
                <a:ea typeface="Lato" panose="020F0502020204030203" pitchFamily="34" charset="0"/>
                <a:cs typeface="Lato" panose="020F0502020204030203" pitchFamily="34" charset="0"/>
              </a:rPr>
              <a:t>,UN legal Identity 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B2031406-6386-08C3-F4FE-18EC0B823135}"/>
              </a:ext>
            </a:extLst>
          </p:cNvPr>
          <p:cNvSpPr>
            <a:spLocks noGrp="1"/>
          </p:cNvSpPr>
          <p:nvPr>
            <p:ph type="sldNum" sz="quarter" idx="5"/>
          </p:nvPr>
        </p:nvSpPr>
        <p:spPr/>
        <p:txBody>
          <a:bodyPr/>
          <a:lstStyle/>
          <a:p>
            <a:fld id="{0C0E33DD-BAD2-453F-9CEB-F1F3D6273036}" type="slidenum">
              <a:rPr lang="en-US" smtClean="0"/>
              <a:t>12</a:t>
            </a:fld>
            <a:endParaRPr lang="en-US"/>
          </a:p>
        </p:txBody>
      </p:sp>
    </p:spTree>
    <p:extLst>
      <p:ext uri="{BB962C8B-B14F-4D97-AF65-F5344CB8AC3E}">
        <p14:creationId xmlns:p14="http://schemas.microsoft.com/office/powerpoint/2010/main" val="655649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3CA34-78A3-59F6-6D14-4CA351968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048A6-E1CD-06BA-4019-981804AFB7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61BE0C-31ED-AF0E-501F-B99BF944CD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Lato" panose="020F0502020204030203" pitchFamily="34" charset="0"/>
                <a:ea typeface="Lato" panose="020F0502020204030203" pitchFamily="34" charset="0"/>
                <a:cs typeface="Lato" panose="020F050202020403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Key challenges</a:t>
            </a:r>
          </a:p>
        </p:txBody>
      </p:sp>
      <p:sp>
        <p:nvSpPr>
          <p:cNvPr id="4" name="Slide Number Placeholder 3">
            <a:extLst>
              <a:ext uri="{FF2B5EF4-FFF2-40B4-BE49-F238E27FC236}">
                <a16:creationId xmlns:a16="http://schemas.microsoft.com/office/drawing/2014/main" id="{02A2DC4F-4ED6-4743-038D-EB8FB6825B7A}"/>
              </a:ext>
            </a:extLst>
          </p:cNvPr>
          <p:cNvSpPr>
            <a:spLocks noGrp="1"/>
          </p:cNvSpPr>
          <p:nvPr>
            <p:ph type="sldNum" sz="quarter" idx="5"/>
          </p:nvPr>
        </p:nvSpPr>
        <p:spPr/>
        <p:txBody>
          <a:bodyPr/>
          <a:lstStyle/>
          <a:p>
            <a:fld id="{0C0E33DD-BAD2-453F-9CEB-F1F3D6273036}" type="slidenum">
              <a:rPr lang="en-US" smtClean="0"/>
              <a:t>13</a:t>
            </a:fld>
            <a:endParaRPr lang="en-US"/>
          </a:p>
        </p:txBody>
      </p:sp>
    </p:spTree>
    <p:extLst>
      <p:ext uri="{BB962C8B-B14F-4D97-AF65-F5344CB8AC3E}">
        <p14:creationId xmlns:p14="http://schemas.microsoft.com/office/powerpoint/2010/main" val="1679743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7481D-732E-0D04-9D79-E14560157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9819EE-F95A-4FEC-4C8E-80EFD70E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016A7C-5C14-AF67-B957-232A70AF99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Lato" panose="020F0502020204030203" pitchFamily="34" charset="0"/>
                <a:ea typeface="Lato" panose="020F0502020204030203" pitchFamily="34" charset="0"/>
                <a:cs typeface="Lato" panose="020F050202020403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G" sz="1200" b="0" i="0" dirty="0">
                <a:effectLst/>
                <a:latin typeface="Segoe UI" panose="020B0502040204020203" pitchFamily="34" charset="0"/>
              </a:rPr>
              <a:t>CRVS and Child Rights Statistical Dashboard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40879481-7E0A-3ECF-F3F4-029F118FC8DE}"/>
              </a:ext>
            </a:extLst>
          </p:cNvPr>
          <p:cNvSpPr>
            <a:spLocks noGrp="1"/>
          </p:cNvSpPr>
          <p:nvPr>
            <p:ph type="sldNum" sz="quarter" idx="5"/>
          </p:nvPr>
        </p:nvSpPr>
        <p:spPr/>
        <p:txBody>
          <a:bodyPr/>
          <a:lstStyle/>
          <a:p>
            <a:fld id="{0C0E33DD-BAD2-453F-9CEB-F1F3D6273036}" type="slidenum">
              <a:rPr lang="en-US" smtClean="0"/>
              <a:t>14</a:t>
            </a:fld>
            <a:endParaRPr lang="en-US"/>
          </a:p>
        </p:txBody>
      </p:sp>
    </p:spTree>
    <p:extLst>
      <p:ext uri="{BB962C8B-B14F-4D97-AF65-F5344CB8AC3E}">
        <p14:creationId xmlns:p14="http://schemas.microsoft.com/office/powerpoint/2010/main" val="191948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58E29-C79A-1D93-0CB4-14AB2FDBA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ECEFC-ADA3-19AD-34F1-804D9F444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8FD1B9-4055-BB4C-A0CD-906FFB5731AF}"/>
              </a:ext>
            </a:extLst>
          </p:cNvPr>
          <p:cNvSpPr>
            <a:spLocks noGrp="1"/>
          </p:cNvSpPr>
          <p:nvPr>
            <p:ph type="body" idx="1"/>
          </p:nvPr>
        </p:nvSpPr>
        <p:spPr/>
        <p:txBody>
          <a:bodyPr/>
          <a:lstStyle/>
          <a:p>
            <a:r>
              <a:rPr lang="de-DE" dirty="0"/>
              <a:t>APAI-CRVS promotes a coordinated regional agenda for strengthening CRVS systems across Africa, supported by ECA, AUC, AfDB, UNICEF, WHO, UNHCR, UNFPA and other partners.</a:t>
            </a:r>
          </a:p>
          <a:p>
            <a:endParaRPr lang="en-UG" dirty="0"/>
          </a:p>
        </p:txBody>
      </p:sp>
      <p:sp>
        <p:nvSpPr>
          <p:cNvPr id="4" name="Slide Number Placeholder 3">
            <a:extLst>
              <a:ext uri="{FF2B5EF4-FFF2-40B4-BE49-F238E27FC236}">
                <a16:creationId xmlns:a16="http://schemas.microsoft.com/office/drawing/2014/main" id="{6AAA5B99-3190-0166-DDA6-6324DE3074BF}"/>
              </a:ext>
            </a:extLst>
          </p:cNvPr>
          <p:cNvSpPr>
            <a:spLocks noGrp="1"/>
          </p:cNvSpPr>
          <p:nvPr>
            <p:ph type="sldNum" sz="quarter" idx="5"/>
          </p:nvPr>
        </p:nvSpPr>
        <p:spPr/>
        <p:txBody>
          <a:bodyPr/>
          <a:lstStyle/>
          <a:p>
            <a:fld id="{C54F99A2-E5DE-42C8-8BBC-C55A36241B2B}" type="slidenum">
              <a:rPr lang="en-UG" smtClean="0"/>
              <a:t>15</a:t>
            </a:fld>
            <a:endParaRPr lang="en-UG"/>
          </a:p>
        </p:txBody>
      </p:sp>
    </p:spTree>
    <p:extLst>
      <p:ext uri="{BB962C8B-B14F-4D97-AF65-F5344CB8AC3E}">
        <p14:creationId xmlns:p14="http://schemas.microsoft.com/office/powerpoint/2010/main" val="145791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D8328-A07E-3020-B7C8-A8255AB76E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955B8-7649-E921-E78E-8449615B33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02B39A-0193-5B8F-977A-F2FB85DDF7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A3182C84-975E-FAAE-B8C7-2AFA2EA421D0}"/>
              </a:ext>
            </a:extLst>
          </p:cNvPr>
          <p:cNvSpPr>
            <a:spLocks noGrp="1"/>
          </p:cNvSpPr>
          <p:nvPr>
            <p:ph type="sldNum" sz="quarter" idx="5"/>
          </p:nvPr>
        </p:nvSpPr>
        <p:spPr/>
        <p:txBody>
          <a:bodyPr/>
          <a:lstStyle/>
          <a:p>
            <a:fld id="{0C0E33DD-BAD2-453F-9CEB-F1F3D6273036}" type="slidenum">
              <a:rPr lang="en-US" smtClean="0"/>
              <a:t>4</a:t>
            </a:fld>
            <a:endParaRPr lang="en-US"/>
          </a:p>
        </p:txBody>
      </p:sp>
    </p:spTree>
    <p:extLst>
      <p:ext uri="{BB962C8B-B14F-4D97-AF65-F5344CB8AC3E}">
        <p14:creationId xmlns:p14="http://schemas.microsoft.com/office/powerpoint/2010/main" val="1552583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CA361-D06A-A56B-386A-0CE432764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66EE0-29C6-ADED-8D8D-B3CE7C332D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0E4039-3573-E29C-4AC1-D305949BCD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D7AB7FE1-15BC-1268-1045-7BAB67D7CE34}"/>
              </a:ext>
            </a:extLst>
          </p:cNvPr>
          <p:cNvSpPr>
            <a:spLocks noGrp="1"/>
          </p:cNvSpPr>
          <p:nvPr>
            <p:ph type="sldNum" sz="quarter" idx="5"/>
          </p:nvPr>
        </p:nvSpPr>
        <p:spPr/>
        <p:txBody>
          <a:bodyPr/>
          <a:lstStyle/>
          <a:p>
            <a:fld id="{0C0E33DD-BAD2-453F-9CEB-F1F3D6273036}" type="slidenum">
              <a:rPr lang="en-US" smtClean="0"/>
              <a:t>5</a:t>
            </a:fld>
            <a:endParaRPr lang="en-US"/>
          </a:p>
        </p:txBody>
      </p:sp>
    </p:spTree>
    <p:extLst>
      <p:ext uri="{BB962C8B-B14F-4D97-AF65-F5344CB8AC3E}">
        <p14:creationId xmlns:p14="http://schemas.microsoft.com/office/powerpoint/2010/main" val="3053968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EFBD1-2318-EDB5-E085-BF32C82CB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FCDEEB-E2A3-8C1C-96D8-D2304901D3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6A6C6B-8DD4-5BC6-E123-27F0ABAB9C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Lato" panose="020F0502020204030203" pitchFamily="34" charset="0"/>
                <a:ea typeface="Lato" panose="020F0502020204030203" pitchFamily="34" charset="0"/>
                <a:cs typeface="Lato" panose="020F0502020204030203" pitchFamily="34" charset="0"/>
              </a:rPr>
              <a:t>, In </a:t>
            </a:r>
            <a:r>
              <a:rPr lang="en-US" sz="1200" dirty="0">
                <a:solidFill>
                  <a:srgbClr val="002060"/>
                </a:solidFill>
                <a:highlight>
                  <a:srgbClr val="FFFF00"/>
                </a:highlight>
                <a:latin typeface="Lato" panose="020F0502020204030203" pitchFamily="34" charset="0"/>
                <a:ea typeface="Lato" panose="020F0502020204030203" pitchFamily="34" charset="0"/>
                <a:cs typeface="Lato" panose="020F0502020204030203" pitchFamily="34" charset="0"/>
              </a:rPr>
              <a:t>sub-Saharan </a:t>
            </a:r>
            <a:r>
              <a:rPr lang="en-US" sz="1200" dirty="0">
                <a:solidFill>
                  <a:srgbClr val="002060"/>
                </a:solidFill>
                <a:latin typeface="Lato" panose="020F0502020204030203" pitchFamily="34" charset="0"/>
                <a:ea typeface="Lato" panose="020F0502020204030203" pitchFamily="34" charset="0"/>
                <a:cs typeface="Lato" panose="020F0502020204030203" pitchFamily="34" charset="0"/>
              </a:rPr>
              <a:t>Africa, only just over half of children under five are registered, and the region accounts for a large share of the world’s unregistered children.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655CDA06-B771-EDE8-7082-D91E2972F846}"/>
              </a:ext>
            </a:extLst>
          </p:cNvPr>
          <p:cNvSpPr>
            <a:spLocks noGrp="1"/>
          </p:cNvSpPr>
          <p:nvPr>
            <p:ph type="sldNum" sz="quarter" idx="5"/>
          </p:nvPr>
        </p:nvSpPr>
        <p:spPr/>
        <p:txBody>
          <a:bodyPr/>
          <a:lstStyle/>
          <a:p>
            <a:fld id="{0C0E33DD-BAD2-453F-9CEB-F1F3D6273036}" type="slidenum">
              <a:rPr lang="en-US" smtClean="0"/>
              <a:t>6</a:t>
            </a:fld>
            <a:endParaRPr lang="en-US"/>
          </a:p>
        </p:txBody>
      </p:sp>
    </p:spTree>
    <p:extLst>
      <p:ext uri="{BB962C8B-B14F-4D97-AF65-F5344CB8AC3E}">
        <p14:creationId xmlns:p14="http://schemas.microsoft.com/office/powerpoint/2010/main" val="2472869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a:t>
            </a:r>
            <a:r>
              <a:rPr lang="en-US"/>
              <a:t>gender equality, </a:t>
            </a:r>
            <a:r>
              <a:rPr lang="en-US" dirty="0"/>
              <a:t>the situation is biased taking the example of birth registration across countries in Africa, we compared BR rates among girls and boys below age 5</a:t>
            </a:r>
            <a:endParaRPr lang="en-UG" dirty="0"/>
          </a:p>
        </p:txBody>
      </p:sp>
      <p:sp>
        <p:nvSpPr>
          <p:cNvPr id="4" name="Slide Number Placeholder 3"/>
          <p:cNvSpPr>
            <a:spLocks noGrp="1"/>
          </p:cNvSpPr>
          <p:nvPr>
            <p:ph type="sldNum" sz="quarter" idx="5"/>
          </p:nvPr>
        </p:nvSpPr>
        <p:spPr/>
        <p:txBody>
          <a:bodyPr/>
          <a:lstStyle/>
          <a:p>
            <a:fld id="{6B8EF839-AA52-4753-9C42-9FCEB92544EE}" type="slidenum">
              <a:rPr lang="en-UG" smtClean="0"/>
              <a:t>7</a:t>
            </a:fld>
            <a:endParaRPr lang="en-UG"/>
          </a:p>
        </p:txBody>
      </p:sp>
    </p:spTree>
    <p:extLst>
      <p:ext uri="{BB962C8B-B14F-4D97-AF65-F5344CB8AC3E}">
        <p14:creationId xmlns:p14="http://schemas.microsoft.com/office/powerpoint/2010/main" val="3857248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9D4E4-5B96-CF61-6F8E-6979138CC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CF3B49-0DC3-90EA-4C8B-82900FC296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9AC525-92A2-63B6-0A3D-FE35C3A8C4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Lato" panose="020F0502020204030203" pitchFamily="34" charset="0"/>
                <a:ea typeface="Lato" panose="020F0502020204030203" pitchFamily="34" charset="0"/>
                <a:cs typeface="Lato" panose="020F0502020204030203" pitchFamily="34" charset="0"/>
              </a:rPr>
              <a:t>,</a:t>
            </a:r>
            <a:r>
              <a:rPr lang="en-UG" sz="1200" b="1" i="0" dirty="0">
                <a:effectLst/>
                <a:latin typeface="Lato" panose="020F0502020204030203" pitchFamily="34" charset="0"/>
                <a:ea typeface="Lato" panose="020F0502020204030203" pitchFamily="34" charset="0"/>
                <a:cs typeface="Lato" panose="020F0502020204030203" pitchFamily="34" charset="0"/>
              </a:rPr>
              <a:t> Selected CRVS and Child Rights Statistics</a:t>
            </a:r>
            <a:endParaRPr lang="en-US" sz="12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183326D1-187F-CB6A-CD9A-385F2B8E7A5E}"/>
              </a:ext>
            </a:extLst>
          </p:cNvPr>
          <p:cNvSpPr>
            <a:spLocks noGrp="1"/>
          </p:cNvSpPr>
          <p:nvPr>
            <p:ph type="sldNum" sz="quarter" idx="5"/>
          </p:nvPr>
        </p:nvSpPr>
        <p:spPr/>
        <p:txBody>
          <a:bodyPr/>
          <a:lstStyle/>
          <a:p>
            <a:fld id="{0C0E33DD-BAD2-453F-9CEB-F1F3D6273036}" type="slidenum">
              <a:rPr lang="en-US" smtClean="0"/>
              <a:t>8</a:t>
            </a:fld>
            <a:endParaRPr lang="en-US"/>
          </a:p>
        </p:txBody>
      </p:sp>
    </p:spTree>
    <p:extLst>
      <p:ext uri="{BB962C8B-B14F-4D97-AF65-F5344CB8AC3E}">
        <p14:creationId xmlns:p14="http://schemas.microsoft.com/office/powerpoint/2010/main" val="1684544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A8C3D-7DA7-56E9-6499-1A7444B2F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D5215-F05E-5DB8-E791-8451859BC9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B4C151-B8BC-78A9-8B52-4BC0DAE99E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Lato" panose="020F0502020204030203" pitchFamily="34" charset="0"/>
                <a:ea typeface="Lato" panose="020F0502020204030203" pitchFamily="34" charset="0"/>
                <a:cs typeface="Lato" panose="020F050202020403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42C329FE-669F-76E2-F55B-5346865D35F8}"/>
              </a:ext>
            </a:extLst>
          </p:cNvPr>
          <p:cNvSpPr>
            <a:spLocks noGrp="1"/>
          </p:cNvSpPr>
          <p:nvPr>
            <p:ph type="sldNum" sz="quarter" idx="5"/>
          </p:nvPr>
        </p:nvSpPr>
        <p:spPr/>
        <p:txBody>
          <a:bodyPr/>
          <a:lstStyle/>
          <a:p>
            <a:fld id="{0C0E33DD-BAD2-453F-9CEB-F1F3D6273036}" type="slidenum">
              <a:rPr lang="en-US" smtClean="0"/>
              <a:t>9</a:t>
            </a:fld>
            <a:endParaRPr lang="en-US"/>
          </a:p>
        </p:txBody>
      </p:sp>
    </p:spTree>
    <p:extLst>
      <p:ext uri="{BB962C8B-B14F-4D97-AF65-F5344CB8AC3E}">
        <p14:creationId xmlns:p14="http://schemas.microsoft.com/office/powerpoint/2010/main" val="3647150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0BE43-F273-004D-3BED-6AB696E51B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D451C-B323-5905-6E7E-B5A65B8638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4DB34C-4635-C912-886D-DE50C62131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G" sz="1200" b="0" i="0" dirty="0">
                <a:effectLst/>
                <a:latin typeface="Poppins" panose="00000500000000000000" pitchFamily="2" charset="0"/>
                <a:cs typeface="Poppins" panose="00000500000000000000" pitchFamily="2" charset="0"/>
              </a:rPr>
              <a:t>Disaggregated data are essential for identifying inequalities in birth registration and access to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G" sz="1200" b="0" i="0" dirty="0">
                <a:effectLst/>
                <a:latin typeface="Poppins" panose="00000500000000000000" pitchFamily="2" charset="0"/>
                <a:cs typeface="Poppins" panose="00000500000000000000" pitchFamily="2" charset="0"/>
              </a:rPr>
              <a:t>note that major disparities exist across and within African regions</a:t>
            </a:r>
            <a:r>
              <a:rPr lang="en-US" sz="1200" b="0" i="0" dirty="0">
                <a:effectLst/>
                <a:latin typeface="Poppins" panose="00000500000000000000" pitchFamily="2" charset="0"/>
                <a:cs typeface="Poppins" panose="00000500000000000000" pitchFamily="2" charset="0"/>
              </a:rPr>
              <a:t>.</a:t>
            </a:r>
            <a:endParaRPr lang="en-GB" dirty="0"/>
          </a:p>
        </p:txBody>
      </p:sp>
      <p:sp>
        <p:nvSpPr>
          <p:cNvPr id="4" name="Slide Number Placeholder 3">
            <a:extLst>
              <a:ext uri="{FF2B5EF4-FFF2-40B4-BE49-F238E27FC236}">
                <a16:creationId xmlns:a16="http://schemas.microsoft.com/office/drawing/2014/main" id="{E9500E94-37A8-C990-D519-E5F77FB39726}"/>
              </a:ext>
            </a:extLst>
          </p:cNvPr>
          <p:cNvSpPr>
            <a:spLocks noGrp="1"/>
          </p:cNvSpPr>
          <p:nvPr>
            <p:ph type="sldNum" sz="quarter" idx="5"/>
          </p:nvPr>
        </p:nvSpPr>
        <p:spPr/>
        <p:txBody>
          <a:bodyPr/>
          <a:lstStyle/>
          <a:p>
            <a:fld id="{0C0E33DD-BAD2-453F-9CEB-F1F3D6273036}" type="slidenum">
              <a:rPr lang="en-US" smtClean="0"/>
              <a:t>10</a:t>
            </a:fld>
            <a:endParaRPr lang="en-US"/>
          </a:p>
        </p:txBody>
      </p:sp>
    </p:spTree>
    <p:extLst>
      <p:ext uri="{BB962C8B-B14F-4D97-AF65-F5344CB8AC3E}">
        <p14:creationId xmlns:p14="http://schemas.microsoft.com/office/powerpoint/2010/main" val="1498081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Gender-Responsive CRVS Systems Advance Equality</a:t>
            </a:r>
          </a:p>
          <a:p>
            <a:r>
              <a:rPr lang="en-US" dirty="0"/>
              <a:t>CRVS systems matter for gender equality because they:</a:t>
            </a:r>
          </a:p>
          <a:p>
            <a:r>
              <a:rPr lang="en-US" dirty="0"/>
              <a:t>Ensure that girls and boys are equally registered at birth.</a:t>
            </a:r>
          </a:p>
          <a:p>
            <a:r>
              <a:rPr lang="en-US" dirty="0"/>
              <a:t>Provide proof of age to prevent child marriage.</a:t>
            </a:r>
          </a:p>
          <a:p>
            <a:r>
              <a:rPr lang="en-US" dirty="0"/>
              <a:t>Support monitoring of adolescent fertility.</a:t>
            </a:r>
          </a:p>
          <a:p>
            <a:r>
              <a:rPr lang="en-US" dirty="0"/>
              <a:t>Record marriage and divorce, which affects women’s legal and property rights.</a:t>
            </a:r>
          </a:p>
          <a:p>
            <a:r>
              <a:rPr lang="en-US" dirty="0"/>
              <a:t>Enable women and children to access social protection.</a:t>
            </a:r>
          </a:p>
          <a:p>
            <a:r>
              <a:rPr lang="en-US" dirty="0"/>
              <a:t>Produce sex-disaggregated mortality, fertility and population statistics.</a:t>
            </a:r>
          </a:p>
          <a:p>
            <a:r>
              <a:rPr lang="en-US" dirty="0"/>
              <a:t>Weak marriage and divorce registration remains a challenge in some African CRVS systems, limiting the ability to monitor family formation, women’s rights and legal protections. [au.int]</a:t>
            </a:r>
          </a:p>
          <a:p>
            <a:endParaRPr lang="en-UG" dirty="0"/>
          </a:p>
        </p:txBody>
      </p:sp>
      <p:sp>
        <p:nvSpPr>
          <p:cNvPr id="4" name="Slide Number Placeholder 3"/>
          <p:cNvSpPr>
            <a:spLocks noGrp="1"/>
          </p:cNvSpPr>
          <p:nvPr>
            <p:ph type="sldNum" sz="quarter" idx="5"/>
          </p:nvPr>
        </p:nvSpPr>
        <p:spPr/>
        <p:txBody>
          <a:bodyPr/>
          <a:lstStyle/>
          <a:p>
            <a:fld id="{0A094AA7-032E-4E19-A050-37F7CE6A2520}" type="slidenum">
              <a:rPr lang="en-US" smtClean="0"/>
              <a:t>11</a:t>
            </a:fld>
            <a:endParaRPr lang="en-US"/>
          </a:p>
        </p:txBody>
      </p:sp>
    </p:spTree>
    <p:extLst>
      <p:ext uri="{BB962C8B-B14F-4D97-AF65-F5344CB8AC3E}">
        <p14:creationId xmlns:p14="http://schemas.microsoft.com/office/powerpoint/2010/main" val="1335215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177C34-C4A8-75CA-CD1E-096EC616E895}"/>
              </a:ext>
            </a:extLst>
          </p:cNvPr>
          <p:cNvPicPr>
            <a:picLocks noChangeAspect="1"/>
          </p:cNvPicPr>
          <p:nvPr userDrawn="1"/>
        </p:nvPicPr>
        <p:blipFill>
          <a:blip r:embed="rId2"/>
          <a:stretch>
            <a:fillRect/>
          </a:stretch>
        </p:blipFill>
        <p:spPr>
          <a:xfrm>
            <a:off x="0" y="9715501"/>
            <a:ext cx="18288000" cy="539750"/>
          </a:xfrm>
          <a:prstGeom prst="rect">
            <a:avLst/>
          </a:prstGeom>
        </p:spPr>
      </p:pic>
      <p:sp>
        <p:nvSpPr>
          <p:cNvPr id="3" name="Content Placeholder 2"/>
          <p:cNvSpPr>
            <a:spLocks noGrp="1"/>
          </p:cNvSpPr>
          <p:nvPr>
            <p:ph idx="1"/>
          </p:nvPr>
        </p:nvSpPr>
        <p:spPr>
          <a:xfrm>
            <a:off x="676800" y="2738438"/>
            <a:ext cx="16934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8E5E5513-C3CE-CBE0-8C41-EE23F3F72089}"/>
              </a:ext>
            </a:extLst>
          </p:cNvPr>
          <p:cNvSpPr>
            <a:spLocks noGrp="1"/>
          </p:cNvSpPr>
          <p:nvPr>
            <p:ph type="sldNum" sz="quarter" idx="12"/>
          </p:nvPr>
        </p:nvSpPr>
        <p:spPr>
          <a:xfrm>
            <a:off x="15728674" y="9715501"/>
            <a:ext cx="1882526" cy="547688"/>
          </a:xfrm>
        </p:spPr>
        <p:txBody>
          <a:bodyPr/>
          <a:lstStyle/>
          <a:p>
            <a:fld id="{06A4D788-7454-A849-95EF-E0A31EF5E4C8}" type="slidenum">
              <a:rPr lang="en-US" smtClean="0"/>
              <a:t>‹#›</a:t>
            </a:fld>
            <a:endParaRPr lang="en-US" dirty="0"/>
          </a:p>
        </p:txBody>
      </p:sp>
    </p:spTree>
    <p:extLst>
      <p:ext uri="{BB962C8B-B14F-4D97-AF65-F5344CB8AC3E}">
        <p14:creationId xmlns:p14="http://schemas.microsoft.com/office/powerpoint/2010/main" val="1853230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3195638"/>
            <a:ext cx="11658600" cy="2205038"/>
          </a:xfrm>
        </p:spPr>
        <p:txBody>
          <a:bodyPr/>
          <a:lstStyle/>
          <a:p>
            <a:r>
              <a:rPr lang="en-US"/>
              <a:t>Click to edit Master title style</a:t>
            </a:r>
          </a:p>
        </p:txBody>
      </p:sp>
      <p:sp>
        <p:nvSpPr>
          <p:cNvPr id="3" name="Subtitle 2"/>
          <p:cNvSpPr>
            <a:spLocks noGrp="1"/>
          </p:cNvSpPr>
          <p:nvPr>
            <p:ph type="subTitle" idx="1"/>
          </p:nvPr>
        </p:nvSpPr>
        <p:spPr>
          <a:xfrm>
            <a:off x="2057400" y="5829300"/>
            <a:ext cx="96012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7/6/2026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49728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80115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83469" y="6610351"/>
            <a:ext cx="116586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083469" y="4360070"/>
            <a:ext cx="116586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7/6/2026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67289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400301"/>
            <a:ext cx="60579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72300" y="2400301"/>
            <a:ext cx="60579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7/6/2026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03726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2302670"/>
            <a:ext cx="6060282"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685800" y="3262313"/>
            <a:ext cx="6060282"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967538" y="2302670"/>
            <a:ext cx="6062663"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6967538" y="3262313"/>
            <a:ext cx="6062663"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7/6/2026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4713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7/6/2026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18154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7/6/2026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20466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409575"/>
            <a:ext cx="4512470"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5362575" y="409576"/>
            <a:ext cx="7667625"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1" y="2152651"/>
            <a:ext cx="4512470"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7937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8432" y="7200900"/>
            <a:ext cx="82296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2688432" y="919163"/>
            <a:ext cx="82296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2688432" y="8051007"/>
            <a:ext cx="82296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92020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45470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4100" y="411958"/>
            <a:ext cx="30861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11958"/>
            <a:ext cx="90297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60173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11957"/>
            <a:ext cx="123444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400301"/>
            <a:ext cx="123444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9534526"/>
            <a:ext cx="32004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BCAD085-E8A6-8845-BD4E-CB4CCA059FC4}" type="datetimeFigureOut">
              <a:rPr lang="en-US" smtClean="0"/>
              <a:t>7/6/2026</a:t>
            </a:fld>
            <a:endParaRPr lang="en-US"/>
          </a:p>
        </p:txBody>
      </p:sp>
      <p:sp>
        <p:nvSpPr>
          <p:cNvPr id="5" name="Footer Placeholder 4"/>
          <p:cNvSpPr>
            <a:spLocks noGrp="1"/>
          </p:cNvSpPr>
          <p:nvPr>
            <p:ph type="ftr" sz="quarter" idx="3"/>
          </p:nvPr>
        </p:nvSpPr>
        <p:spPr>
          <a:xfrm>
            <a:off x="4686300" y="9534526"/>
            <a:ext cx="43434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829800" y="9534526"/>
            <a:ext cx="32004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59621316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858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685800" rtl="0" eaLnBrk="1" latinLnBrk="0" hangingPunct="1">
        <a:spcBef>
          <a:spcPct val="20000"/>
        </a:spcBef>
        <a:buFont typeface="Arial"/>
        <a:buChar char="•"/>
        <a:defRPr sz="4800" kern="1200">
          <a:solidFill>
            <a:schemeClr val="tx1"/>
          </a:solidFill>
          <a:latin typeface="+mn-lt"/>
          <a:ea typeface="+mn-ea"/>
          <a:cs typeface="+mn-cs"/>
        </a:defRPr>
      </a:lvl1pPr>
      <a:lvl2pPr marL="1114425" indent="-428625" algn="l" defTabSz="685800" rtl="0" eaLnBrk="1" latinLnBrk="0" hangingPunct="1">
        <a:spcBef>
          <a:spcPct val="20000"/>
        </a:spcBef>
        <a:buFont typeface="Arial"/>
        <a:buChar char="–"/>
        <a:defRPr sz="4200" kern="1200">
          <a:solidFill>
            <a:schemeClr val="tx1"/>
          </a:solidFill>
          <a:latin typeface="+mn-lt"/>
          <a:ea typeface="+mn-ea"/>
          <a:cs typeface="+mn-cs"/>
        </a:defRPr>
      </a:lvl2pPr>
      <a:lvl3pPr marL="1714500" indent="-342900" algn="l" defTabSz="685800" rtl="0" eaLnBrk="1" latinLnBrk="0" hangingPunct="1">
        <a:spcBef>
          <a:spcPct val="20000"/>
        </a:spcBef>
        <a:buFont typeface="Arial"/>
        <a:buChar char="•"/>
        <a:defRPr sz="3600" kern="1200">
          <a:solidFill>
            <a:schemeClr val="tx1"/>
          </a:solidFill>
          <a:latin typeface="+mn-lt"/>
          <a:ea typeface="+mn-ea"/>
          <a:cs typeface="+mn-cs"/>
        </a:defRPr>
      </a:lvl3pPr>
      <a:lvl4pPr marL="2400300" indent="-342900" algn="l" defTabSz="685800" rtl="0" eaLnBrk="1" latinLnBrk="0" hangingPunct="1">
        <a:spcBef>
          <a:spcPct val="20000"/>
        </a:spcBef>
        <a:buFont typeface="Arial"/>
        <a:buChar char="–"/>
        <a:defRPr sz="3000" kern="1200">
          <a:solidFill>
            <a:schemeClr val="tx1"/>
          </a:solidFill>
          <a:latin typeface="+mn-lt"/>
          <a:ea typeface="+mn-ea"/>
          <a:cs typeface="+mn-cs"/>
        </a:defRPr>
      </a:lvl4pPr>
      <a:lvl5pPr marL="3086100" indent="-342900" algn="l" defTabSz="685800" rtl="0" eaLnBrk="1" latinLnBrk="0" hangingPunct="1">
        <a:spcBef>
          <a:spcPct val="20000"/>
        </a:spcBef>
        <a:buFont typeface="Arial"/>
        <a:buChar char="»"/>
        <a:defRPr sz="3000" kern="1200">
          <a:solidFill>
            <a:schemeClr val="tx1"/>
          </a:solidFill>
          <a:latin typeface="+mn-lt"/>
          <a:ea typeface="+mn-ea"/>
          <a:cs typeface="+mn-cs"/>
        </a:defRPr>
      </a:lvl5pPr>
      <a:lvl6pPr marL="3771900" indent="-342900" algn="l" defTabSz="685800" rtl="0" eaLnBrk="1" latinLnBrk="0" hangingPunct="1">
        <a:spcBef>
          <a:spcPct val="20000"/>
        </a:spcBef>
        <a:buFont typeface="Arial"/>
        <a:buChar char="•"/>
        <a:defRPr sz="3000" kern="1200">
          <a:solidFill>
            <a:schemeClr val="tx1"/>
          </a:solidFill>
          <a:latin typeface="+mn-lt"/>
          <a:ea typeface="+mn-ea"/>
          <a:cs typeface="+mn-cs"/>
        </a:defRPr>
      </a:lvl6pPr>
      <a:lvl7pPr marL="4457700" indent="-342900" algn="l" defTabSz="685800" rtl="0" eaLnBrk="1" latinLnBrk="0" hangingPunct="1">
        <a:spcBef>
          <a:spcPct val="20000"/>
        </a:spcBef>
        <a:buFont typeface="Arial"/>
        <a:buChar char="•"/>
        <a:defRPr sz="3000" kern="1200">
          <a:solidFill>
            <a:schemeClr val="tx1"/>
          </a:solidFill>
          <a:latin typeface="+mn-lt"/>
          <a:ea typeface="+mn-ea"/>
          <a:cs typeface="+mn-cs"/>
        </a:defRPr>
      </a:lvl7pPr>
      <a:lvl8pPr marL="5143500" indent="-342900" algn="l" defTabSz="685800" rtl="0" eaLnBrk="1" latinLnBrk="0" hangingPunct="1">
        <a:spcBef>
          <a:spcPct val="20000"/>
        </a:spcBef>
        <a:buFont typeface="Arial"/>
        <a:buChar char="•"/>
        <a:defRPr sz="3000" kern="1200">
          <a:solidFill>
            <a:schemeClr val="tx1"/>
          </a:solidFill>
          <a:latin typeface="+mn-lt"/>
          <a:ea typeface="+mn-ea"/>
          <a:cs typeface="+mn-cs"/>
        </a:defRPr>
      </a:lvl8pPr>
      <a:lvl9pPr marL="5829300" indent="-342900" algn="l" defTabSz="685800" rtl="0" eaLnBrk="1" latinLnBrk="0" hangingPunct="1">
        <a:spcBef>
          <a:spcPct val="20000"/>
        </a:spcBef>
        <a:buFont typeface="Arial"/>
        <a:buChar char="•"/>
        <a:defRPr sz="30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pn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pn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hyperlink" Target="https://apai-crvs.uneca.org/" TargetMode="Externa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ecastats.uneca.org/data/"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66649" y="0"/>
            <a:ext cx="18288000" cy="4838700"/>
          </a:xfrm>
          <a:custGeom>
            <a:avLst/>
            <a:gdLst/>
            <a:ahLst/>
            <a:cxnLst/>
            <a:rect l="l" t="t" r="r" b="b"/>
            <a:pathLst>
              <a:path w="18288000" h="8664659">
                <a:moveTo>
                  <a:pt x="0" y="8664659"/>
                </a:moveTo>
                <a:lnTo>
                  <a:pt x="18288000" y="8664659"/>
                </a:lnTo>
                <a:lnTo>
                  <a:pt x="18288000" y="0"/>
                </a:lnTo>
                <a:lnTo>
                  <a:pt x="0" y="0"/>
                </a:lnTo>
                <a:lnTo>
                  <a:pt x="0" y="8664659"/>
                </a:lnTo>
                <a:close/>
              </a:path>
            </a:pathLst>
          </a:custGeom>
          <a:blipFill>
            <a:blip r:embed="rId2">
              <a:alphaModFix amt="70000"/>
            </a:blip>
            <a:stretch>
              <a:fillRect l="-5384" t="-26869" r="-3910" b="-46142"/>
            </a:stretch>
          </a:blipFill>
        </p:spPr>
        <p:txBody>
          <a:bodyPr/>
          <a:lstStyle/>
          <a:p>
            <a:endParaRPr lang="en-US" b="1" dirty="0"/>
          </a:p>
        </p:txBody>
      </p:sp>
      <p:grpSp>
        <p:nvGrpSpPr>
          <p:cNvPr id="3" name="Group 3"/>
          <p:cNvGrpSpPr/>
          <p:nvPr/>
        </p:nvGrpSpPr>
        <p:grpSpPr>
          <a:xfrm>
            <a:off x="6208830" y="1022589"/>
            <a:ext cx="7477472" cy="1276066"/>
            <a:chOff x="0" y="0"/>
            <a:chExt cx="6429824" cy="1097280"/>
          </a:xfrm>
        </p:grpSpPr>
        <p:sp>
          <p:nvSpPr>
            <p:cNvPr id="4" name="Freeform 4"/>
            <p:cNvSpPr/>
            <p:nvPr/>
          </p:nvSpPr>
          <p:spPr>
            <a:xfrm>
              <a:off x="0" y="0"/>
              <a:ext cx="6429825" cy="1097280"/>
            </a:xfrm>
            <a:custGeom>
              <a:avLst/>
              <a:gdLst/>
              <a:ahLst/>
              <a:cxnLst/>
              <a:rect l="l" t="t" r="r" b="b"/>
              <a:pathLst>
                <a:path w="6429825" h="1097280">
                  <a:moveTo>
                    <a:pt x="0" y="0"/>
                  </a:moveTo>
                  <a:lnTo>
                    <a:pt x="6429825" y="0"/>
                  </a:lnTo>
                  <a:lnTo>
                    <a:pt x="6429825" y="1097280"/>
                  </a:lnTo>
                  <a:lnTo>
                    <a:pt x="0" y="1097280"/>
                  </a:lnTo>
                  <a:close/>
                </a:path>
              </a:pathLst>
            </a:custGeom>
            <a:blipFill>
              <a:blip r:embed="rId3">
                <a:alphaModFix amt="0"/>
              </a:blip>
              <a:stretch>
                <a:fillRect t="-175160" r="-97201" b="-175160"/>
              </a:stretch>
            </a:blipFill>
          </p:spPr>
          <p:txBody>
            <a:bodyPr/>
            <a:lstStyle/>
            <a:p>
              <a:endParaRPr lang="en-US"/>
            </a:p>
          </p:txBody>
        </p:sp>
        <p:sp>
          <p:nvSpPr>
            <p:cNvPr id="5" name="TextBox 5"/>
            <p:cNvSpPr txBox="1"/>
            <p:nvPr/>
          </p:nvSpPr>
          <p:spPr>
            <a:xfrm>
              <a:off x="0" y="-9525"/>
              <a:ext cx="6429824" cy="1106805"/>
            </a:xfrm>
            <a:prstGeom prst="rect">
              <a:avLst/>
            </a:prstGeom>
          </p:spPr>
          <p:txBody>
            <a:bodyPr lIns="0" tIns="0" rIns="0" bIns="0" rtlCol="0" anchor="ctr"/>
            <a:lstStyle/>
            <a:p>
              <a:pPr algn="l">
                <a:lnSpc>
                  <a:spcPts val="1800"/>
                </a:lnSpc>
              </a:pPr>
              <a:r>
                <a:rPr lang="en-US" sz="1500" b="1" spc="83">
                  <a:solidFill>
                    <a:srgbClr val="D70A5F"/>
                  </a:solidFill>
                  <a:latin typeface="Montserrat Bold"/>
                  <a:ea typeface="Montserrat Bold"/>
                  <a:cs typeface="Montserrat Bold"/>
                  <a:sym typeface="Montserrat Bold"/>
                </a:rPr>
                <a:t>1ST AFRICA GENDER AND CHILD STATISTICS FORUM  |  AGCSF 2026</a:t>
              </a:r>
            </a:p>
          </p:txBody>
        </p:sp>
      </p:grpSp>
      <p:grpSp>
        <p:nvGrpSpPr>
          <p:cNvPr id="6" name="Group 6"/>
          <p:cNvGrpSpPr/>
          <p:nvPr/>
        </p:nvGrpSpPr>
        <p:grpSpPr>
          <a:xfrm>
            <a:off x="526530" y="525757"/>
            <a:ext cx="5140140" cy="2269730"/>
            <a:chOff x="0" y="0"/>
            <a:chExt cx="6853520" cy="3026306"/>
          </a:xfrm>
        </p:grpSpPr>
        <p:sp>
          <p:nvSpPr>
            <p:cNvPr id="7" name="Freeform 7"/>
            <p:cNvSpPr/>
            <p:nvPr/>
          </p:nvSpPr>
          <p:spPr>
            <a:xfrm>
              <a:off x="2534621" y="1069359"/>
              <a:ext cx="4318899" cy="901662"/>
            </a:xfrm>
            <a:custGeom>
              <a:avLst/>
              <a:gdLst/>
              <a:ahLst/>
              <a:cxnLst/>
              <a:rect l="l" t="t" r="r" b="b"/>
              <a:pathLst>
                <a:path w="4318899" h="901662">
                  <a:moveTo>
                    <a:pt x="0" y="0"/>
                  </a:moveTo>
                  <a:lnTo>
                    <a:pt x="4318899" y="0"/>
                  </a:lnTo>
                  <a:lnTo>
                    <a:pt x="4318899" y="901662"/>
                  </a:lnTo>
                  <a:lnTo>
                    <a:pt x="0" y="901662"/>
                  </a:lnTo>
                  <a:lnTo>
                    <a:pt x="0" y="0"/>
                  </a:lnTo>
                  <a:close/>
                </a:path>
              </a:pathLst>
            </a:custGeom>
            <a:blipFill>
              <a:blip r:embed="rId4"/>
              <a:stretch>
                <a:fillRect l="-69906" t="-164491" r="-26224" b="-182923"/>
              </a:stretch>
            </a:blipFill>
          </p:spPr>
          <p:txBody>
            <a:bodyPr/>
            <a:lstStyle/>
            <a:p>
              <a:endParaRPr lang="en-US"/>
            </a:p>
          </p:txBody>
        </p:sp>
        <p:sp>
          <p:nvSpPr>
            <p:cNvPr id="8" name="Freeform 8"/>
            <p:cNvSpPr/>
            <p:nvPr/>
          </p:nvSpPr>
          <p:spPr>
            <a:xfrm>
              <a:off x="0" y="0"/>
              <a:ext cx="2534621" cy="3026306"/>
            </a:xfrm>
            <a:custGeom>
              <a:avLst/>
              <a:gdLst/>
              <a:ahLst/>
              <a:cxnLst/>
              <a:rect l="l" t="t" r="r" b="b"/>
              <a:pathLst>
                <a:path w="2534621" h="3026306">
                  <a:moveTo>
                    <a:pt x="0" y="0"/>
                  </a:moveTo>
                  <a:lnTo>
                    <a:pt x="2534621" y="0"/>
                  </a:lnTo>
                  <a:lnTo>
                    <a:pt x="2534621" y="3026306"/>
                  </a:lnTo>
                  <a:lnTo>
                    <a:pt x="0" y="3026306"/>
                  </a:lnTo>
                  <a:lnTo>
                    <a:pt x="0" y="0"/>
                  </a:lnTo>
                  <a:close/>
                </a:path>
              </a:pathLst>
            </a:custGeom>
            <a:blipFill>
              <a:blip r:embed="rId5"/>
              <a:stretch>
                <a:fillRect l="-23136" t="-14322" r="-216280" b="-21062"/>
              </a:stretch>
            </a:blipFill>
          </p:spPr>
          <p:txBody>
            <a:bodyPr/>
            <a:lstStyle/>
            <a:p>
              <a:endParaRPr lang="en-US"/>
            </a:p>
          </p:txBody>
        </p:sp>
      </p:grpSp>
      <p:sp>
        <p:nvSpPr>
          <p:cNvPr id="9" name="AutoShape 9"/>
          <p:cNvSpPr/>
          <p:nvPr/>
        </p:nvSpPr>
        <p:spPr>
          <a:xfrm>
            <a:off x="5937750" y="1209623"/>
            <a:ext cx="0" cy="901999"/>
          </a:xfrm>
          <a:prstGeom prst="line">
            <a:avLst/>
          </a:prstGeom>
          <a:ln w="9525" cap="flat">
            <a:solidFill>
              <a:srgbClr val="1E2050"/>
            </a:solidFill>
            <a:prstDash val="solid"/>
            <a:headEnd type="none" w="sm" len="sm"/>
            <a:tailEnd type="none" w="sm" len="sm"/>
          </a:ln>
        </p:spPr>
        <p:txBody>
          <a:bodyPr/>
          <a:lstStyle/>
          <a:p>
            <a:endParaRPr lang="en-US"/>
          </a:p>
        </p:txBody>
      </p:sp>
      <p:grpSp>
        <p:nvGrpSpPr>
          <p:cNvPr id="10" name="Group 10"/>
          <p:cNvGrpSpPr/>
          <p:nvPr/>
        </p:nvGrpSpPr>
        <p:grpSpPr>
          <a:xfrm>
            <a:off x="2819400" y="6017767"/>
            <a:ext cx="12039600" cy="768096"/>
            <a:chOff x="0" y="0"/>
            <a:chExt cx="3597711" cy="1024128"/>
          </a:xfrm>
        </p:grpSpPr>
        <p:sp>
          <p:nvSpPr>
            <p:cNvPr id="11" name="Freeform 11"/>
            <p:cNvSpPr/>
            <p:nvPr/>
          </p:nvSpPr>
          <p:spPr>
            <a:xfrm>
              <a:off x="0" y="0"/>
              <a:ext cx="3597711" cy="1024128"/>
            </a:xfrm>
            <a:custGeom>
              <a:avLst/>
              <a:gdLst/>
              <a:ahLst/>
              <a:cxnLst/>
              <a:rect l="l" t="t" r="r" b="b"/>
              <a:pathLst>
                <a:path w="3597711" h="1024128">
                  <a:moveTo>
                    <a:pt x="0" y="0"/>
                  </a:moveTo>
                  <a:lnTo>
                    <a:pt x="3597711" y="0"/>
                  </a:lnTo>
                  <a:lnTo>
                    <a:pt x="3597711" y="1024128"/>
                  </a:lnTo>
                  <a:lnTo>
                    <a:pt x="0" y="1024128"/>
                  </a:lnTo>
                  <a:close/>
                </a:path>
              </a:pathLst>
            </a:custGeom>
            <a:blipFill>
              <a:blip r:embed="rId3">
                <a:alphaModFix amt="0"/>
              </a:blip>
              <a:stretch>
                <a:fillRect t="-191243" r="-252437" b="-191243"/>
              </a:stretch>
            </a:blipFill>
          </p:spPr>
          <p:txBody>
            <a:bodyPr/>
            <a:lstStyle/>
            <a:p>
              <a:endParaRPr lang="en-US" b="1" dirty="0"/>
            </a:p>
          </p:txBody>
        </p:sp>
        <p:sp>
          <p:nvSpPr>
            <p:cNvPr id="12" name="TextBox 12"/>
            <p:cNvSpPr txBox="1"/>
            <p:nvPr/>
          </p:nvSpPr>
          <p:spPr>
            <a:xfrm>
              <a:off x="0" y="9525"/>
              <a:ext cx="3597711" cy="1014603"/>
            </a:xfrm>
            <a:prstGeom prst="rect">
              <a:avLst/>
            </a:prstGeom>
          </p:spPr>
          <p:txBody>
            <a:bodyPr lIns="0" tIns="0" rIns="0" bIns="0" rtlCol="0" anchor="ctr"/>
            <a:lstStyle/>
            <a:p>
              <a:pPr algn="l">
                <a:lnSpc>
                  <a:spcPts val="3359"/>
                </a:lnSpc>
              </a:pPr>
              <a:r>
                <a:rPr lang="en-US" sz="2799" i="1" dirty="0">
                  <a:solidFill>
                    <a:srgbClr val="092459"/>
                  </a:solidFill>
                  <a:latin typeface="Montserrat Italics"/>
                  <a:ea typeface="Montserrat Italics"/>
                  <a:cs typeface="Montserrat Italics"/>
                  <a:sym typeface="Montserrat Italics"/>
                </a:rPr>
                <a:t>Statistics outlook for CRVS and child rights in Africa</a:t>
              </a:r>
            </a:p>
          </p:txBody>
        </p:sp>
      </p:grpSp>
      <p:grpSp>
        <p:nvGrpSpPr>
          <p:cNvPr id="15" name="Group 15"/>
          <p:cNvGrpSpPr/>
          <p:nvPr/>
        </p:nvGrpSpPr>
        <p:grpSpPr>
          <a:xfrm>
            <a:off x="5641649" y="4410108"/>
            <a:ext cx="6814877" cy="694944"/>
            <a:chOff x="0" y="0"/>
            <a:chExt cx="9086502" cy="926592"/>
          </a:xfrm>
        </p:grpSpPr>
        <p:sp>
          <p:nvSpPr>
            <p:cNvPr id="16" name="Freeform 16"/>
            <p:cNvSpPr/>
            <p:nvPr/>
          </p:nvSpPr>
          <p:spPr>
            <a:xfrm>
              <a:off x="0" y="0"/>
              <a:ext cx="9086503" cy="926592"/>
            </a:xfrm>
            <a:custGeom>
              <a:avLst/>
              <a:gdLst/>
              <a:ahLst/>
              <a:cxnLst/>
              <a:rect l="l" t="t" r="r" b="b"/>
              <a:pathLst>
                <a:path w="9086503" h="926592">
                  <a:moveTo>
                    <a:pt x="0" y="0"/>
                  </a:moveTo>
                  <a:lnTo>
                    <a:pt x="9086503" y="0"/>
                  </a:lnTo>
                  <a:lnTo>
                    <a:pt x="9086503" y="926592"/>
                  </a:lnTo>
                  <a:lnTo>
                    <a:pt x="0" y="926592"/>
                  </a:lnTo>
                  <a:close/>
                </a:path>
              </a:pathLst>
            </a:custGeom>
            <a:blipFill>
              <a:blip r:embed="rId3">
                <a:alphaModFix amt="0"/>
              </a:blip>
              <a:stretch>
                <a:fillRect t="-216637" r="-39544" b="-216637"/>
              </a:stretch>
            </a:blipFill>
          </p:spPr>
          <p:txBody>
            <a:bodyPr/>
            <a:lstStyle/>
            <a:p>
              <a:endParaRPr lang="en-US" sz="1100"/>
            </a:p>
          </p:txBody>
        </p:sp>
        <p:sp>
          <p:nvSpPr>
            <p:cNvPr id="17" name="TextBox 17"/>
            <p:cNvSpPr txBox="1"/>
            <p:nvPr/>
          </p:nvSpPr>
          <p:spPr>
            <a:xfrm>
              <a:off x="0" y="0"/>
              <a:ext cx="9086502" cy="926592"/>
            </a:xfrm>
            <a:prstGeom prst="rect">
              <a:avLst/>
            </a:prstGeom>
          </p:spPr>
          <p:txBody>
            <a:bodyPr lIns="0" tIns="0" rIns="0" bIns="0" rtlCol="0" anchor="ctr"/>
            <a:lstStyle/>
            <a:p>
              <a:pPr algn="l">
                <a:lnSpc>
                  <a:spcPts val="2520"/>
                </a:lnSpc>
              </a:pPr>
              <a:r>
                <a:rPr lang="en-US" sz="1400" dirty="0">
                  <a:solidFill>
                    <a:srgbClr val="092459"/>
                  </a:solidFill>
                  <a:latin typeface="Montserrat"/>
                  <a:ea typeface="Montserrat"/>
                  <a:cs typeface="Montserrat"/>
                  <a:sym typeface="Montserrat"/>
                </a:rPr>
                <a:t>6–10 July 2026  •  Hilton Hotel, Yaoundé, Cameroon</a:t>
              </a:r>
            </a:p>
          </p:txBody>
        </p:sp>
      </p:grpSp>
      <p:sp>
        <p:nvSpPr>
          <p:cNvPr id="18" name="TextBox 18"/>
          <p:cNvSpPr txBox="1"/>
          <p:nvPr/>
        </p:nvSpPr>
        <p:spPr>
          <a:xfrm>
            <a:off x="3276600" y="2831358"/>
            <a:ext cx="10716714" cy="854032"/>
          </a:xfrm>
          <a:prstGeom prst="rect">
            <a:avLst/>
          </a:prstGeom>
        </p:spPr>
        <p:txBody>
          <a:bodyPr wrap="square" lIns="0" tIns="0" rIns="0" bIns="0" rtlCol="0" anchor="t">
            <a:spAutoFit/>
          </a:bodyPr>
          <a:lstStyle/>
          <a:p>
            <a:pPr algn="ctr">
              <a:lnSpc>
                <a:spcPts val="7004"/>
              </a:lnSpc>
              <a:spcBef>
                <a:spcPct val="0"/>
              </a:spcBef>
            </a:pPr>
            <a:r>
              <a:rPr lang="en-US" sz="5003" dirty="0">
                <a:solidFill>
                  <a:srgbClr val="092459"/>
                </a:solidFill>
                <a:latin typeface="Montserrat Bold"/>
                <a:ea typeface="Montserrat Bold"/>
                <a:cs typeface="Montserrat Bold"/>
                <a:sym typeface="Montserrat Bold"/>
              </a:rPr>
              <a:t>Statistics that Matter:</a:t>
            </a:r>
          </a:p>
        </p:txBody>
      </p:sp>
      <p:sp>
        <p:nvSpPr>
          <p:cNvPr id="19" name="TextBox 19"/>
          <p:cNvSpPr txBox="1"/>
          <p:nvPr/>
        </p:nvSpPr>
        <p:spPr>
          <a:xfrm>
            <a:off x="2819400" y="3787206"/>
            <a:ext cx="12039600" cy="430887"/>
          </a:xfrm>
          <a:prstGeom prst="rect">
            <a:avLst/>
          </a:prstGeom>
        </p:spPr>
        <p:txBody>
          <a:bodyPr wrap="square" lIns="0" tIns="0" rIns="0" bIns="0" rtlCol="0" anchor="t">
            <a:spAutoFit/>
          </a:bodyPr>
          <a:lstStyle/>
          <a:p>
            <a:pPr algn="ctr">
              <a:spcBef>
                <a:spcPct val="0"/>
              </a:spcBef>
            </a:pPr>
            <a:r>
              <a:rPr lang="en-US" sz="2800" dirty="0">
                <a:solidFill>
                  <a:srgbClr val="D70A5F"/>
                </a:solidFill>
                <a:latin typeface="Montserrat Bold"/>
                <a:ea typeface="Montserrat Bold"/>
                <a:cs typeface="Montserrat Bold"/>
                <a:sym typeface="Montserrat Bold"/>
              </a:rPr>
              <a:t>Advancing Rights, Justice, and Opportunities for All</a:t>
            </a:r>
          </a:p>
        </p:txBody>
      </p:sp>
      <p:sp>
        <p:nvSpPr>
          <p:cNvPr id="20" name="TextBox 20"/>
          <p:cNvSpPr txBox="1"/>
          <p:nvPr/>
        </p:nvSpPr>
        <p:spPr>
          <a:xfrm>
            <a:off x="243126" y="9378542"/>
            <a:ext cx="5398523" cy="765402"/>
          </a:xfrm>
          <a:prstGeom prst="rect">
            <a:avLst/>
          </a:prstGeom>
        </p:spPr>
        <p:txBody>
          <a:bodyPr wrap="square" lIns="0" tIns="0" rIns="0" bIns="0" rtlCol="0" anchor="t">
            <a:spAutoFit/>
          </a:bodyPr>
          <a:lstStyle/>
          <a:p>
            <a:pPr algn="ctr">
              <a:lnSpc>
                <a:spcPts val="3079"/>
              </a:lnSpc>
              <a:spcBef>
                <a:spcPct val="0"/>
              </a:spcBef>
            </a:pPr>
            <a:r>
              <a:rPr lang="en-US" sz="2199" dirty="0">
                <a:solidFill>
                  <a:srgbClr val="D70A5F"/>
                </a:solidFill>
                <a:latin typeface="Montserrat"/>
                <a:ea typeface="Montserrat"/>
                <a:cs typeface="Montserrat"/>
                <a:sym typeface="Montserrat"/>
              </a:rPr>
              <a:t>Pamela Kakande Nabukhonzo• </a:t>
            </a:r>
          </a:p>
          <a:p>
            <a:pPr algn="ctr">
              <a:lnSpc>
                <a:spcPts val="3079"/>
              </a:lnSpc>
              <a:spcBef>
                <a:spcPct val="0"/>
              </a:spcBef>
            </a:pPr>
            <a:r>
              <a:rPr lang="en-US" sz="2199" dirty="0">
                <a:solidFill>
                  <a:srgbClr val="D70A5F"/>
                </a:solidFill>
                <a:latin typeface="Montserrat"/>
                <a:ea typeface="Montserrat"/>
                <a:cs typeface="Montserrat"/>
                <a:sym typeface="Montserrat"/>
              </a:rPr>
              <a:t>ACS, UNECA</a:t>
            </a:r>
          </a:p>
        </p:txBody>
      </p:sp>
      <p:sp>
        <p:nvSpPr>
          <p:cNvPr id="13" name="Slide Number Placeholder 12">
            <a:extLst>
              <a:ext uri="{FF2B5EF4-FFF2-40B4-BE49-F238E27FC236}">
                <a16:creationId xmlns:a16="http://schemas.microsoft.com/office/drawing/2014/main" id="{0448C8DA-F488-5E23-E5B7-1EAEC2527887}"/>
              </a:ext>
            </a:extLst>
          </p:cNvPr>
          <p:cNvSpPr>
            <a:spLocks noGrp="1"/>
          </p:cNvSpPr>
          <p:nvPr>
            <p:ph type="sldNum" sz="quarter" idx="12"/>
          </p:nvPr>
        </p:nvSpPr>
        <p:spPr/>
        <p:txBody>
          <a:body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847CC-BA86-9416-144C-7F07AB228DA8}"/>
            </a:ext>
          </a:extLst>
        </p:cNvPr>
        <p:cNvGrpSpPr/>
        <p:nvPr/>
      </p:nvGrpSpPr>
      <p:grpSpPr>
        <a:xfrm>
          <a:off x="0" y="0"/>
          <a:ext cx="0" cy="0"/>
          <a:chOff x="0" y="0"/>
          <a:chExt cx="0" cy="0"/>
        </a:xfrm>
      </p:grpSpPr>
      <p:sp>
        <p:nvSpPr>
          <p:cNvPr id="4" name="Rectângulo arredondado 8">
            <a:extLst>
              <a:ext uri="{FF2B5EF4-FFF2-40B4-BE49-F238E27FC236}">
                <a16:creationId xmlns:a16="http://schemas.microsoft.com/office/drawing/2014/main" id="{074D9B86-E7C6-39FC-BD8D-042849B70249}"/>
              </a:ext>
            </a:extLst>
          </p:cNvPr>
          <p:cNvSpPr/>
          <p:nvPr/>
        </p:nvSpPr>
        <p:spPr>
          <a:xfrm>
            <a:off x="-14514" y="40837"/>
            <a:ext cx="18288000" cy="98750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137160" bIns="137160" rtlCol="0" anchor="ctr">
            <a:spAutoFit/>
          </a:bodyPr>
          <a:lstStyle/>
          <a:p>
            <a:pPr marL="535782" algn="just"/>
            <a:r>
              <a:rPr lang="en-US" sz="4000" b="1" dirty="0">
                <a:latin typeface="Lato" panose="020F0502020204030203" pitchFamily="34" charset="77"/>
                <a:cs typeface="Arial" panose="020B0604020202020204" pitchFamily="34" charset="0"/>
              </a:rPr>
              <a:t>Child Rights Indicators Linked to CRVS - </a:t>
            </a:r>
            <a:r>
              <a:rPr lang="en-UG" sz="4000" b="1" dirty="0">
                <a:latin typeface="Lato" panose="020F0502020204030203" pitchFamily="34" charset="0"/>
                <a:ea typeface="Lato" panose="020F0502020204030203" pitchFamily="34" charset="0"/>
                <a:cs typeface="Lato" panose="020F0502020204030203" pitchFamily="34" charset="0"/>
              </a:rPr>
              <a:t>Statistics that Matter for Children</a:t>
            </a:r>
          </a:p>
        </p:txBody>
      </p:sp>
      <p:grpSp>
        <p:nvGrpSpPr>
          <p:cNvPr id="2" name="Group 17">
            <a:extLst>
              <a:ext uri="{FF2B5EF4-FFF2-40B4-BE49-F238E27FC236}">
                <a16:creationId xmlns:a16="http://schemas.microsoft.com/office/drawing/2014/main" id="{2902501B-3274-B472-69EA-6B7FA92F1C5E}"/>
              </a:ext>
            </a:extLst>
          </p:cNvPr>
          <p:cNvGrpSpPr/>
          <p:nvPr/>
        </p:nvGrpSpPr>
        <p:grpSpPr>
          <a:xfrm>
            <a:off x="15849600" y="36513"/>
            <a:ext cx="2133600" cy="1021556"/>
            <a:chOff x="0" y="0"/>
            <a:chExt cx="6047034" cy="2670187"/>
          </a:xfrm>
        </p:grpSpPr>
        <p:sp>
          <p:nvSpPr>
            <p:cNvPr id="5" name="Freeform 18">
              <a:extLst>
                <a:ext uri="{FF2B5EF4-FFF2-40B4-BE49-F238E27FC236}">
                  <a16:creationId xmlns:a16="http://schemas.microsoft.com/office/drawing/2014/main" id="{62E41000-9C88-AFBF-77DC-6679F9350C45}"/>
                </a:ext>
              </a:extLst>
            </p:cNvPr>
            <p:cNvSpPr/>
            <p:nvPr/>
          </p:nvSpPr>
          <p:spPr>
            <a:xfrm>
              <a:off x="2236360" y="943523"/>
              <a:ext cx="3810674" cy="795559"/>
            </a:xfrm>
            <a:custGeom>
              <a:avLst/>
              <a:gdLst/>
              <a:ahLst/>
              <a:cxnLst/>
              <a:rect l="l" t="t" r="r" b="b"/>
              <a:pathLst>
                <a:path w="3810674" h="795559">
                  <a:moveTo>
                    <a:pt x="0" y="0"/>
                  </a:moveTo>
                  <a:lnTo>
                    <a:pt x="3810674" y="0"/>
                  </a:lnTo>
                  <a:lnTo>
                    <a:pt x="3810674" y="795559"/>
                  </a:lnTo>
                  <a:lnTo>
                    <a:pt x="0" y="795559"/>
                  </a:lnTo>
                  <a:lnTo>
                    <a:pt x="0" y="0"/>
                  </a:lnTo>
                  <a:close/>
                </a:path>
              </a:pathLst>
            </a:custGeom>
            <a:blipFill>
              <a:blip r:embed="rId3"/>
              <a:stretch>
                <a:fillRect l="-69906" t="-164491" r="-26224" b="-182923"/>
              </a:stretch>
            </a:blipFill>
          </p:spPr>
          <p:txBody>
            <a:bodyPr/>
            <a:lstStyle/>
            <a:p>
              <a:endParaRPr lang="en-US"/>
            </a:p>
          </p:txBody>
        </p:sp>
        <p:sp>
          <p:nvSpPr>
            <p:cNvPr id="6" name="Freeform 19">
              <a:extLst>
                <a:ext uri="{FF2B5EF4-FFF2-40B4-BE49-F238E27FC236}">
                  <a16:creationId xmlns:a16="http://schemas.microsoft.com/office/drawing/2014/main" id="{902AE851-3804-B7E1-4647-285907A25EC4}"/>
                </a:ext>
              </a:extLst>
            </p:cNvPr>
            <p:cNvSpPr/>
            <p:nvPr/>
          </p:nvSpPr>
          <p:spPr>
            <a:xfrm>
              <a:off x="0" y="0"/>
              <a:ext cx="2236360" cy="2670187"/>
            </a:xfrm>
            <a:custGeom>
              <a:avLst/>
              <a:gdLst/>
              <a:ahLst/>
              <a:cxnLst/>
              <a:rect l="l" t="t" r="r" b="b"/>
              <a:pathLst>
                <a:path w="2236360" h="2670187">
                  <a:moveTo>
                    <a:pt x="0" y="0"/>
                  </a:moveTo>
                  <a:lnTo>
                    <a:pt x="2236360" y="0"/>
                  </a:lnTo>
                  <a:lnTo>
                    <a:pt x="2236360" y="2670187"/>
                  </a:lnTo>
                  <a:lnTo>
                    <a:pt x="0" y="2670187"/>
                  </a:lnTo>
                  <a:lnTo>
                    <a:pt x="0" y="0"/>
                  </a:lnTo>
                  <a:close/>
                </a:path>
              </a:pathLst>
            </a:custGeom>
            <a:blipFill>
              <a:blip r:embed="rId3"/>
              <a:stretch>
                <a:fillRect l="-23136" t="-14322" r="-216280" b="-21062"/>
              </a:stretch>
            </a:blipFill>
          </p:spPr>
          <p:txBody>
            <a:bodyPr/>
            <a:lstStyle/>
            <a:p>
              <a:endParaRPr lang="en-US"/>
            </a:p>
          </p:txBody>
        </p:sp>
      </p:grpSp>
      <p:sp>
        <p:nvSpPr>
          <p:cNvPr id="7" name="Slide Number Placeholder 6">
            <a:extLst>
              <a:ext uri="{FF2B5EF4-FFF2-40B4-BE49-F238E27FC236}">
                <a16:creationId xmlns:a16="http://schemas.microsoft.com/office/drawing/2014/main" id="{890DCA50-06AA-805F-3CAD-6687E4499CA9}"/>
              </a:ext>
            </a:extLst>
          </p:cNvPr>
          <p:cNvSpPr>
            <a:spLocks noGrp="1"/>
          </p:cNvSpPr>
          <p:nvPr>
            <p:ph type="sldNum" sz="quarter" idx="12"/>
          </p:nvPr>
        </p:nvSpPr>
        <p:spPr/>
        <p:txBody>
          <a:bodyPr/>
          <a:lstStyle/>
          <a:p>
            <a:fld id="{06A4D788-7454-A849-95EF-E0A31EF5E4C8}" type="slidenum">
              <a:rPr lang="en-US" sz="2000" smtClean="0">
                <a:solidFill>
                  <a:schemeClr val="tx2"/>
                </a:solidFill>
                <a:latin typeface="Arial Black" panose="020B0A04020102020204" pitchFamily="34" charset="0"/>
              </a:rPr>
              <a:t>10</a:t>
            </a:fld>
            <a:endParaRPr lang="en-US" sz="2000" dirty="0">
              <a:solidFill>
                <a:schemeClr val="tx2"/>
              </a:solidFill>
              <a:latin typeface="Arial Black" panose="020B0A04020102020204" pitchFamily="34" charset="0"/>
            </a:endParaRPr>
          </a:p>
        </p:txBody>
      </p:sp>
      <p:graphicFrame>
        <p:nvGraphicFramePr>
          <p:cNvPr id="3" name="Table 2">
            <a:extLst>
              <a:ext uri="{FF2B5EF4-FFF2-40B4-BE49-F238E27FC236}">
                <a16:creationId xmlns:a16="http://schemas.microsoft.com/office/drawing/2014/main" id="{485B8307-B7BC-4176-8B93-07D4894A90B2}"/>
              </a:ext>
            </a:extLst>
          </p:cNvPr>
          <p:cNvGraphicFramePr>
            <a:graphicFrameLocks noGrp="1"/>
          </p:cNvGraphicFramePr>
          <p:nvPr>
            <p:extLst>
              <p:ext uri="{D42A27DB-BD31-4B8C-83A1-F6EECF244321}">
                <p14:modId xmlns:p14="http://schemas.microsoft.com/office/powerpoint/2010/main" val="3785917093"/>
              </p:ext>
            </p:extLst>
          </p:nvPr>
        </p:nvGraphicFramePr>
        <p:xfrm>
          <a:off x="152400" y="1210471"/>
          <a:ext cx="10972800" cy="8666400"/>
        </p:xfrm>
        <a:graphic>
          <a:graphicData uri="http://schemas.openxmlformats.org/drawingml/2006/table">
            <a:tbl>
              <a:tblPr>
                <a:tableStyleId>{B301B821-A1FF-4177-AEE7-76D212191A09}</a:tableStyleId>
              </a:tblPr>
              <a:tblGrid>
                <a:gridCol w="3657600">
                  <a:extLst>
                    <a:ext uri="{9D8B030D-6E8A-4147-A177-3AD203B41FA5}">
                      <a16:colId xmlns:a16="http://schemas.microsoft.com/office/drawing/2014/main" val="2694783804"/>
                    </a:ext>
                  </a:extLst>
                </a:gridCol>
                <a:gridCol w="3657600">
                  <a:extLst>
                    <a:ext uri="{9D8B030D-6E8A-4147-A177-3AD203B41FA5}">
                      <a16:colId xmlns:a16="http://schemas.microsoft.com/office/drawing/2014/main" val="278393271"/>
                    </a:ext>
                  </a:extLst>
                </a:gridCol>
                <a:gridCol w="3657600">
                  <a:extLst>
                    <a:ext uri="{9D8B030D-6E8A-4147-A177-3AD203B41FA5}">
                      <a16:colId xmlns:a16="http://schemas.microsoft.com/office/drawing/2014/main" val="4090513730"/>
                    </a:ext>
                  </a:extLst>
                </a:gridCol>
              </a:tblGrid>
              <a:tr h="354078">
                <a:tc>
                  <a:txBody>
                    <a:bodyPr/>
                    <a:lstStyle/>
                    <a:p>
                      <a:pPr>
                        <a:buNone/>
                      </a:pPr>
                      <a:r>
                        <a:rPr lang="en-UG" sz="2400" b="1" dirty="0">
                          <a:effectLst/>
                          <a:latin typeface="Poppins" panose="00000500000000000000" pitchFamily="2" charset="0"/>
                          <a:cs typeface="Poppins" panose="00000500000000000000" pitchFamily="2" charset="0"/>
                        </a:rPr>
                        <a:t>Child rights area</a:t>
                      </a:r>
                    </a:p>
                  </a:txBody>
                  <a:tcPr marL="54420" marR="54420" marT="27210" marB="27210" anchor="ctr">
                    <a:solidFill>
                      <a:srgbClr val="00B0F0"/>
                    </a:solidFill>
                  </a:tcPr>
                </a:tc>
                <a:tc>
                  <a:txBody>
                    <a:bodyPr/>
                    <a:lstStyle/>
                    <a:p>
                      <a:pPr>
                        <a:buNone/>
                      </a:pPr>
                      <a:r>
                        <a:rPr lang="en-UG" sz="2400" b="1" dirty="0">
                          <a:effectLst/>
                          <a:latin typeface="Poppins" panose="00000500000000000000" pitchFamily="2" charset="0"/>
                          <a:cs typeface="Poppins" panose="00000500000000000000" pitchFamily="2" charset="0"/>
                        </a:rPr>
                        <a:t>Suggested indicator</a:t>
                      </a:r>
                    </a:p>
                  </a:txBody>
                  <a:tcPr marL="54420" marR="54420" marT="27210" marB="27210" anchor="ctr">
                    <a:solidFill>
                      <a:srgbClr val="00B0F0"/>
                    </a:solidFill>
                  </a:tcPr>
                </a:tc>
                <a:tc>
                  <a:txBody>
                    <a:bodyPr/>
                    <a:lstStyle/>
                    <a:p>
                      <a:pPr>
                        <a:buNone/>
                      </a:pPr>
                      <a:r>
                        <a:rPr lang="en-UG" sz="2400" b="1" dirty="0">
                          <a:effectLst/>
                          <a:latin typeface="Poppins" panose="00000500000000000000" pitchFamily="2" charset="0"/>
                          <a:cs typeface="Poppins" panose="00000500000000000000" pitchFamily="2" charset="0"/>
                        </a:rPr>
                        <a:t>CRVS relevance</a:t>
                      </a:r>
                    </a:p>
                  </a:txBody>
                  <a:tcPr marL="54420" marR="54420" marT="27210" marB="27210" anchor="ctr">
                    <a:solidFill>
                      <a:srgbClr val="00B0F0"/>
                    </a:solidFill>
                  </a:tcPr>
                </a:tc>
                <a:extLst>
                  <a:ext uri="{0D108BD9-81ED-4DB2-BD59-A6C34878D82A}">
                    <a16:rowId xmlns:a16="http://schemas.microsoft.com/office/drawing/2014/main" val="668771076"/>
                  </a:ext>
                </a:extLst>
              </a:tr>
              <a:tr h="945003">
                <a:tc>
                  <a:txBody>
                    <a:bodyPr/>
                    <a:lstStyle/>
                    <a:p>
                      <a:pPr>
                        <a:buNone/>
                      </a:pPr>
                      <a:r>
                        <a:rPr lang="en-UG" sz="2000" b="1" dirty="0">
                          <a:effectLst/>
                          <a:latin typeface="Poppins" panose="00000500000000000000" pitchFamily="2" charset="0"/>
                          <a:cs typeface="Poppins" panose="00000500000000000000" pitchFamily="2" charset="0"/>
                        </a:rPr>
                        <a:t>Legal identity</a:t>
                      </a:r>
                      <a:endParaRPr lang="en-UG" sz="2000" dirty="0">
                        <a:effectLst/>
                        <a:latin typeface="Poppins" panose="00000500000000000000" pitchFamily="2" charset="0"/>
                        <a:cs typeface="Poppins" panose="00000500000000000000" pitchFamily="2" charset="0"/>
                      </a:endParaRPr>
                    </a:p>
                  </a:txBody>
                  <a:tcPr marL="54420" marR="54420" marT="27210" marB="27210" anchor="ctr"/>
                </a:tc>
                <a:tc>
                  <a:txBody>
                    <a:bodyPr/>
                    <a:lstStyle/>
                    <a:p>
                      <a:pPr>
                        <a:buNone/>
                      </a:pPr>
                      <a:r>
                        <a:rPr lang="en-UG" sz="2000" dirty="0">
                          <a:effectLst/>
                          <a:latin typeface="Poppins" panose="00000500000000000000" pitchFamily="2" charset="0"/>
                          <a:cs typeface="Poppins" panose="00000500000000000000" pitchFamily="2" charset="0"/>
                        </a:rPr>
                        <a:t>Proportion of children under 5 whose births are registered</a:t>
                      </a:r>
                    </a:p>
                  </a:txBody>
                  <a:tcPr marL="54420" marR="54420" marT="27210" marB="27210" anchor="ctr"/>
                </a:tc>
                <a:tc>
                  <a:txBody>
                    <a:bodyPr/>
                    <a:lstStyle/>
                    <a:p>
                      <a:pPr>
                        <a:buNone/>
                      </a:pPr>
                      <a:r>
                        <a:rPr lang="en-UG" sz="2000" dirty="0">
                          <a:effectLst/>
                          <a:latin typeface="Poppins" panose="00000500000000000000" pitchFamily="2" charset="0"/>
                          <a:cs typeface="Poppins" panose="00000500000000000000" pitchFamily="2" charset="0"/>
                        </a:rPr>
                        <a:t>SDG 16.9.1 indicator</a:t>
                      </a:r>
                      <a:r>
                        <a:rPr lang="en-US" sz="2000" dirty="0">
                          <a:effectLst/>
                          <a:latin typeface="Poppins" panose="00000500000000000000" pitchFamily="2" charset="0"/>
                          <a:cs typeface="Poppins" panose="00000500000000000000" pitchFamily="2" charset="0"/>
                        </a:rPr>
                        <a:t>, Africa agenda 2063</a:t>
                      </a:r>
                      <a:endParaRPr lang="en-UG" sz="2000" dirty="0">
                        <a:effectLst/>
                        <a:latin typeface="Poppins" panose="00000500000000000000" pitchFamily="2" charset="0"/>
                        <a:cs typeface="Poppins" panose="00000500000000000000" pitchFamily="2" charset="0"/>
                      </a:endParaRPr>
                    </a:p>
                  </a:txBody>
                  <a:tcPr marL="54420" marR="54420" marT="27210" marB="27210" anchor="ctr"/>
                </a:tc>
                <a:extLst>
                  <a:ext uri="{0D108BD9-81ED-4DB2-BD59-A6C34878D82A}">
                    <a16:rowId xmlns:a16="http://schemas.microsoft.com/office/drawing/2014/main" val="1077003276"/>
                  </a:ext>
                </a:extLst>
              </a:tr>
              <a:tr h="945003">
                <a:tc>
                  <a:txBody>
                    <a:bodyPr/>
                    <a:lstStyle/>
                    <a:p>
                      <a:pPr>
                        <a:buNone/>
                      </a:pPr>
                      <a:r>
                        <a:rPr lang="en-UG" sz="2000" b="1">
                          <a:effectLst/>
                          <a:latin typeface="Poppins" panose="00000500000000000000" pitchFamily="2" charset="0"/>
                          <a:cs typeface="Poppins" panose="00000500000000000000" pitchFamily="2" charset="0"/>
                        </a:rPr>
                        <a:t>Access to services</a:t>
                      </a:r>
                      <a:endParaRPr lang="en-UG" sz="2000">
                        <a:effectLst/>
                        <a:latin typeface="Poppins" panose="00000500000000000000" pitchFamily="2" charset="0"/>
                        <a:cs typeface="Poppins" panose="00000500000000000000" pitchFamily="2" charset="0"/>
                      </a:endParaRPr>
                    </a:p>
                  </a:txBody>
                  <a:tcPr marL="54420" marR="54420" marT="27210" marB="27210" anchor="ctr"/>
                </a:tc>
                <a:tc>
                  <a:txBody>
                    <a:bodyPr/>
                    <a:lstStyle/>
                    <a:p>
                      <a:pPr>
                        <a:buNone/>
                      </a:pPr>
                      <a:r>
                        <a:rPr lang="en-UG" sz="2000">
                          <a:effectLst/>
                          <a:latin typeface="Poppins" panose="00000500000000000000" pitchFamily="2" charset="0"/>
                          <a:cs typeface="Poppins" panose="00000500000000000000" pitchFamily="2" charset="0"/>
                        </a:rPr>
                        <a:t>Percentage of children with birth certificates enrolled in school</a:t>
                      </a:r>
                    </a:p>
                  </a:txBody>
                  <a:tcPr marL="54420" marR="54420" marT="27210" marB="27210" anchor="ctr"/>
                </a:tc>
                <a:tc>
                  <a:txBody>
                    <a:bodyPr/>
                    <a:lstStyle/>
                    <a:p>
                      <a:pPr>
                        <a:buNone/>
                      </a:pPr>
                      <a:r>
                        <a:rPr lang="en-UG" sz="2000">
                          <a:effectLst/>
                          <a:latin typeface="Poppins" panose="00000500000000000000" pitchFamily="2" charset="0"/>
                          <a:cs typeface="Poppins" panose="00000500000000000000" pitchFamily="2" charset="0"/>
                        </a:rPr>
                        <a:t>Shows whether identity enables education access</a:t>
                      </a:r>
                    </a:p>
                  </a:txBody>
                  <a:tcPr marL="54420" marR="54420" marT="27210" marB="27210" anchor="ctr"/>
                </a:tc>
                <a:extLst>
                  <a:ext uri="{0D108BD9-81ED-4DB2-BD59-A6C34878D82A}">
                    <a16:rowId xmlns:a16="http://schemas.microsoft.com/office/drawing/2014/main" val="3916602838"/>
                  </a:ext>
                </a:extLst>
              </a:tr>
              <a:tr h="945003">
                <a:tc>
                  <a:txBody>
                    <a:bodyPr/>
                    <a:lstStyle/>
                    <a:p>
                      <a:pPr>
                        <a:buNone/>
                      </a:pPr>
                      <a:r>
                        <a:rPr lang="en-UG" sz="2000" b="1">
                          <a:effectLst/>
                          <a:latin typeface="Poppins" panose="00000500000000000000" pitchFamily="2" charset="0"/>
                          <a:cs typeface="Poppins" panose="00000500000000000000" pitchFamily="2" charset="0"/>
                        </a:rPr>
                        <a:t>Child protection</a:t>
                      </a:r>
                      <a:endParaRPr lang="en-UG" sz="2000">
                        <a:effectLst/>
                        <a:latin typeface="Poppins" panose="00000500000000000000" pitchFamily="2" charset="0"/>
                        <a:cs typeface="Poppins" panose="00000500000000000000" pitchFamily="2" charset="0"/>
                      </a:endParaRPr>
                    </a:p>
                  </a:txBody>
                  <a:tcPr marL="54420" marR="54420" marT="27210" marB="27210" anchor="ctr"/>
                </a:tc>
                <a:tc>
                  <a:txBody>
                    <a:bodyPr/>
                    <a:lstStyle/>
                    <a:p>
                      <a:pPr>
                        <a:buNone/>
                      </a:pPr>
                      <a:r>
                        <a:rPr lang="en-UG" sz="2000">
                          <a:effectLst/>
                          <a:latin typeface="Poppins" panose="00000500000000000000" pitchFamily="2" charset="0"/>
                          <a:cs typeface="Poppins" panose="00000500000000000000" pitchFamily="2" charset="0"/>
                        </a:rPr>
                        <a:t>Proportion of children with proof of age</a:t>
                      </a:r>
                    </a:p>
                  </a:txBody>
                  <a:tcPr marL="54420" marR="54420" marT="27210" marB="27210" anchor="ctr"/>
                </a:tc>
                <a:tc>
                  <a:txBody>
                    <a:bodyPr/>
                    <a:lstStyle/>
                    <a:p>
                      <a:pPr>
                        <a:buNone/>
                      </a:pPr>
                      <a:r>
                        <a:rPr lang="en-UG" sz="2000" dirty="0">
                          <a:effectLst/>
                          <a:latin typeface="Poppins" panose="00000500000000000000" pitchFamily="2" charset="0"/>
                          <a:cs typeface="Poppins" panose="00000500000000000000" pitchFamily="2" charset="0"/>
                        </a:rPr>
                        <a:t>Helps prevent child marriage, labour and trafficking</a:t>
                      </a:r>
                    </a:p>
                  </a:txBody>
                  <a:tcPr marL="54420" marR="54420" marT="27210" marB="27210" anchor="ctr"/>
                </a:tc>
                <a:extLst>
                  <a:ext uri="{0D108BD9-81ED-4DB2-BD59-A6C34878D82A}">
                    <a16:rowId xmlns:a16="http://schemas.microsoft.com/office/drawing/2014/main" val="3609298910"/>
                  </a:ext>
                </a:extLst>
              </a:tr>
              <a:tr h="945003">
                <a:tc>
                  <a:txBody>
                    <a:bodyPr/>
                    <a:lstStyle/>
                    <a:p>
                      <a:pPr>
                        <a:buNone/>
                      </a:pPr>
                      <a:r>
                        <a:rPr lang="en-UG" sz="2000" b="1">
                          <a:effectLst/>
                          <a:latin typeface="Poppins" panose="00000500000000000000" pitchFamily="2" charset="0"/>
                          <a:cs typeface="Poppins" panose="00000500000000000000" pitchFamily="2" charset="0"/>
                        </a:rPr>
                        <a:t>Health</a:t>
                      </a:r>
                      <a:endParaRPr lang="en-UG" sz="2000">
                        <a:effectLst/>
                        <a:latin typeface="Poppins" panose="00000500000000000000" pitchFamily="2" charset="0"/>
                        <a:cs typeface="Poppins" panose="00000500000000000000" pitchFamily="2" charset="0"/>
                      </a:endParaRPr>
                    </a:p>
                  </a:txBody>
                  <a:tcPr marL="54420" marR="54420" marT="27210" marB="27210" anchor="ctr"/>
                </a:tc>
                <a:tc>
                  <a:txBody>
                    <a:bodyPr/>
                    <a:lstStyle/>
                    <a:p>
                      <a:pPr>
                        <a:buNone/>
                      </a:pPr>
                      <a:r>
                        <a:rPr lang="en-UG" sz="2000">
                          <a:effectLst/>
                          <a:latin typeface="Poppins" panose="00000500000000000000" pitchFamily="2" charset="0"/>
                          <a:cs typeface="Poppins" panose="00000500000000000000" pitchFamily="2" charset="0"/>
                        </a:rPr>
                        <a:t>Neonatal, infant and under-five mortality rates</a:t>
                      </a:r>
                    </a:p>
                  </a:txBody>
                  <a:tcPr marL="54420" marR="54420" marT="27210" marB="27210" anchor="ctr"/>
                </a:tc>
                <a:tc>
                  <a:txBody>
                    <a:bodyPr/>
                    <a:lstStyle/>
                    <a:p>
                      <a:pPr>
                        <a:buNone/>
                      </a:pPr>
                      <a:r>
                        <a:rPr lang="en-UG" sz="2000">
                          <a:effectLst/>
                          <a:latin typeface="Poppins" panose="00000500000000000000" pitchFamily="2" charset="0"/>
                          <a:cs typeface="Poppins" panose="00000500000000000000" pitchFamily="2" charset="0"/>
                        </a:rPr>
                        <a:t>Requires reliable birth and death statistics</a:t>
                      </a:r>
                    </a:p>
                  </a:txBody>
                  <a:tcPr marL="54420" marR="54420" marT="27210" marB="27210" anchor="ctr"/>
                </a:tc>
                <a:extLst>
                  <a:ext uri="{0D108BD9-81ED-4DB2-BD59-A6C34878D82A}">
                    <a16:rowId xmlns:a16="http://schemas.microsoft.com/office/drawing/2014/main" val="2984166520"/>
                  </a:ext>
                </a:extLst>
              </a:tr>
              <a:tr h="945003">
                <a:tc>
                  <a:txBody>
                    <a:bodyPr/>
                    <a:lstStyle/>
                    <a:p>
                      <a:pPr>
                        <a:buNone/>
                      </a:pPr>
                      <a:r>
                        <a:rPr lang="en-UG" sz="2000" b="1">
                          <a:effectLst/>
                          <a:latin typeface="Poppins" panose="00000500000000000000" pitchFamily="2" charset="0"/>
                          <a:cs typeface="Poppins" panose="00000500000000000000" pitchFamily="2" charset="0"/>
                        </a:rPr>
                        <a:t>Gender equality</a:t>
                      </a:r>
                      <a:endParaRPr lang="en-UG" sz="2000">
                        <a:effectLst/>
                        <a:latin typeface="Poppins" panose="00000500000000000000" pitchFamily="2" charset="0"/>
                        <a:cs typeface="Poppins" panose="00000500000000000000" pitchFamily="2" charset="0"/>
                      </a:endParaRPr>
                    </a:p>
                  </a:txBody>
                  <a:tcPr marL="54420" marR="54420" marT="27210" marB="27210" anchor="ctr"/>
                </a:tc>
                <a:tc>
                  <a:txBody>
                    <a:bodyPr/>
                    <a:lstStyle/>
                    <a:p>
                      <a:pPr>
                        <a:buNone/>
                      </a:pPr>
                      <a:r>
                        <a:rPr lang="en-UG" sz="2000">
                          <a:effectLst/>
                          <a:latin typeface="Poppins" panose="00000500000000000000" pitchFamily="2" charset="0"/>
                          <a:cs typeface="Poppins" panose="00000500000000000000" pitchFamily="2" charset="0"/>
                        </a:rPr>
                        <a:t>Birth registration coverage by sex</a:t>
                      </a:r>
                    </a:p>
                  </a:txBody>
                  <a:tcPr marL="54420" marR="54420" marT="27210" marB="27210" anchor="ctr"/>
                </a:tc>
                <a:tc>
                  <a:txBody>
                    <a:bodyPr/>
                    <a:lstStyle/>
                    <a:p>
                      <a:pPr>
                        <a:buNone/>
                      </a:pPr>
                      <a:r>
                        <a:rPr lang="en-UG" sz="2000" dirty="0">
                          <a:effectLst/>
                          <a:latin typeface="Poppins" panose="00000500000000000000" pitchFamily="2" charset="0"/>
                          <a:cs typeface="Poppins" panose="00000500000000000000" pitchFamily="2" charset="0"/>
                        </a:rPr>
                        <a:t>Identifies whether girls and boys are equally registered</a:t>
                      </a:r>
                    </a:p>
                  </a:txBody>
                  <a:tcPr marL="54420" marR="54420" marT="27210" marB="27210" anchor="ctr"/>
                </a:tc>
                <a:extLst>
                  <a:ext uri="{0D108BD9-81ED-4DB2-BD59-A6C34878D82A}">
                    <a16:rowId xmlns:a16="http://schemas.microsoft.com/office/drawing/2014/main" val="3953029668"/>
                  </a:ext>
                </a:extLst>
              </a:tr>
              <a:tr h="1240467">
                <a:tc>
                  <a:txBody>
                    <a:bodyPr/>
                    <a:lstStyle/>
                    <a:p>
                      <a:pPr>
                        <a:buNone/>
                      </a:pPr>
                      <a:r>
                        <a:rPr lang="en-UG" sz="2000" b="1">
                          <a:effectLst/>
                          <a:latin typeface="Poppins" panose="00000500000000000000" pitchFamily="2" charset="0"/>
                          <a:cs typeface="Poppins" panose="00000500000000000000" pitchFamily="2" charset="0"/>
                        </a:rPr>
                        <a:t>Equity</a:t>
                      </a:r>
                      <a:endParaRPr lang="en-UG" sz="2000">
                        <a:effectLst/>
                        <a:latin typeface="Poppins" panose="00000500000000000000" pitchFamily="2" charset="0"/>
                        <a:cs typeface="Poppins" panose="00000500000000000000" pitchFamily="2" charset="0"/>
                      </a:endParaRPr>
                    </a:p>
                  </a:txBody>
                  <a:tcPr marL="54420" marR="54420" marT="27210" marB="27210" anchor="ctr"/>
                </a:tc>
                <a:tc>
                  <a:txBody>
                    <a:bodyPr/>
                    <a:lstStyle/>
                    <a:p>
                      <a:pPr>
                        <a:buNone/>
                      </a:pPr>
                      <a:r>
                        <a:rPr lang="en-UG" sz="2000">
                          <a:effectLst/>
                          <a:latin typeface="Poppins" panose="00000500000000000000" pitchFamily="2" charset="0"/>
                          <a:cs typeface="Poppins" panose="00000500000000000000" pitchFamily="2" charset="0"/>
                        </a:rPr>
                        <a:t>Birth registration coverage by residence, wealth, disability and region</a:t>
                      </a:r>
                    </a:p>
                  </a:txBody>
                  <a:tcPr marL="54420" marR="54420" marT="27210" marB="27210" anchor="ctr"/>
                </a:tc>
                <a:tc>
                  <a:txBody>
                    <a:bodyPr/>
                    <a:lstStyle/>
                    <a:p>
                      <a:pPr>
                        <a:buNone/>
                      </a:pPr>
                      <a:r>
                        <a:rPr lang="en-UG" sz="2000" dirty="0">
                          <a:effectLst/>
                          <a:latin typeface="Poppins" panose="00000500000000000000" pitchFamily="2" charset="0"/>
                          <a:cs typeface="Poppins" panose="00000500000000000000" pitchFamily="2" charset="0"/>
                        </a:rPr>
                        <a:t>Identifies left-behind populations</a:t>
                      </a:r>
                    </a:p>
                  </a:txBody>
                  <a:tcPr marL="54420" marR="54420" marT="27210" marB="27210" anchor="ctr"/>
                </a:tc>
                <a:extLst>
                  <a:ext uri="{0D108BD9-81ED-4DB2-BD59-A6C34878D82A}">
                    <a16:rowId xmlns:a16="http://schemas.microsoft.com/office/drawing/2014/main" val="1103609234"/>
                  </a:ext>
                </a:extLst>
              </a:tr>
              <a:tr h="1240467">
                <a:tc>
                  <a:txBody>
                    <a:bodyPr/>
                    <a:lstStyle/>
                    <a:p>
                      <a:pPr>
                        <a:buNone/>
                      </a:pPr>
                      <a:r>
                        <a:rPr lang="en-UG" sz="2000" b="1">
                          <a:effectLst/>
                          <a:latin typeface="Poppins" panose="00000500000000000000" pitchFamily="2" charset="0"/>
                          <a:cs typeface="Poppins" panose="00000500000000000000" pitchFamily="2" charset="0"/>
                        </a:rPr>
                        <a:t>Justice</a:t>
                      </a:r>
                      <a:endParaRPr lang="en-UG" sz="2000">
                        <a:effectLst/>
                        <a:latin typeface="Poppins" panose="00000500000000000000" pitchFamily="2" charset="0"/>
                        <a:cs typeface="Poppins" panose="00000500000000000000" pitchFamily="2" charset="0"/>
                      </a:endParaRPr>
                    </a:p>
                  </a:txBody>
                  <a:tcPr marL="54420" marR="54420" marT="27210" marB="27210" anchor="ctr"/>
                </a:tc>
                <a:tc>
                  <a:txBody>
                    <a:bodyPr/>
                    <a:lstStyle/>
                    <a:p>
                      <a:pPr>
                        <a:buNone/>
                      </a:pPr>
                      <a:r>
                        <a:rPr lang="en-UG" sz="2000">
                          <a:effectLst/>
                          <a:latin typeface="Poppins" panose="00000500000000000000" pitchFamily="2" charset="0"/>
                          <a:cs typeface="Poppins" panose="00000500000000000000" pitchFamily="2" charset="0"/>
                        </a:rPr>
                        <a:t>Percentage of children in contact with justice system with verified age</a:t>
                      </a:r>
                    </a:p>
                  </a:txBody>
                  <a:tcPr marL="54420" marR="54420" marT="27210" marB="27210" anchor="ctr"/>
                </a:tc>
                <a:tc>
                  <a:txBody>
                    <a:bodyPr/>
                    <a:lstStyle/>
                    <a:p>
                      <a:pPr>
                        <a:buNone/>
                      </a:pPr>
                      <a:r>
                        <a:rPr lang="en-UG" sz="2000">
                          <a:effectLst/>
                          <a:latin typeface="Poppins" panose="00000500000000000000" pitchFamily="2" charset="0"/>
                          <a:cs typeface="Poppins" panose="00000500000000000000" pitchFamily="2" charset="0"/>
                        </a:rPr>
                        <a:t>Supports age-appropriate justice procedures</a:t>
                      </a:r>
                    </a:p>
                  </a:txBody>
                  <a:tcPr marL="54420" marR="54420" marT="27210" marB="27210" anchor="ctr"/>
                </a:tc>
                <a:extLst>
                  <a:ext uri="{0D108BD9-81ED-4DB2-BD59-A6C34878D82A}">
                    <a16:rowId xmlns:a16="http://schemas.microsoft.com/office/drawing/2014/main" val="2300264718"/>
                  </a:ext>
                </a:extLst>
              </a:tr>
              <a:tr h="945003">
                <a:tc>
                  <a:txBody>
                    <a:bodyPr/>
                    <a:lstStyle/>
                    <a:p>
                      <a:pPr>
                        <a:buNone/>
                      </a:pPr>
                      <a:r>
                        <a:rPr lang="en-UG" sz="2000" b="1">
                          <a:effectLst/>
                          <a:latin typeface="Poppins" panose="00000500000000000000" pitchFamily="2" charset="0"/>
                          <a:cs typeface="Poppins" panose="00000500000000000000" pitchFamily="2" charset="0"/>
                        </a:rPr>
                        <a:t>Social protection</a:t>
                      </a:r>
                      <a:endParaRPr lang="en-UG" sz="2000">
                        <a:effectLst/>
                        <a:latin typeface="Poppins" panose="00000500000000000000" pitchFamily="2" charset="0"/>
                        <a:cs typeface="Poppins" panose="00000500000000000000" pitchFamily="2" charset="0"/>
                      </a:endParaRPr>
                    </a:p>
                  </a:txBody>
                  <a:tcPr marL="54420" marR="54420" marT="27210" marB="27210" anchor="ctr"/>
                </a:tc>
                <a:tc>
                  <a:txBody>
                    <a:bodyPr/>
                    <a:lstStyle/>
                    <a:p>
                      <a:pPr>
                        <a:buNone/>
                      </a:pPr>
                      <a:r>
                        <a:rPr lang="en-UG" sz="2000">
                          <a:effectLst/>
                          <a:latin typeface="Poppins" panose="00000500000000000000" pitchFamily="2" charset="0"/>
                          <a:cs typeface="Poppins" panose="00000500000000000000" pitchFamily="2" charset="0"/>
                        </a:rPr>
                        <a:t>Percentage of children receiving benefits with verified identity</a:t>
                      </a:r>
                    </a:p>
                  </a:txBody>
                  <a:tcPr marL="54420" marR="54420" marT="27210" marB="27210" anchor="ctr"/>
                </a:tc>
                <a:tc>
                  <a:txBody>
                    <a:bodyPr/>
                    <a:lstStyle/>
                    <a:p>
                      <a:pPr fontAlgn="t">
                        <a:lnSpc>
                          <a:spcPts val="1500"/>
                        </a:lnSpc>
                        <a:buNone/>
                      </a:pPr>
                      <a:r>
                        <a:rPr lang="en-UG" sz="2000" dirty="0">
                          <a:effectLst/>
                          <a:latin typeface="Poppins" panose="00000500000000000000" pitchFamily="2" charset="0"/>
                          <a:cs typeface="Poppins" panose="00000500000000000000" pitchFamily="2" charset="0"/>
                        </a:rPr>
                        <a:t>Improves targeting and prevents exclusion</a:t>
                      </a:r>
                      <a:endParaRPr lang="en-UG" sz="1050" b="0" i="0" dirty="0">
                        <a:effectLst/>
                        <a:latin typeface="Poppins" panose="00000500000000000000" pitchFamily="2" charset="0"/>
                        <a:cs typeface="Poppins" panose="00000500000000000000" pitchFamily="2" charset="0"/>
                      </a:endParaRPr>
                    </a:p>
                  </a:txBody>
                  <a:tcPr marL="54420" marR="54420" marT="27210" marB="27210" anchor="ctr"/>
                </a:tc>
                <a:extLst>
                  <a:ext uri="{0D108BD9-81ED-4DB2-BD59-A6C34878D82A}">
                    <a16:rowId xmlns:a16="http://schemas.microsoft.com/office/drawing/2014/main" val="1283805518"/>
                  </a:ext>
                </a:extLst>
              </a:tr>
            </a:tbl>
          </a:graphicData>
        </a:graphic>
      </p:graphicFrame>
      <p:graphicFrame>
        <p:nvGraphicFramePr>
          <p:cNvPr id="9" name="Table 8">
            <a:extLst>
              <a:ext uri="{FF2B5EF4-FFF2-40B4-BE49-F238E27FC236}">
                <a16:creationId xmlns:a16="http://schemas.microsoft.com/office/drawing/2014/main" id="{F93AB098-035B-D28F-F515-E982C07A1659}"/>
              </a:ext>
            </a:extLst>
          </p:cNvPr>
          <p:cNvGraphicFramePr>
            <a:graphicFrameLocks noGrp="1"/>
          </p:cNvGraphicFramePr>
          <p:nvPr>
            <p:extLst>
              <p:ext uri="{D42A27DB-BD31-4B8C-83A1-F6EECF244321}">
                <p14:modId xmlns:p14="http://schemas.microsoft.com/office/powerpoint/2010/main" val="3791431214"/>
              </p:ext>
            </p:extLst>
          </p:nvPr>
        </p:nvGraphicFramePr>
        <p:xfrm>
          <a:off x="11491686" y="1094898"/>
          <a:ext cx="6618514" cy="8595360"/>
        </p:xfrm>
        <a:graphic>
          <a:graphicData uri="http://schemas.openxmlformats.org/drawingml/2006/table">
            <a:tbl>
              <a:tblPr/>
              <a:tblGrid>
                <a:gridCol w="6618514">
                  <a:extLst>
                    <a:ext uri="{9D8B030D-6E8A-4147-A177-3AD203B41FA5}">
                      <a16:colId xmlns:a16="http://schemas.microsoft.com/office/drawing/2014/main" val="3699154106"/>
                    </a:ext>
                  </a:extLst>
                </a:gridCol>
              </a:tblGrid>
              <a:tr h="8042388">
                <a:tc>
                  <a:txBody>
                    <a:bodyPr/>
                    <a:lstStyle/>
                    <a:p>
                      <a:pPr algn="ctr" fontAlgn="t">
                        <a:lnSpc>
                          <a:spcPct val="150000"/>
                        </a:lnSpc>
                        <a:buNone/>
                      </a:pPr>
                      <a:r>
                        <a:rPr lang="en-UG" sz="2400" b="1" i="0" dirty="0">
                          <a:effectLst/>
                          <a:latin typeface="Poppins" panose="00000500000000000000" pitchFamily="2" charset="0"/>
                          <a:cs typeface="Poppins" panose="00000500000000000000" pitchFamily="2" charset="0"/>
                        </a:rPr>
                        <a:t>Disaggregation </a:t>
                      </a:r>
                      <a:endParaRPr lang="en-US" sz="2400" b="1" i="0" dirty="0">
                        <a:effectLst/>
                        <a:latin typeface="Poppins" panose="00000500000000000000" pitchFamily="2" charset="0"/>
                        <a:cs typeface="Poppins" panose="00000500000000000000" pitchFamily="2" charset="0"/>
                      </a:endParaRPr>
                    </a:p>
                    <a:p>
                      <a:pPr algn="ctr" fontAlgn="t">
                        <a:lnSpc>
                          <a:spcPct val="150000"/>
                        </a:lnSpc>
                        <a:buNone/>
                      </a:pPr>
                      <a:r>
                        <a:rPr lang="en-UG" sz="2400" b="1" i="0" dirty="0">
                          <a:effectLst/>
                          <a:latin typeface="Poppins" panose="00000500000000000000" pitchFamily="2" charset="0"/>
                          <a:cs typeface="Poppins" panose="00000500000000000000" pitchFamily="2" charset="0"/>
                        </a:rPr>
                        <a:t>The Heart of Rights-Based Statistics</a:t>
                      </a:r>
                      <a:r>
                        <a:rPr lang="en-US" sz="2400" b="1" i="0" dirty="0">
                          <a:effectLst/>
                          <a:latin typeface="Poppins" panose="00000500000000000000" pitchFamily="2" charset="0"/>
                          <a:cs typeface="Poppins" panose="00000500000000000000" pitchFamily="2" charset="0"/>
                        </a:rPr>
                        <a:t> - </a:t>
                      </a:r>
                      <a:r>
                        <a:rPr lang="en-UG" sz="2400" b="1" i="0" dirty="0">
                          <a:effectLst/>
                          <a:latin typeface="Poppins" panose="00000500000000000000" pitchFamily="2" charset="0"/>
                          <a:cs typeface="Poppins" panose="00000500000000000000" pitchFamily="2" charset="0"/>
                        </a:rPr>
                        <a:t>Who is Being Left Behind?</a:t>
                      </a:r>
                    </a:p>
                    <a:p>
                      <a:pPr fontAlgn="t">
                        <a:lnSpc>
                          <a:spcPct val="150000"/>
                        </a:lnSpc>
                        <a:buNone/>
                      </a:pPr>
                      <a:r>
                        <a:rPr lang="en-UG" sz="2000" b="0" i="0" dirty="0">
                          <a:effectLst/>
                          <a:latin typeface="Poppins" panose="00000500000000000000" pitchFamily="2" charset="0"/>
                          <a:cs typeface="Poppins" panose="00000500000000000000" pitchFamily="2" charset="0"/>
                        </a:rPr>
                        <a:t>CRVS and child rights indicators should be disaggregated by:</a:t>
                      </a:r>
                    </a:p>
                    <a:p>
                      <a:pPr marL="342900" indent="-342900" fontAlgn="t">
                        <a:lnSpc>
                          <a:spcPct val="150000"/>
                        </a:lnSpc>
                        <a:buFont typeface="Wingdings" panose="05000000000000000000" pitchFamily="2" charset="2"/>
                        <a:buChar char="v"/>
                      </a:pPr>
                      <a:r>
                        <a:rPr lang="en-UG" sz="2000" b="0" i="0" dirty="0">
                          <a:effectLst/>
                          <a:latin typeface="Poppins" panose="00000500000000000000" pitchFamily="2" charset="0"/>
                          <a:cs typeface="Poppins" panose="00000500000000000000" pitchFamily="2" charset="0"/>
                        </a:rPr>
                        <a:t>Sex</a:t>
                      </a:r>
                    </a:p>
                    <a:p>
                      <a:pPr marL="342900" indent="-342900" fontAlgn="t">
                        <a:lnSpc>
                          <a:spcPct val="150000"/>
                        </a:lnSpc>
                        <a:buFont typeface="Wingdings" panose="05000000000000000000" pitchFamily="2" charset="2"/>
                        <a:buChar char="v"/>
                      </a:pPr>
                      <a:r>
                        <a:rPr lang="en-UG" sz="2000" b="0" i="0" dirty="0">
                          <a:effectLst/>
                          <a:latin typeface="Poppins" panose="00000500000000000000" pitchFamily="2" charset="0"/>
                          <a:cs typeface="Poppins" panose="00000500000000000000" pitchFamily="2" charset="0"/>
                        </a:rPr>
                        <a:t>Age</a:t>
                      </a:r>
                    </a:p>
                    <a:p>
                      <a:pPr marL="342900" indent="-342900" fontAlgn="t">
                        <a:lnSpc>
                          <a:spcPct val="150000"/>
                        </a:lnSpc>
                        <a:buFont typeface="Wingdings" panose="05000000000000000000" pitchFamily="2" charset="2"/>
                        <a:buChar char="v"/>
                      </a:pPr>
                      <a:r>
                        <a:rPr lang="en-UG" sz="2000" b="0" i="0" dirty="0">
                          <a:effectLst/>
                          <a:latin typeface="Poppins" panose="00000500000000000000" pitchFamily="2" charset="0"/>
                          <a:cs typeface="Poppins" panose="00000500000000000000" pitchFamily="2" charset="0"/>
                        </a:rPr>
                        <a:t>Geographic location</a:t>
                      </a:r>
                    </a:p>
                    <a:p>
                      <a:pPr marL="342900" indent="-342900" fontAlgn="t">
                        <a:lnSpc>
                          <a:spcPct val="150000"/>
                        </a:lnSpc>
                        <a:buFont typeface="Wingdings" panose="05000000000000000000" pitchFamily="2" charset="2"/>
                        <a:buChar char="v"/>
                      </a:pPr>
                      <a:r>
                        <a:rPr lang="en-UG" sz="2000" b="0" i="0" dirty="0">
                          <a:effectLst/>
                          <a:latin typeface="Poppins" panose="00000500000000000000" pitchFamily="2" charset="0"/>
                          <a:cs typeface="Poppins" panose="00000500000000000000" pitchFamily="2" charset="0"/>
                        </a:rPr>
                        <a:t>Urban/rural residence</a:t>
                      </a:r>
                    </a:p>
                    <a:p>
                      <a:pPr marL="342900" indent="-342900" fontAlgn="t">
                        <a:lnSpc>
                          <a:spcPct val="150000"/>
                        </a:lnSpc>
                        <a:buFont typeface="Wingdings" panose="05000000000000000000" pitchFamily="2" charset="2"/>
                        <a:buChar char="v"/>
                      </a:pPr>
                      <a:r>
                        <a:rPr lang="en-UG" sz="2000" b="0" i="0" dirty="0">
                          <a:effectLst/>
                          <a:latin typeface="Poppins" panose="00000500000000000000" pitchFamily="2" charset="0"/>
                          <a:cs typeface="Poppins" panose="00000500000000000000" pitchFamily="2" charset="0"/>
                        </a:rPr>
                        <a:t>Wealth quintile</a:t>
                      </a:r>
                    </a:p>
                    <a:p>
                      <a:pPr marL="342900" indent="-342900" fontAlgn="t">
                        <a:lnSpc>
                          <a:spcPct val="150000"/>
                        </a:lnSpc>
                        <a:buFont typeface="Wingdings" panose="05000000000000000000" pitchFamily="2" charset="2"/>
                        <a:buChar char="v"/>
                      </a:pPr>
                      <a:r>
                        <a:rPr lang="en-UG" sz="2000" b="0" i="0" dirty="0">
                          <a:effectLst/>
                          <a:latin typeface="Poppins" panose="00000500000000000000" pitchFamily="2" charset="0"/>
                          <a:cs typeface="Poppins" panose="00000500000000000000" pitchFamily="2" charset="0"/>
                        </a:rPr>
                        <a:t>Disability status</a:t>
                      </a:r>
                    </a:p>
                    <a:p>
                      <a:pPr marL="342900" indent="-342900" fontAlgn="t">
                        <a:lnSpc>
                          <a:spcPct val="150000"/>
                        </a:lnSpc>
                        <a:buFont typeface="Wingdings" panose="05000000000000000000" pitchFamily="2" charset="2"/>
                        <a:buChar char="v"/>
                      </a:pPr>
                      <a:r>
                        <a:rPr lang="en-UG" sz="2000" b="0" i="0" dirty="0">
                          <a:effectLst/>
                          <a:latin typeface="Poppins" panose="00000500000000000000" pitchFamily="2" charset="0"/>
                          <a:cs typeface="Poppins" panose="00000500000000000000" pitchFamily="2" charset="0"/>
                        </a:rPr>
                        <a:t>Migration or displacement status</a:t>
                      </a:r>
                    </a:p>
                    <a:p>
                      <a:pPr marL="342900" indent="-342900" fontAlgn="t">
                        <a:lnSpc>
                          <a:spcPct val="150000"/>
                        </a:lnSpc>
                        <a:buFont typeface="Wingdings" panose="05000000000000000000" pitchFamily="2" charset="2"/>
                        <a:buChar char="v"/>
                      </a:pPr>
                      <a:r>
                        <a:rPr lang="en-UG" sz="2000" b="0" i="0" dirty="0">
                          <a:effectLst/>
                          <a:latin typeface="Poppins" panose="00000500000000000000" pitchFamily="2" charset="0"/>
                          <a:cs typeface="Poppins" panose="00000500000000000000" pitchFamily="2" charset="0"/>
                        </a:rPr>
                        <a:t>Ethnicity or minority status, where legally and ethically appropriate</a:t>
                      </a:r>
                    </a:p>
                    <a:p>
                      <a:pPr marL="342900" indent="-342900" fontAlgn="t">
                        <a:lnSpc>
                          <a:spcPct val="150000"/>
                        </a:lnSpc>
                        <a:buFont typeface="Wingdings" panose="05000000000000000000" pitchFamily="2" charset="2"/>
                        <a:buChar char="v"/>
                      </a:pPr>
                      <a:r>
                        <a:rPr lang="en-UG" sz="2000" b="0" i="0" dirty="0">
                          <a:effectLst/>
                          <a:latin typeface="Poppins" panose="00000500000000000000" pitchFamily="2" charset="0"/>
                          <a:cs typeface="Poppins" panose="00000500000000000000" pitchFamily="2" charset="0"/>
                        </a:rPr>
                        <a:t>Mother’s education</a:t>
                      </a:r>
                    </a:p>
                    <a:p>
                      <a:pPr marL="342900" indent="-342900" fontAlgn="t">
                        <a:lnSpc>
                          <a:spcPct val="150000"/>
                        </a:lnSpc>
                        <a:buFont typeface="Wingdings" panose="05000000000000000000" pitchFamily="2" charset="2"/>
                        <a:buChar char="v"/>
                      </a:pPr>
                      <a:r>
                        <a:rPr lang="en-UG" sz="2000" b="0" i="0" dirty="0">
                          <a:effectLst/>
                          <a:latin typeface="Poppins" panose="00000500000000000000" pitchFamily="2" charset="0"/>
                          <a:cs typeface="Poppins" panose="00000500000000000000" pitchFamily="2" charset="0"/>
                        </a:rPr>
                        <a:t>Place of delivery</a:t>
                      </a:r>
                    </a:p>
                    <a:p>
                      <a:pPr marL="342900" indent="-342900" fontAlgn="t">
                        <a:lnSpc>
                          <a:spcPct val="150000"/>
                        </a:lnSpc>
                        <a:buFont typeface="Wingdings" panose="05000000000000000000" pitchFamily="2" charset="2"/>
                        <a:buChar char="v"/>
                      </a:pPr>
                      <a:r>
                        <a:rPr lang="en-UG" sz="2000" b="0" i="0" dirty="0">
                          <a:effectLst/>
                          <a:latin typeface="Poppins" panose="00000500000000000000" pitchFamily="2" charset="0"/>
                          <a:cs typeface="Poppins" panose="00000500000000000000" pitchFamily="2" charset="0"/>
                        </a:rPr>
                        <a:t>Registration source: health facility, civil registrar, mobile unit, community system</a:t>
                      </a:r>
                    </a:p>
                  </a:txBody>
                  <a:tcP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00B0F0"/>
                    </a:solidFill>
                  </a:tcPr>
                </a:tc>
                <a:extLst>
                  <a:ext uri="{0D108BD9-81ED-4DB2-BD59-A6C34878D82A}">
                    <a16:rowId xmlns:a16="http://schemas.microsoft.com/office/drawing/2014/main" val="1312218924"/>
                  </a:ext>
                </a:extLst>
              </a:tr>
            </a:tbl>
          </a:graphicData>
        </a:graphic>
      </p:graphicFrame>
      <p:sp>
        <p:nvSpPr>
          <p:cNvPr id="8" name="Rectangle 7">
            <a:extLst>
              <a:ext uri="{FF2B5EF4-FFF2-40B4-BE49-F238E27FC236}">
                <a16:creationId xmlns:a16="http://schemas.microsoft.com/office/drawing/2014/main" id="{376B35D3-E209-112D-0376-2FFBEF8A47F5}"/>
              </a:ext>
            </a:extLst>
          </p:cNvPr>
          <p:cNvSpPr/>
          <p:nvPr/>
        </p:nvSpPr>
        <p:spPr>
          <a:xfrm>
            <a:off x="3657600" y="1094898"/>
            <a:ext cx="3733800" cy="8781973"/>
          </a:xfrm>
          <a:prstGeom prst="rect">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G"/>
          </a:p>
        </p:txBody>
      </p:sp>
    </p:spTree>
    <p:extLst>
      <p:ext uri="{BB962C8B-B14F-4D97-AF65-F5344CB8AC3E}">
        <p14:creationId xmlns:p14="http://schemas.microsoft.com/office/powerpoint/2010/main" val="94171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6FC"/>
        </a:solidFill>
        <a:effectLst/>
      </p:bgPr>
    </p:bg>
    <p:spTree>
      <p:nvGrpSpPr>
        <p:cNvPr id="1" name=""/>
        <p:cNvGrpSpPr/>
        <p:nvPr/>
      </p:nvGrpSpPr>
      <p:grpSpPr>
        <a:xfrm>
          <a:off x="0" y="0"/>
          <a:ext cx="0" cy="0"/>
          <a:chOff x="0" y="0"/>
          <a:chExt cx="0" cy="0"/>
        </a:xfrm>
      </p:grpSpPr>
      <p:sp>
        <p:nvSpPr>
          <p:cNvPr id="2" name="Rectangle 1"/>
          <p:cNvSpPr/>
          <p:nvPr/>
        </p:nvSpPr>
        <p:spPr>
          <a:xfrm>
            <a:off x="1" y="0"/>
            <a:ext cx="18287543" cy="274320"/>
          </a:xfrm>
          <a:prstGeom prst="rect">
            <a:avLst/>
          </a:prstGeom>
          <a:solidFill>
            <a:srgbClr val="2F26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3" name="Oval 2"/>
          <p:cNvSpPr/>
          <p:nvPr/>
        </p:nvSpPr>
        <p:spPr>
          <a:xfrm>
            <a:off x="16322040" y="-384048"/>
            <a:ext cx="1645920" cy="1645920"/>
          </a:xfrm>
          <a:prstGeom prst="ellipse">
            <a:avLst/>
          </a:prstGeom>
          <a:solidFill>
            <a:srgbClr val="C348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4" name="Oval 3"/>
          <p:cNvSpPr/>
          <p:nvPr/>
        </p:nvSpPr>
        <p:spPr>
          <a:xfrm>
            <a:off x="17213580" y="246888"/>
            <a:ext cx="1124712" cy="1124712"/>
          </a:xfrm>
          <a:prstGeom prst="ellipse">
            <a:avLst/>
          </a:prstGeom>
          <a:solidFill>
            <a:srgbClr val="F0B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5" name="Oval 4"/>
          <p:cNvSpPr/>
          <p:nvPr/>
        </p:nvSpPr>
        <p:spPr>
          <a:xfrm>
            <a:off x="-411480" y="9244584"/>
            <a:ext cx="1440180" cy="1440180"/>
          </a:xfrm>
          <a:prstGeom prst="ellipse">
            <a:avLst/>
          </a:prstGeom>
          <a:solidFill>
            <a:srgbClr val="704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6" name="Oval 5"/>
          <p:cNvSpPr/>
          <p:nvPr/>
        </p:nvSpPr>
        <p:spPr>
          <a:xfrm>
            <a:off x="521208" y="9628632"/>
            <a:ext cx="754380" cy="754380"/>
          </a:xfrm>
          <a:prstGeom prst="ellipse">
            <a:avLst/>
          </a:prstGeom>
          <a:solidFill>
            <a:srgbClr val="0089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7" name="TextBox 6"/>
          <p:cNvSpPr txBox="1"/>
          <p:nvPr/>
        </p:nvSpPr>
        <p:spPr>
          <a:xfrm>
            <a:off x="754380" y="630936"/>
            <a:ext cx="14127480" cy="690189"/>
          </a:xfrm>
          <a:prstGeom prst="rect">
            <a:avLst/>
          </a:prstGeom>
          <a:noFill/>
        </p:spPr>
        <p:txBody>
          <a:bodyPr wrap="square" lIns="41148" tIns="27432" rIns="41148" bIns="27432" anchor="t">
            <a:spAutoFit/>
          </a:bodyPr>
          <a:lstStyle/>
          <a:p>
            <a:pPr defTabSz="685800"/>
            <a:r>
              <a:rPr sz="4125" b="1">
                <a:solidFill>
                  <a:srgbClr val="2F2666"/>
                </a:solidFill>
                <a:latin typeface="Aptos Display"/>
              </a:rPr>
              <a:t>Case Study: Gender-Responsive CRVS in Africa</a:t>
            </a:r>
          </a:p>
        </p:txBody>
      </p:sp>
      <p:sp>
        <p:nvSpPr>
          <p:cNvPr id="8" name="TextBox 7"/>
          <p:cNvSpPr txBox="1"/>
          <p:nvPr/>
        </p:nvSpPr>
        <p:spPr>
          <a:xfrm>
            <a:off x="795528" y="1344169"/>
            <a:ext cx="11301984" cy="794064"/>
          </a:xfrm>
          <a:prstGeom prst="rect">
            <a:avLst/>
          </a:prstGeom>
          <a:noFill/>
        </p:spPr>
        <p:txBody>
          <a:bodyPr wrap="square" lIns="41148" tIns="27432" rIns="41148" bIns="27432" anchor="t">
            <a:spAutoFit/>
          </a:bodyPr>
          <a:lstStyle/>
          <a:p>
            <a:pPr algn="ctr" defTabSz="685800"/>
            <a:r>
              <a:rPr sz="2400" b="1" dirty="0">
                <a:solidFill>
                  <a:srgbClr val="008991"/>
                </a:solidFill>
                <a:latin typeface="Aptos"/>
              </a:rPr>
              <a:t>South Africa — marriage registration as a tool for women’s rights, legal protection and equality</a:t>
            </a:r>
          </a:p>
        </p:txBody>
      </p:sp>
      <p:sp>
        <p:nvSpPr>
          <p:cNvPr id="9" name="Rounded Rectangle 8"/>
          <p:cNvSpPr/>
          <p:nvPr/>
        </p:nvSpPr>
        <p:spPr>
          <a:xfrm>
            <a:off x="12399409" y="479634"/>
            <a:ext cx="4869180" cy="1714500"/>
          </a:xfrm>
          <a:prstGeom prst="roundRect">
            <a:avLst/>
          </a:prstGeom>
          <a:solidFill>
            <a:srgbClr val="2F26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10" name="TextBox 9"/>
          <p:cNvSpPr txBox="1"/>
          <p:nvPr/>
        </p:nvSpPr>
        <p:spPr>
          <a:xfrm>
            <a:off x="12779196" y="565917"/>
            <a:ext cx="4114800" cy="1532727"/>
          </a:xfrm>
          <a:prstGeom prst="rect">
            <a:avLst/>
          </a:prstGeom>
          <a:noFill/>
        </p:spPr>
        <p:txBody>
          <a:bodyPr wrap="square" lIns="41148" tIns="27432" rIns="41148" bIns="27432" anchor="t">
            <a:spAutoFit/>
          </a:bodyPr>
          <a:lstStyle/>
          <a:p>
            <a:pPr defTabSz="685800"/>
            <a:r>
              <a:rPr sz="2400" b="1" dirty="0">
                <a:solidFill>
                  <a:srgbClr val="FFFFFF"/>
                </a:solidFill>
                <a:latin typeface="Aptos"/>
              </a:rPr>
              <a:t>“Registration turns family status into legal evidence — and legal evidence helps make equality enforceable.”</a:t>
            </a:r>
          </a:p>
        </p:txBody>
      </p:sp>
      <p:sp>
        <p:nvSpPr>
          <p:cNvPr id="11" name="Rounded Rectangle 10"/>
          <p:cNvSpPr/>
          <p:nvPr/>
        </p:nvSpPr>
        <p:spPr>
          <a:xfrm>
            <a:off x="795528" y="2102790"/>
            <a:ext cx="8023860" cy="5961191"/>
          </a:xfrm>
          <a:prstGeom prst="roundRect">
            <a:avLst/>
          </a:prstGeom>
          <a:solidFill>
            <a:srgbClr val="FFFFFF"/>
          </a:solidFill>
          <a:ln w="12700">
            <a:solidFill>
              <a:srgbClr val="E0DBEC"/>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12" name="Rounded Rectangle 11"/>
          <p:cNvSpPr/>
          <p:nvPr/>
        </p:nvSpPr>
        <p:spPr>
          <a:xfrm>
            <a:off x="1179576" y="2633472"/>
            <a:ext cx="2221992" cy="480060"/>
          </a:xfrm>
          <a:prstGeom prst="roundRect">
            <a:avLst/>
          </a:prstGeom>
          <a:solidFill>
            <a:srgbClr val="C348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3200">
              <a:solidFill>
                <a:prstClr val="white"/>
              </a:solidFill>
              <a:latin typeface="Calibri"/>
            </a:endParaRPr>
          </a:p>
        </p:txBody>
      </p:sp>
      <p:sp>
        <p:nvSpPr>
          <p:cNvPr id="13" name="TextBox 12"/>
          <p:cNvSpPr txBox="1"/>
          <p:nvPr/>
        </p:nvSpPr>
        <p:spPr>
          <a:xfrm>
            <a:off x="1344168" y="2756915"/>
            <a:ext cx="1865376" cy="332399"/>
          </a:xfrm>
          <a:prstGeom prst="rect">
            <a:avLst/>
          </a:prstGeom>
          <a:noFill/>
        </p:spPr>
        <p:txBody>
          <a:bodyPr wrap="square" lIns="41148" tIns="27432" rIns="41148" bIns="27432" anchor="t">
            <a:spAutoFit/>
          </a:bodyPr>
          <a:lstStyle/>
          <a:p>
            <a:pPr algn="ctr" defTabSz="685800"/>
            <a:r>
              <a:rPr b="1" dirty="0">
                <a:solidFill>
                  <a:srgbClr val="FFFFFF"/>
                </a:solidFill>
                <a:latin typeface="Aptos"/>
              </a:rPr>
              <a:t>WHY IT MATTERS</a:t>
            </a:r>
          </a:p>
        </p:txBody>
      </p:sp>
      <p:sp>
        <p:nvSpPr>
          <p:cNvPr id="14" name="TextBox 13"/>
          <p:cNvSpPr txBox="1"/>
          <p:nvPr/>
        </p:nvSpPr>
        <p:spPr>
          <a:xfrm>
            <a:off x="1179576" y="3264409"/>
            <a:ext cx="6995160" cy="424732"/>
          </a:xfrm>
          <a:prstGeom prst="rect">
            <a:avLst/>
          </a:prstGeom>
          <a:noFill/>
        </p:spPr>
        <p:txBody>
          <a:bodyPr wrap="square" lIns="41148" tIns="27432" rIns="41148" bIns="27432" anchor="t">
            <a:spAutoFit/>
          </a:bodyPr>
          <a:lstStyle/>
          <a:p>
            <a:pPr defTabSz="685800"/>
            <a:r>
              <a:rPr sz="2400" b="1" dirty="0">
                <a:solidFill>
                  <a:srgbClr val="2F2666"/>
                </a:solidFill>
                <a:latin typeface="Poppins" panose="00000500000000000000" pitchFamily="2" charset="0"/>
                <a:cs typeface="Poppins" panose="00000500000000000000" pitchFamily="2" charset="0"/>
              </a:rPr>
              <a:t>Legal recognition of customary marriages</a:t>
            </a:r>
          </a:p>
        </p:txBody>
      </p:sp>
      <p:sp>
        <p:nvSpPr>
          <p:cNvPr id="15" name="TextBox 14"/>
          <p:cNvSpPr txBox="1"/>
          <p:nvPr/>
        </p:nvSpPr>
        <p:spPr>
          <a:xfrm>
            <a:off x="947928" y="3969145"/>
            <a:ext cx="7665720" cy="2537490"/>
          </a:xfrm>
          <a:prstGeom prst="rect">
            <a:avLst/>
          </a:prstGeom>
          <a:noFill/>
        </p:spPr>
        <p:txBody>
          <a:bodyPr wrap="square" lIns="41148" tIns="27432" rIns="41148" bIns="27432" anchor="t">
            <a:spAutoFit/>
          </a:bodyPr>
          <a:lstStyle/>
          <a:p>
            <a:pPr defTabSz="685800">
              <a:lnSpc>
                <a:spcPct val="96000"/>
              </a:lnSpc>
            </a:pPr>
            <a:r>
              <a:rPr sz="2400" dirty="0">
                <a:solidFill>
                  <a:srgbClr val="262D37"/>
                </a:solidFill>
                <a:latin typeface="Poppins" panose="00000500000000000000" pitchFamily="2" charset="0"/>
                <a:cs typeface="Poppins" panose="00000500000000000000" pitchFamily="2" charset="0"/>
              </a:rPr>
              <a:t>South Africa’s Recognition of Customary Marriages Act provides a strong example of gender-responsive CRVS. The Act </a:t>
            </a:r>
            <a:r>
              <a:rPr sz="2400" dirty="0" err="1">
                <a:solidFill>
                  <a:srgbClr val="262D37"/>
                </a:solidFill>
                <a:latin typeface="Poppins" panose="00000500000000000000" pitchFamily="2" charset="0"/>
                <a:cs typeface="Poppins" panose="00000500000000000000" pitchFamily="2" charset="0"/>
              </a:rPr>
              <a:t>recognises</a:t>
            </a:r>
            <a:r>
              <a:rPr sz="2400" dirty="0">
                <a:solidFill>
                  <a:srgbClr val="262D37"/>
                </a:solidFill>
                <a:latin typeface="Poppins" panose="00000500000000000000" pitchFamily="2" charset="0"/>
                <a:cs typeface="Poppins" panose="00000500000000000000" pitchFamily="2" charset="0"/>
              </a:rPr>
              <a:t> customary marriages, regulates their registration, and provides for equal status and capacity of spouses, including property and dissolution matters.</a:t>
            </a:r>
          </a:p>
        </p:txBody>
      </p:sp>
      <p:sp>
        <p:nvSpPr>
          <p:cNvPr id="16" name="TextBox 15"/>
          <p:cNvSpPr txBox="1"/>
          <p:nvPr/>
        </p:nvSpPr>
        <p:spPr>
          <a:xfrm>
            <a:off x="1275588" y="6682113"/>
            <a:ext cx="6926580" cy="1286506"/>
          </a:xfrm>
          <a:prstGeom prst="rect">
            <a:avLst/>
          </a:prstGeom>
          <a:noFill/>
        </p:spPr>
        <p:txBody>
          <a:bodyPr wrap="square" lIns="41148" tIns="27432" rIns="41148" bIns="27432" anchor="t">
            <a:spAutoFit/>
          </a:bodyPr>
          <a:lstStyle/>
          <a:p>
            <a:pPr defTabSz="685800"/>
            <a:r>
              <a:rPr sz="2000" b="1" dirty="0">
                <a:solidFill>
                  <a:srgbClr val="008991"/>
                </a:solidFill>
                <a:latin typeface="Poppins" panose="00000500000000000000" pitchFamily="2" charset="0"/>
                <a:cs typeface="Poppins" panose="00000500000000000000" pitchFamily="2" charset="0"/>
              </a:rPr>
              <a:t>Gender lens: registration creates documentary proof of marital status, supporting women’s rights in inheritance, property, pensions, divorce, and social protection.</a:t>
            </a:r>
          </a:p>
        </p:txBody>
      </p:sp>
      <p:sp>
        <p:nvSpPr>
          <p:cNvPr id="17" name="Rounded Rectangle 16"/>
          <p:cNvSpPr/>
          <p:nvPr/>
        </p:nvSpPr>
        <p:spPr>
          <a:xfrm>
            <a:off x="9258300" y="2263140"/>
            <a:ext cx="3771900" cy="1289304"/>
          </a:xfrm>
          <a:prstGeom prst="roundRect">
            <a:avLst/>
          </a:prstGeom>
          <a:solidFill>
            <a:srgbClr val="FFFFFF"/>
          </a:solidFill>
          <a:ln w="12700">
            <a:solidFill>
              <a:srgbClr val="E0DBEC"/>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18" name="Rectangle 17"/>
          <p:cNvSpPr/>
          <p:nvPr/>
        </p:nvSpPr>
        <p:spPr>
          <a:xfrm>
            <a:off x="9258300" y="2263140"/>
            <a:ext cx="137160" cy="1289304"/>
          </a:xfrm>
          <a:prstGeom prst="rect">
            <a:avLst/>
          </a:prstGeom>
          <a:solidFill>
            <a:srgbClr val="704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19" name="Oval 18"/>
          <p:cNvSpPr/>
          <p:nvPr/>
        </p:nvSpPr>
        <p:spPr>
          <a:xfrm>
            <a:off x="9601200" y="2578608"/>
            <a:ext cx="603504" cy="603504"/>
          </a:xfrm>
          <a:prstGeom prst="ellipse">
            <a:avLst/>
          </a:prstGeom>
          <a:solidFill>
            <a:srgbClr val="704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20" name="TextBox 19"/>
          <p:cNvSpPr txBox="1"/>
          <p:nvPr/>
        </p:nvSpPr>
        <p:spPr>
          <a:xfrm>
            <a:off x="10383012" y="2321204"/>
            <a:ext cx="2441448" cy="332399"/>
          </a:xfrm>
          <a:prstGeom prst="rect">
            <a:avLst/>
          </a:prstGeom>
          <a:noFill/>
        </p:spPr>
        <p:txBody>
          <a:bodyPr wrap="square" lIns="41148" tIns="27432" rIns="41148" bIns="27432" anchor="t">
            <a:spAutoFit/>
          </a:bodyPr>
          <a:lstStyle/>
          <a:p>
            <a:pPr defTabSz="685800"/>
            <a:r>
              <a:rPr b="1" dirty="0">
                <a:solidFill>
                  <a:srgbClr val="2F2666"/>
                </a:solidFill>
                <a:latin typeface="Poppins" panose="00000500000000000000" pitchFamily="2" charset="0"/>
                <a:cs typeface="Poppins" panose="00000500000000000000" pitchFamily="2" charset="0"/>
              </a:rPr>
              <a:t>Recognition</a:t>
            </a:r>
          </a:p>
        </p:txBody>
      </p:sp>
      <p:sp>
        <p:nvSpPr>
          <p:cNvPr id="21" name="TextBox 20"/>
          <p:cNvSpPr txBox="1"/>
          <p:nvPr/>
        </p:nvSpPr>
        <p:spPr>
          <a:xfrm>
            <a:off x="10310005" y="2549631"/>
            <a:ext cx="2441448" cy="1054904"/>
          </a:xfrm>
          <a:prstGeom prst="rect">
            <a:avLst/>
          </a:prstGeom>
          <a:noFill/>
        </p:spPr>
        <p:txBody>
          <a:bodyPr wrap="square" lIns="41148" tIns="27432" rIns="41148" bIns="27432" anchor="t">
            <a:spAutoFit/>
          </a:bodyPr>
          <a:lstStyle/>
          <a:p>
            <a:pPr defTabSz="685800">
              <a:lnSpc>
                <a:spcPct val="90000"/>
              </a:lnSpc>
            </a:pPr>
            <a:r>
              <a:rPr dirty="0">
                <a:latin typeface="Poppins" panose="00000500000000000000" pitchFamily="2" charset="0"/>
                <a:cs typeface="Poppins" panose="00000500000000000000" pitchFamily="2" charset="0"/>
              </a:rPr>
              <a:t>Customary marriages </a:t>
            </a:r>
            <a:r>
              <a:rPr dirty="0" err="1">
                <a:latin typeface="Poppins" panose="00000500000000000000" pitchFamily="2" charset="0"/>
                <a:cs typeface="Poppins" panose="00000500000000000000" pitchFamily="2" charset="0"/>
              </a:rPr>
              <a:t>recognised</a:t>
            </a:r>
            <a:r>
              <a:rPr dirty="0">
                <a:latin typeface="Poppins" panose="00000500000000000000" pitchFamily="2" charset="0"/>
                <a:cs typeface="Poppins" panose="00000500000000000000" pitchFamily="2" charset="0"/>
              </a:rPr>
              <a:t> in formal law</a:t>
            </a:r>
          </a:p>
        </p:txBody>
      </p:sp>
      <p:sp>
        <p:nvSpPr>
          <p:cNvPr id="22" name="Rounded Rectangle 21"/>
          <p:cNvSpPr/>
          <p:nvPr/>
        </p:nvSpPr>
        <p:spPr>
          <a:xfrm>
            <a:off x="13373100" y="2263140"/>
            <a:ext cx="3771900" cy="1289304"/>
          </a:xfrm>
          <a:prstGeom prst="roundRect">
            <a:avLst/>
          </a:prstGeom>
          <a:solidFill>
            <a:srgbClr val="FFFFFF"/>
          </a:solidFill>
          <a:ln w="12700">
            <a:solidFill>
              <a:srgbClr val="E0DBEC"/>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23" name="Rectangle 22"/>
          <p:cNvSpPr/>
          <p:nvPr/>
        </p:nvSpPr>
        <p:spPr>
          <a:xfrm>
            <a:off x="13373100" y="2263140"/>
            <a:ext cx="137160" cy="1289304"/>
          </a:xfrm>
          <a:prstGeom prst="rect">
            <a:avLst/>
          </a:prstGeom>
          <a:solidFill>
            <a:srgbClr val="0089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24" name="Oval 23"/>
          <p:cNvSpPr/>
          <p:nvPr/>
        </p:nvSpPr>
        <p:spPr>
          <a:xfrm>
            <a:off x="13716000" y="2578608"/>
            <a:ext cx="603504" cy="603504"/>
          </a:xfrm>
          <a:prstGeom prst="ellipse">
            <a:avLst/>
          </a:prstGeom>
          <a:solidFill>
            <a:srgbClr val="0089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25" name="TextBox 24"/>
          <p:cNvSpPr txBox="1"/>
          <p:nvPr/>
        </p:nvSpPr>
        <p:spPr>
          <a:xfrm>
            <a:off x="14525244" y="2265304"/>
            <a:ext cx="2441448" cy="363176"/>
          </a:xfrm>
          <a:prstGeom prst="rect">
            <a:avLst/>
          </a:prstGeom>
          <a:noFill/>
        </p:spPr>
        <p:txBody>
          <a:bodyPr wrap="square" lIns="41148" tIns="27432" rIns="41148" bIns="27432" anchor="t">
            <a:spAutoFit/>
          </a:bodyPr>
          <a:lstStyle/>
          <a:p>
            <a:pPr defTabSz="685800"/>
            <a:r>
              <a:rPr sz="2000" b="1" dirty="0">
                <a:solidFill>
                  <a:srgbClr val="2F2666"/>
                </a:solidFill>
                <a:latin typeface="Aptos"/>
              </a:rPr>
              <a:t>Registration</a:t>
            </a:r>
          </a:p>
        </p:txBody>
      </p:sp>
      <p:sp>
        <p:nvSpPr>
          <p:cNvPr id="26" name="TextBox 25"/>
          <p:cNvSpPr txBox="1"/>
          <p:nvPr/>
        </p:nvSpPr>
        <p:spPr>
          <a:xfrm>
            <a:off x="14497812" y="2609540"/>
            <a:ext cx="2441448" cy="1054904"/>
          </a:xfrm>
          <a:prstGeom prst="rect">
            <a:avLst/>
          </a:prstGeom>
          <a:noFill/>
        </p:spPr>
        <p:txBody>
          <a:bodyPr wrap="square" lIns="41148" tIns="27432" rIns="41148" bIns="27432" anchor="t">
            <a:spAutoFit/>
          </a:bodyPr>
          <a:lstStyle/>
          <a:p>
            <a:pPr defTabSz="685800">
              <a:lnSpc>
                <a:spcPct val="90000"/>
              </a:lnSpc>
            </a:pPr>
            <a:r>
              <a:rPr dirty="0">
                <a:latin typeface="Poppins" panose="00000500000000000000" pitchFamily="2" charset="0"/>
                <a:cs typeface="Poppins" panose="00000500000000000000" pitchFamily="2" charset="0"/>
              </a:rPr>
              <a:t>Customary marriages registered within 3 months; no fee</a:t>
            </a:r>
          </a:p>
        </p:txBody>
      </p:sp>
      <p:sp>
        <p:nvSpPr>
          <p:cNvPr id="27" name="Rounded Rectangle 26"/>
          <p:cNvSpPr/>
          <p:nvPr/>
        </p:nvSpPr>
        <p:spPr>
          <a:xfrm>
            <a:off x="9258300" y="3950208"/>
            <a:ext cx="3771900" cy="1289304"/>
          </a:xfrm>
          <a:prstGeom prst="roundRect">
            <a:avLst/>
          </a:prstGeom>
          <a:solidFill>
            <a:srgbClr val="FFFFFF"/>
          </a:solidFill>
          <a:ln w="12700">
            <a:solidFill>
              <a:srgbClr val="E0DBEC"/>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28" name="Rectangle 27"/>
          <p:cNvSpPr/>
          <p:nvPr/>
        </p:nvSpPr>
        <p:spPr>
          <a:xfrm>
            <a:off x="9258300" y="3950208"/>
            <a:ext cx="137160" cy="1289304"/>
          </a:xfrm>
          <a:prstGeom prst="rect">
            <a:avLst/>
          </a:prstGeom>
          <a:solidFill>
            <a:srgbClr val="C348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29" name="Oval 28"/>
          <p:cNvSpPr/>
          <p:nvPr/>
        </p:nvSpPr>
        <p:spPr>
          <a:xfrm>
            <a:off x="9601200" y="4265676"/>
            <a:ext cx="603504" cy="603504"/>
          </a:xfrm>
          <a:prstGeom prst="ellipse">
            <a:avLst/>
          </a:prstGeom>
          <a:solidFill>
            <a:srgbClr val="C348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30" name="TextBox 29"/>
          <p:cNvSpPr txBox="1"/>
          <p:nvPr/>
        </p:nvSpPr>
        <p:spPr>
          <a:xfrm>
            <a:off x="10338054" y="4025050"/>
            <a:ext cx="2441448" cy="332399"/>
          </a:xfrm>
          <a:prstGeom prst="rect">
            <a:avLst/>
          </a:prstGeom>
          <a:noFill/>
        </p:spPr>
        <p:txBody>
          <a:bodyPr wrap="square" lIns="41148" tIns="27432" rIns="41148" bIns="27432" anchor="t">
            <a:spAutoFit/>
          </a:bodyPr>
          <a:lstStyle/>
          <a:p>
            <a:pPr defTabSz="685800"/>
            <a:r>
              <a:rPr b="1" dirty="0">
                <a:solidFill>
                  <a:srgbClr val="2F2666"/>
                </a:solidFill>
                <a:latin typeface="Poppins" panose="00000500000000000000" pitchFamily="2" charset="0"/>
                <a:cs typeface="Poppins" panose="00000500000000000000" pitchFamily="2" charset="0"/>
              </a:rPr>
              <a:t>Equal status</a:t>
            </a:r>
          </a:p>
        </p:txBody>
      </p:sp>
      <p:sp>
        <p:nvSpPr>
          <p:cNvPr id="31" name="TextBox 30"/>
          <p:cNvSpPr txBox="1"/>
          <p:nvPr/>
        </p:nvSpPr>
        <p:spPr>
          <a:xfrm>
            <a:off x="10251948" y="4351337"/>
            <a:ext cx="2613660" cy="805605"/>
          </a:xfrm>
          <a:prstGeom prst="rect">
            <a:avLst/>
          </a:prstGeom>
          <a:noFill/>
        </p:spPr>
        <p:txBody>
          <a:bodyPr wrap="square" lIns="41148" tIns="27432" rIns="41148" bIns="27432" anchor="t">
            <a:spAutoFit/>
          </a:bodyPr>
          <a:lstStyle/>
          <a:p>
            <a:pPr defTabSz="685800">
              <a:lnSpc>
                <a:spcPct val="90000"/>
              </a:lnSpc>
            </a:pPr>
            <a:r>
              <a:rPr dirty="0">
                <a:latin typeface="Poppins" panose="00000500000000000000" pitchFamily="2" charset="0"/>
                <a:cs typeface="Poppins" panose="00000500000000000000" pitchFamily="2" charset="0"/>
              </a:rPr>
              <a:t>Spouses have equal legal status and capacity</a:t>
            </a:r>
          </a:p>
        </p:txBody>
      </p:sp>
      <p:sp>
        <p:nvSpPr>
          <p:cNvPr id="32" name="Rounded Rectangle 31"/>
          <p:cNvSpPr/>
          <p:nvPr/>
        </p:nvSpPr>
        <p:spPr>
          <a:xfrm>
            <a:off x="13373100" y="3950208"/>
            <a:ext cx="3771900" cy="1289304"/>
          </a:xfrm>
          <a:prstGeom prst="roundRect">
            <a:avLst/>
          </a:prstGeom>
          <a:solidFill>
            <a:srgbClr val="FFFFFF"/>
          </a:solidFill>
          <a:ln w="12700">
            <a:solidFill>
              <a:srgbClr val="E0DBEC"/>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33" name="Rectangle 32"/>
          <p:cNvSpPr/>
          <p:nvPr/>
        </p:nvSpPr>
        <p:spPr>
          <a:xfrm>
            <a:off x="13373100" y="3950208"/>
            <a:ext cx="137160" cy="1289304"/>
          </a:xfrm>
          <a:prstGeom prst="rect">
            <a:avLst/>
          </a:prstGeom>
          <a:solidFill>
            <a:srgbClr val="F0B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34" name="Oval 33"/>
          <p:cNvSpPr/>
          <p:nvPr/>
        </p:nvSpPr>
        <p:spPr>
          <a:xfrm>
            <a:off x="13716000" y="4265676"/>
            <a:ext cx="603504" cy="603504"/>
          </a:xfrm>
          <a:prstGeom prst="ellipse">
            <a:avLst/>
          </a:prstGeom>
          <a:solidFill>
            <a:srgbClr val="F0B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35" name="TextBox 34"/>
          <p:cNvSpPr txBox="1"/>
          <p:nvPr/>
        </p:nvSpPr>
        <p:spPr>
          <a:xfrm>
            <a:off x="14497812" y="4027396"/>
            <a:ext cx="2441448" cy="363176"/>
          </a:xfrm>
          <a:prstGeom prst="rect">
            <a:avLst/>
          </a:prstGeom>
          <a:noFill/>
        </p:spPr>
        <p:txBody>
          <a:bodyPr wrap="square" lIns="41148" tIns="27432" rIns="41148" bIns="27432" anchor="t">
            <a:spAutoFit/>
          </a:bodyPr>
          <a:lstStyle/>
          <a:p>
            <a:pPr defTabSz="685800"/>
            <a:r>
              <a:rPr sz="2000" b="1" dirty="0">
                <a:solidFill>
                  <a:srgbClr val="2F2666"/>
                </a:solidFill>
                <a:latin typeface="Aptos"/>
              </a:rPr>
              <a:t>Statistics</a:t>
            </a:r>
          </a:p>
        </p:txBody>
      </p:sp>
      <p:sp>
        <p:nvSpPr>
          <p:cNvPr id="36" name="TextBox 35"/>
          <p:cNvSpPr txBox="1"/>
          <p:nvPr/>
        </p:nvSpPr>
        <p:spPr>
          <a:xfrm>
            <a:off x="14497812" y="4421878"/>
            <a:ext cx="2441448" cy="804900"/>
          </a:xfrm>
          <a:prstGeom prst="rect">
            <a:avLst/>
          </a:prstGeom>
          <a:noFill/>
        </p:spPr>
        <p:txBody>
          <a:bodyPr wrap="square" lIns="41148" tIns="27432" rIns="41148" bIns="27432" anchor="t">
            <a:spAutoFit/>
          </a:bodyPr>
          <a:lstStyle/>
          <a:p>
            <a:pPr defTabSz="685800">
              <a:lnSpc>
                <a:spcPct val="90000"/>
              </a:lnSpc>
            </a:pPr>
            <a:r>
              <a:rPr dirty="0">
                <a:solidFill>
                  <a:srgbClr val="5D6673"/>
                </a:solidFill>
                <a:latin typeface="Poppins" panose="00000500000000000000" pitchFamily="2" charset="0"/>
                <a:cs typeface="Poppins" panose="00000500000000000000" pitchFamily="2" charset="0"/>
              </a:rPr>
              <a:t>Dedicated marriage and divorce statistical releases</a:t>
            </a:r>
          </a:p>
        </p:txBody>
      </p:sp>
      <p:sp>
        <p:nvSpPr>
          <p:cNvPr id="37" name="Rounded Rectangle 36"/>
          <p:cNvSpPr/>
          <p:nvPr/>
        </p:nvSpPr>
        <p:spPr>
          <a:xfrm>
            <a:off x="9135437" y="5445252"/>
            <a:ext cx="8561613" cy="2668279"/>
          </a:xfrm>
          <a:prstGeom prst="roundRect">
            <a:avLst/>
          </a:prstGeom>
          <a:solidFill>
            <a:srgbClr val="E4F7F8"/>
          </a:solidFill>
          <a:ln w="12700">
            <a:solidFill>
              <a:srgbClr val="BEE1E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38" name="TextBox 37"/>
          <p:cNvSpPr txBox="1"/>
          <p:nvPr/>
        </p:nvSpPr>
        <p:spPr>
          <a:xfrm>
            <a:off x="9428116" y="5490594"/>
            <a:ext cx="7854043" cy="486287"/>
          </a:xfrm>
          <a:prstGeom prst="rect">
            <a:avLst/>
          </a:prstGeom>
          <a:noFill/>
        </p:spPr>
        <p:txBody>
          <a:bodyPr wrap="square" lIns="41148" tIns="27432" rIns="41148" bIns="27432" anchor="t">
            <a:spAutoFit/>
          </a:bodyPr>
          <a:lstStyle/>
          <a:p>
            <a:pPr defTabSz="685800"/>
            <a:r>
              <a:rPr sz="2800" b="1" dirty="0">
                <a:solidFill>
                  <a:srgbClr val="2F2666"/>
                </a:solidFill>
                <a:latin typeface="Aptos"/>
              </a:rPr>
              <a:t>Lessons for gender-responsive CRVS systems</a:t>
            </a:r>
          </a:p>
        </p:txBody>
      </p:sp>
      <p:sp>
        <p:nvSpPr>
          <p:cNvPr id="39" name="TextBox 38"/>
          <p:cNvSpPr txBox="1"/>
          <p:nvPr/>
        </p:nvSpPr>
        <p:spPr>
          <a:xfrm>
            <a:off x="9367301" y="6002847"/>
            <a:ext cx="8097884" cy="2249077"/>
          </a:xfrm>
          <a:prstGeom prst="rect">
            <a:avLst/>
          </a:prstGeom>
          <a:noFill/>
        </p:spPr>
        <p:txBody>
          <a:bodyPr wrap="square" lIns="41148" tIns="27432" rIns="41148" bIns="27432" anchor="t">
            <a:spAutoFit/>
          </a:bodyPr>
          <a:lstStyle/>
          <a:p>
            <a:pPr defTabSz="685800">
              <a:lnSpc>
                <a:spcPct val="88000"/>
              </a:lnSpc>
            </a:pPr>
            <a:r>
              <a:rPr sz="1500" dirty="0">
                <a:solidFill>
                  <a:srgbClr val="262D37"/>
                </a:solidFill>
                <a:latin typeface="Aptos"/>
              </a:rPr>
              <a:t>• </a:t>
            </a:r>
            <a:r>
              <a:rPr sz="2700" dirty="0">
                <a:solidFill>
                  <a:prstClr val="black"/>
                </a:solidFill>
                <a:latin typeface="Calibri"/>
              </a:rPr>
              <a:t>Register marriage and divorce across all legally </a:t>
            </a:r>
            <a:r>
              <a:rPr sz="2700" dirty="0" err="1">
                <a:solidFill>
                  <a:prstClr val="black"/>
                </a:solidFill>
                <a:latin typeface="Calibri"/>
              </a:rPr>
              <a:t>recognised</a:t>
            </a:r>
            <a:r>
              <a:rPr sz="2700" dirty="0">
                <a:solidFill>
                  <a:prstClr val="black"/>
                </a:solidFill>
                <a:latin typeface="Calibri"/>
              </a:rPr>
              <a:t> unions</a:t>
            </a:r>
            <a:br>
              <a:rPr sz="2700" dirty="0">
                <a:solidFill>
                  <a:prstClr val="black"/>
                </a:solidFill>
                <a:latin typeface="Calibri"/>
              </a:rPr>
            </a:br>
            <a:r>
              <a:rPr sz="2700" dirty="0">
                <a:solidFill>
                  <a:prstClr val="black"/>
                </a:solidFill>
                <a:latin typeface="Calibri"/>
              </a:rPr>
              <a:t>• Link certificates to property, inheritance, pensions and social protection</a:t>
            </a:r>
            <a:br>
              <a:rPr sz="2700" dirty="0">
                <a:solidFill>
                  <a:prstClr val="black"/>
                </a:solidFill>
                <a:latin typeface="Calibri"/>
              </a:rPr>
            </a:br>
            <a:r>
              <a:rPr sz="2700" dirty="0">
                <a:solidFill>
                  <a:prstClr val="black"/>
                </a:solidFill>
                <a:latin typeface="Calibri"/>
              </a:rPr>
              <a:t>• Publish sex-disaggregated marriage and divorce statistics</a:t>
            </a:r>
          </a:p>
        </p:txBody>
      </p:sp>
      <p:sp>
        <p:nvSpPr>
          <p:cNvPr id="40" name="Rounded Rectangle 39"/>
          <p:cNvSpPr/>
          <p:nvPr/>
        </p:nvSpPr>
        <p:spPr>
          <a:xfrm>
            <a:off x="643128" y="8232648"/>
            <a:ext cx="16349472" cy="1069848"/>
          </a:xfrm>
          <a:prstGeom prst="roundRect">
            <a:avLst/>
          </a:prstGeom>
          <a:solidFill>
            <a:srgbClr val="FFF6E0"/>
          </a:solidFill>
          <a:ln w="12700">
            <a:solidFill>
              <a:srgbClr val="EBDAAE"/>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700">
              <a:solidFill>
                <a:prstClr val="white"/>
              </a:solidFill>
              <a:latin typeface="Calibri"/>
            </a:endParaRPr>
          </a:p>
        </p:txBody>
      </p:sp>
      <p:sp>
        <p:nvSpPr>
          <p:cNvPr id="41" name="TextBox 40"/>
          <p:cNvSpPr txBox="1"/>
          <p:nvPr/>
        </p:nvSpPr>
        <p:spPr>
          <a:xfrm>
            <a:off x="902208" y="8408997"/>
            <a:ext cx="754380" cy="401648"/>
          </a:xfrm>
          <a:prstGeom prst="rect">
            <a:avLst/>
          </a:prstGeom>
          <a:noFill/>
        </p:spPr>
        <p:txBody>
          <a:bodyPr wrap="square" lIns="41148" tIns="27432" rIns="41148" bIns="27432" anchor="t">
            <a:spAutoFit/>
          </a:bodyPr>
          <a:lstStyle/>
          <a:p>
            <a:pPr algn="ctr" defTabSz="685800"/>
            <a:r>
              <a:rPr sz="2250" b="1">
                <a:solidFill>
                  <a:srgbClr val="F0B042"/>
                </a:solidFill>
                <a:latin typeface="Aptos"/>
              </a:rPr>
              <a:t>⚠</a:t>
            </a:r>
          </a:p>
        </p:txBody>
      </p:sp>
      <p:sp>
        <p:nvSpPr>
          <p:cNvPr id="42" name="TextBox 41"/>
          <p:cNvSpPr txBox="1"/>
          <p:nvPr/>
        </p:nvSpPr>
        <p:spPr>
          <a:xfrm>
            <a:off x="1657895" y="8408126"/>
            <a:ext cx="14058900" cy="609398"/>
          </a:xfrm>
          <a:prstGeom prst="rect">
            <a:avLst/>
          </a:prstGeom>
          <a:noFill/>
        </p:spPr>
        <p:txBody>
          <a:bodyPr wrap="square" lIns="41148" tIns="27432" rIns="41148" bIns="27432" anchor="t">
            <a:spAutoFit/>
          </a:bodyPr>
          <a:lstStyle/>
          <a:p>
            <a:pPr defTabSz="685800"/>
            <a:r>
              <a:rPr b="1" dirty="0">
                <a:solidFill>
                  <a:srgbClr val="262D37"/>
                </a:solidFill>
                <a:latin typeface="Poppins" panose="00000500000000000000" pitchFamily="2" charset="0"/>
                <a:cs typeface="Poppins" panose="00000500000000000000" pitchFamily="2" charset="0"/>
              </a:rPr>
              <a:t>Watch point: </a:t>
            </a:r>
            <a:r>
              <a:rPr dirty="0">
                <a:solidFill>
                  <a:srgbClr val="262D37"/>
                </a:solidFill>
                <a:latin typeface="Poppins" panose="00000500000000000000" pitchFamily="2" charset="0"/>
                <a:cs typeface="Poppins" panose="00000500000000000000" pitchFamily="2" charset="0"/>
              </a:rPr>
              <a:t>legal reform must be matched by awareness, access, digitization and routine statistical reporting, especially for rural and marginalized populations.</a:t>
            </a:r>
          </a:p>
        </p:txBody>
      </p:sp>
      <p:sp>
        <p:nvSpPr>
          <p:cNvPr id="43" name="TextBox 42"/>
          <p:cNvSpPr txBox="1"/>
          <p:nvPr/>
        </p:nvSpPr>
        <p:spPr>
          <a:xfrm>
            <a:off x="1344168" y="9392507"/>
            <a:ext cx="16226028" cy="253916"/>
          </a:xfrm>
          <a:prstGeom prst="rect">
            <a:avLst/>
          </a:prstGeom>
          <a:noFill/>
        </p:spPr>
        <p:txBody>
          <a:bodyPr wrap="square" lIns="41148" tIns="27432" rIns="41148" bIns="27432" anchor="t">
            <a:spAutoFit/>
          </a:bodyPr>
          <a:lstStyle/>
          <a:p>
            <a:pPr defTabSz="685800"/>
            <a:r>
              <a:rPr sz="1290" dirty="0">
                <a:solidFill>
                  <a:srgbClr val="5D6673"/>
                </a:solidFill>
                <a:latin typeface="Aptos"/>
              </a:rPr>
              <a:t>Sources: South African Government — Recognition of Customary Marriages Act 120 of 1998; UNFPA/UNECA presentation on marriage and divorce registration in Africa; ESCAP/CRVS gender paper.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9CF87-ED1F-46A5-0532-FFE28AA4497A}"/>
            </a:ext>
          </a:extLst>
        </p:cNvPr>
        <p:cNvGrpSpPr/>
        <p:nvPr/>
      </p:nvGrpSpPr>
      <p:grpSpPr>
        <a:xfrm>
          <a:off x="0" y="0"/>
          <a:ext cx="0" cy="0"/>
          <a:chOff x="0" y="0"/>
          <a:chExt cx="0" cy="0"/>
        </a:xfrm>
      </p:grpSpPr>
      <p:sp>
        <p:nvSpPr>
          <p:cNvPr id="4" name="Rectângulo arredondado 8">
            <a:extLst>
              <a:ext uri="{FF2B5EF4-FFF2-40B4-BE49-F238E27FC236}">
                <a16:creationId xmlns:a16="http://schemas.microsoft.com/office/drawing/2014/main" id="{2618F42B-E23D-F6E9-6EE0-9ECE59551671}"/>
              </a:ext>
            </a:extLst>
          </p:cNvPr>
          <p:cNvSpPr/>
          <p:nvPr/>
        </p:nvSpPr>
        <p:spPr>
          <a:xfrm>
            <a:off x="0" y="41417"/>
            <a:ext cx="18288000" cy="102155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137160" bIns="137160" rtlCol="0" anchor="ctr">
            <a:spAutoFit/>
          </a:bodyPr>
          <a:lstStyle/>
          <a:p>
            <a:pPr marL="535782" algn="just"/>
            <a:r>
              <a:rPr lang="en-US" sz="4200" b="1" dirty="0">
                <a:latin typeface="Lato" panose="020F0502020204030203" pitchFamily="34" charset="77"/>
                <a:cs typeface="Arial" panose="020B0604020202020204" pitchFamily="34" charset="0"/>
              </a:rPr>
              <a:t>Outlook to 2030 - Where Africa Needs to Go</a:t>
            </a:r>
          </a:p>
        </p:txBody>
      </p:sp>
      <p:grpSp>
        <p:nvGrpSpPr>
          <p:cNvPr id="2" name="Group 17">
            <a:extLst>
              <a:ext uri="{FF2B5EF4-FFF2-40B4-BE49-F238E27FC236}">
                <a16:creationId xmlns:a16="http://schemas.microsoft.com/office/drawing/2014/main" id="{85B7E0EB-F575-548D-12C5-3124F10B0BC4}"/>
              </a:ext>
            </a:extLst>
          </p:cNvPr>
          <p:cNvGrpSpPr/>
          <p:nvPr/>
        </p:nvGrpSpPr>
        <p:grpSpPr>
          <a:xfrm>
            <a:off x="15849600" y="36513"/>
            <a:ext cx="2133600" cy="1021556"/>
            <a:chOff x="0" y="0"/>
            <a:chExt cx="6047034" cy="2670187"/>
          </a:xfrm>
        </p:grpSpPr>
        <p:sp>
          <p:nvSpPr>
            <p:cNvPr id="5" name="Freeform 18">
              <a:extLst>
                <a:ext uri="{FF2B5EF4-FFF2-40B4-BE49-F238E27FC236}">
                  <a16:creationId xmlns:a16="http://schemas.microsoft.com/office/drawing/2014/main" id="{E5F984D7-89AA-0E4D-2D93-503351040F4B}"/>
                </a:ext>
              </a:extLst>
            </p:cNvPr>
            <p:cNvSpPr/>
            <p:nvPr/>
          </p:nvSpPr>
          <p:spPr>
            <a:xfrm>
              <a:off x="2236360" y="943523"/>
              <a:ext cx="3810674" cy="795559"/>
            </a:xfrm>
            <a:custGeom>
              <a:avLst/>
              <a:gdLst/>
              <a:ahLst/>
              <a:cxnLst/>
              <a:rect l="l" t="t" r="r" b="b"/>
              <a:pathLst>
                <a:path w="3810674" h="795559">
                  <a:moveTo>
                    <a:pt x="0" y="0"/>
                  </a:moveTo>
                  <a:lnTo>
                    <a:pt x="3810674" y="0"/>
                  </a:lnTo>
                  <a:lnTo>
                    <a:pt x="3810674" y="795559"/>
                  </a:lnTo>
                  <a:lnTo>
                    <a:pt x="0" y="795559"/>
                  </a:lnTo>
                  <a:lnTo>
                    <a:pt x="0" y="0"/>
                  </a:lnTo>
                  <a:close/>
                </a:path>
              </a:pathLst>
            </a:custGeom>
            <a:blipFill>
              <a:blip r:embed="rId3"/>
              <a:stretch>
                <a:fillRect l="-69906" t="-164491" r="-26224" b="-182923"/>
              </a:stretch>
            </a:blipFill>
          </p:spPr>
          <p:txBody>
            <a:bodyPr/>
            <a:lstStyle/>
            <a:p>
              <a:endParaRPr lang="en-US"/>
            </a:p>
          </p:txBody>
        </p:sp>
        <p:sp>
          <p:nvSpPr>
            <p:cNvPr id="6" name="Freeform 19">
              <a:extLst>
                <a:ext uri="{FF2B5EF4-FFF2-40B4-BE49-F238E27FC236}">
                  <a16:creationId xmlns:a16="http://schemas.microsoft.com/office/drawing/2014/main" id="{5C2F8E95-737E-6C06-552B-61AE54D2906A}"/>
                </a:ext>
              </a:extLst>
            </p:cNvPr>
            <p:cNvSpPr/>
            <p:nvPr/>
          </p:nvSpPr>
          <p:spPr>
            <a:xfrm>
              <a:off x="0" y="0"/>
              <a:ext cx="2236360" cy="2670187"/>
            </a:xfrm>
            <a:custGeom>
              <a:avLst/>
              <a:gdLst/>
              <a:ahLst/>
              <a:cxnLst/>
              <a:rect l="l" t="t" r="r" b="b"/>
              <a:pathLst>
                <a:path w="2236360" h="2670187">
                  <a:moveTo>
                    <a:pt x="0" y="0"/>
                  </a:moveTo>
                  <a:lnTo>
                    <a:pt x="2236360" y="0"/>
                  </a:lnTo>
                  <a:lnTo>
                    <a:pt x="2236360" y="2670187"/>
                  </a:lnTo>
                  <a:lnTo>
                    <a:pt x="0" y="2670187"/>
                  </a:lnTo>
                  <a:lnTo>
                    <a:pt x="0" y="0"/>
                  </a:lnTo>
                  <a:close/>
                </a:path>
              </a:pathLst>
            </a:custGeom>
            <a:blipFill>
              <a:blip r:embed="rId3"/>
              <a:stretch>
                <a:fillRect l="-23136" t="-14322" r="-216280" b="-21062"/>
              </a:stretch>
            </a:blipFill>
          </p:spPr>
          <p:txBody>
            <a:bodyPr/>
            <a:lstStyle/>
            <a:p>
              <a:endParaRPr lang="en-US"/>
            </a:p>
          </p:txBody>
        </p:sp>
      </p:grpSp>
      <p:sp>
        <p:nvSpPr>
          <p:cNvPr id="7" name="Slide Number Placeholder 6">
            <a:extLst>
              <a:ext uri="{FF2B5EF4-FFF2-40B4-BE49-F238E27FC236}">
                <a16:creationId xmlns:a16="http://schemas.microsoft.com/office/drawing/2014/main" id="{D72019A6-8C69-28DD-1A41-854B564E184D}"/>
              </a:ext>
            </a:extLst>
          </p:cNvPr>
          <p:cNvSpPr>
            <a:spLocks noGrp="1"/>
          </p:cNvSpPr>
          <p:nvPr>
            <p:ph type="sldNum" sz="quarter" idx="12"/>
          </p:nvPr>
        </p:nvSpPr>
        <p:spPr/>
        <p:txBody>
          <a:bodyPr/>
          <a:lstStyle/>
          <a:p>
            <a:fld id="{06A4D788-7454-A849-95EF-E0A31EF5E4C8}" type="slidenum">
              <a:rPr lang="en-US" sz="2000" smtClean="0">
                <a:solidFill>
                  <a:schemeClr val="tx2"/>
                </a:solidFill>
                <a:latin typeface="Arial Black" panose="020B0A04020102020204" pitchFamily="34" charset="0"/>
              </a:rPr>
              <a:t>12</a:t>
            </a:fld>
            <a:endParaRPr lang="en-US" sz="2000" dirty="0">
              <a:solidFill>
                <a:schemeClr val="tx2"/>
              </a:solidFill>
              <a:latin typeface="Arial Black" panose="020B0A04020102020204" pitchFamily="34" charset="0"/>
            </a:endParaRPr>
          </a:p>
        </p:txBody>
      </p:sp>
      <p:graphicFrame>
        <p:nvGraphicFramePr>
          <p:cNvPr id="13" name="Diagram 12">
            <a:extLst>
              <a:ext uri="{FF2B5EF4-FFF2-40B4-BE49-F238E27FC236}">
                <a16:creationId xmlns:a16="http://schemas.microsoft.com/office/drawing/2014/main" id="{4617B46A-9194-3C14-5660-AED90629F4F3}"/>
              </a:ext>
            </a:extLst>
          </p:cNvPr>
          <p:cNvGraphicFramePr/>
          <p:nvPr>
            <p:extLst>
              <p:ext uri="{D42A27DB-BD31-4B8C-83A1-F6EECF244321}">
                <p14:modId xmlns:p14="http://schemas.microsoft.com/office/powerpoint/2010/main" val="2715556427"/>
              </p:ext>
            </p:extLst>
          </p:nvPr>
        </p:nvGraphicFramePr>
        <p:xfrm>
          <a:off x="838200" y="1682476"/>
          <a:ext cx="15240000" cy="70424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Box 14">
            <a:extLst>
              <a:ext uri="{FF2B5EF4-FFF2-40B4-BE49-F238E27FC236}">
                <a16:creationId xmlns:a16="http://schemas.microsoft.com/office/drawing/2014/main" id="{1BD03519-2EC2-B96B-0CBF-6D2DD3848438}"/>
              </a:ext>
            </a:extLst>
          </p:cNvPr>
          <p:cNvSpPr txBox="1"/>
          <p:nvPr/>
        </p:nvSpPr>
        <p:spPr>
          <a:xfrm>
            <a:off x="3886200" y="1208256"/>
            <a:ext cx="9144000" cy="328936"/>
          </a:xfrm>
          <a:prstGeom prst="rect">
            <a:avLst/>
          </a:prstGeom>
          <a:noFill/>
        </p:spPr>
        <p:txBody>
          <a:bodyPr wrap="square">
            <a:spAutoFit/>
          </a:bodyPr>
          <a:lstStyle/>
          <a:p>
            <a:pPr fontAlgn="t">
              <a:lnSpc>
                <a:spcPts val="1500"/>
              </a:lnSpc>
              <a:buNone/>
            </a:pPr>
            <a:r>
              <a:rPr lang="en-UG" sz="2400" b="0" i="0" dirty="0">
                <a:effectLst/>
                <a:latin typeface="Poppins" panose="00000500000000000000" pitchFamily="2" charset="0"/>
                <a:cs typeface="Poppins" panose="00000500000000000000" pitchFamily="2" charset="0"/>
              </a:rPr>
              <a:t>By 2030, Africa’s CRVS outlook should aim for:</a:t>
            </a:r>
          </a:p>
        </p:txBody>
      </p:sp>
      <p:sp>
        <p:nvSpPr>
          <p:cNvPr id="17" name="TextBox 16">
            <a:extLst>
              <a:ext uri="{FF2B5EF4-FFF2-40B4-BE49-F238E27FC236}">
                <a16:creationId xmlns:a16="http://schemas.microsoft.com/office/drawing/2014/main" id="{031E4D1F-5984-E969-E16F-CC386ED59FB4}"/>
              </a:ext>
            </a:extLst>
          </p:cNvPr>
          <p:cNvSpPr txBox="1"/>
          <p:nvPr/>
        </p:nvSpPr>
        <p:spPr>
          <a:xfrm>
            <a:off x="734857" y="8510268"/>
            <a:ext cx="17230200" cy="1200329"/>
          </a:xfrm>
          <a:prstGeom prst="rect">
            <a:avLst/>
          </a:prstGeom>
          <a:noFill/>
        </p:spPr>
        <p:txBody>
          <a:bodyPr wrap="square">
            <a:spAutoFit/>
          </a:bodyPr>
          <a:lstStyle/>
          <a:p>
            <a:pPr fontAlgn="t">
              <a:lnSpc>
                <a:spcPct val="150000"/>
              </a:lnSpc>
              <a:buNone/>
            </a:pPr>
            <a:r>
              <a:rPr lang="en-UG" sz="2400" b="0" i="0" dirty="0">
                <a:effectLst/>
                <a:latin typeface="Poppins" panose="00000500000000000000" pitchFamily="2" charset="0"/>
                <a:cs typeface="Poppins" panose="00000500000000000000" pitchFamily="2" charset="0"/>
              </a:rPr>
              <a:t>SDG Target 16.9 calls for legal identity for all by 2030, SDG 17.19 recognizes the importance of strong statistical capacity, including birth and death registration systems.</a:t>
            </a:r>
          </a:p>
        </p:txBody>
      </p:sp>
    </p:spTree>
    <p:extLst>
      <p:ext uri="{BB962C8B-B14F-4D97-AF65-F5344CB8AC3E}">
        <p14:creationId xmlns:p14="http://schemas.microsoft.com/office/powerpoint/2010/main" val="824464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3D470-84C7-1158-0F2E-F0B00FE79BC7}"/>
            </a:ext>
          </a:extLst>
        </p:cNvPr>
        <p:cNvGrpSpPr/>
        <p:nvPr/>
      </p:nvGrpSpPr>
      <p:grpSpPr>
        <a:xfrm>
          <a:off x="0" y="0"/>
          <a:ext cx="0" cy="0"/>
          <a:chOff x="0" y="0"/>
          <a:chExt cx="0" cy="0"/>
        </a:xfrm>
      </p:grpSpPr>
      <p:sp>
        <p:nvSpPr>
          <p:cNvPr id="4" name="Rectângulo arredondado 8">
            <a:extLst>
              <a:ext uri="{FF2B5EF4-FFF2-40B4-BE49-F238E27FC236}">
                <a16:creationId xmlns:a16="http://schemas.microsoft.com/office/drawing/2014/main" id="{14A7CE51-E9B6-EFBA-610B-DC1D8BBB4B08}"/>
              </a:ext>
            </a:extLst>
          </p:cNvPr>
          <p:cNvSpPr/>
          <p:nvPr/>
        </p:nvSpPr>
        <p:spPr>
          <a:xfrm>
            <a:off x="0" y="41417"/>
            <a:ext cx="18288000" cy="102155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137160" bIns="137160" rtlCol="0" anchor="ctr">
            <a:spAutoFit/>
          </a:bodyPr>
          <a:lstStyle/>
          <a:p>
            <a:pPr marL="535782" algn="just"/>
            <a:r>
              <a:rPr lang="en-US" sz="4200" b="1">
                <a:latin typeface="Lato" panose="020F0502020204030203" pitchFamily="34" charset="77"/>
                <a:cs typeface="Arial" panose="020B0604020202020204" pitchFamily="34" charset="0"/>
              </a:rPr>
              <a:t>Bottlenecks Affecting CRVS and Child Rights Statistics</a:t>
            </a:r>
            <a:endParaRPr lang="en-US" sz="4200" b="1" dirty="0">
              <a:latin typeface="Lato" panose="020F0502020204030203" pitchFamily="34" charset="77"/>
              <a:cs typeface="Arial" panose="020B0604020202020204" pitchFamily="34" charset="0"/>
            </a:endParaRPr>
          </a:p>
        </p:txBody>
      </p:sp>
      <p:grpSp>
        <p:nvGrpSpPr>
          <p:cNvPr id="2" name="Group 17">
            <a:extLst>
              <a:ext uri="{FF2B5EF4-FFF2-40B4-BE49-F238E27FC236}">
                <a16:creationId xmlns:a16="http://schemas.microsoft.com/office/drawing/2014/main" id="{5A718625-CD8C-636C-8412-69DCD56767B7}"/>
              </a:ext>
            </a:extLst>
          </p:cNvPr>
          <p:cNvGrpSpPr/>
          <p:nvPr/>
        </p:nvGrpSpPr>
        <p:grpSpPr>
          <a:xfrm>
            <a:off x="15849600" y="36513"/>
            <a:ext cx="2133600" cy="1021556"/>
            <a:chOff x="0" y="0"/>
            <a:chExt cx="6047034" cy="2670187"/>
          </a:xfrm>
        </p:grpSpPr>
        <p:sp>
          <p:nvSpPr>
            <p:cNvPr id="5" name="Freeform 18">
              <a:extLst>
                <a:ext uri="{FF2B5EF4-FFF2-40B4-BE49-F238E27FC236}">
                  <a16:creationId xmlns:a16="http://schemas.microsoft.com/office/drawing/2014/main" id="{9C2BBCB6-B491-0E47-B1BB-53D45C38D9CB}"/>
                </a:ext>
              </a:extLst>
            </p:cNvPr>
            <p:cNvSpPr/>
            <p:nvPr/>
          </p:nvSpPr>
          <p:spPr>
            <a:xfrm>
              <a:off x="2236360" y="943523"/>
              <a:ext cx="3810674" cy="795559"/>
            </a:xfrm>
            <a:custGeom>
              <a:avLst/>
              <a:gdLst/>
              <a:ahLst/>
              <a:cxnLst/>
              <a:rect l="l" t="t" r="r" b="b"/>
              <a:pathLst>
                <a:path w="3810674" h="795559">
                  <a:moveTo>
                    <a:pt x="0" y="0"/>
                  </a:moveTo>
                  <a:lnTo>
                    <a:pt x="3810674" y="0"/>
                  </a:lnTo>
                  <a:lnTo>
                    <a:pt x="3810674" y="795559"/>
                  </a:lnTo>
                  <a:lnTo>
                    <a:pt x="0" y="795559"/>
                  </a:lnTo>
                  <a:lnTo>
                    <a:pt x="0" y="0"/>
                  </a:lnTo>
                  <a:close/>
                </a:path>
              </a:pathLst>
            </a:custGeom>
            <a:blipFill>
              <a:blip r:embed="rId3"/>
              <a:stretch>
                <a:fillRect l="-69906" t="-164491" r="-26224" b="-182923"/>
              </a:stretch>
            </a:blipFill>
          </p:spPr>
          <p:txBody>
            <a:bodyPr/>
            <a:lstStyle/>
            <a:p>
              <a:endParaRPr lang="en-US"/>
            </a:p>
          </p:txBody>
        </p:sp>
        <p:sp>
          <p:nvSpPr>
            <p:cNvPr id="6" name="Freeform 19">
              <a:extLst>
                <a:ext uri="{FF2B5EF4-FFF2-40B4-BE49-F238E27FC236}">
                  <a16:creationId xmlns:a16="http://schemas.microsoft.com/office/drawing/2014/main" id="{B5501B97-85BE-AE96-0C2B-83B07B6B7A1D}"/>
                </a:ext>
              </a:extLst>
            </p:cNvPr>
            <p:cNvSpPr/>
            <p:nvPr/>
          </p:nvSpPr>
          <p:spPr>
            <a:xfrm>
              <a:off x="0" y="0"/>
              <a:ext cx="2236360" cy="2670187"/>
            </a:xfrm>
            <a:custGeom>
              <a:avLst/>
              <a:gdLst/>
              <a:ahLst/>
              <a:cxnLst/>
              <a:rect l="l" t="t" r="r" b="b"/>
              <a:pathLst>
                <a:path w="2236360" h="2670187">
                  <a:moveTo>
                    <a:pt x="0" y="0"/>
                  </a:moveTo>
                  <a:lnTo>
                    <a:pt x="2236360" y="0"/>
                  </a:lnTo>
                  <a:lnTo>
                    <a:pt x="2236360" y="2670187"/>
                  </a:lnTo>
                  <a:lnTo>
                    <a:pt x="0" y="2670187"/>
                  </a:lnTo>
                  <a:lnTo>
                    <a:pt x="0" y="0"/>
                  </a:lnTo>
                  <a:close/>
                </a:path>
              </a:pathLst>
            </a:custGeom>
            <a:blipFill>
              <a:blip r:embed="rId3"/>
              <a:stretch>
                <a:fillRect l="-23136" t="-14322" r="-216280" b="-21062"/>
              </a:stretch>
            </a:blipFill>
          </p:spPr>
          <p:txBody>
            <a:bodyPr/>
            <a:lstStyle/>
            <a:p>
              <a:endParaRPr lang="en-US"/>
            </a:p>
          </p:txBody>
        </p:sp>
      </p:grpSp>
      <p:sp>
        <p:nvSpPr>
          <p:cNvPr id="7" name="Slide Number Placeholder 6">
            <a:extLst>
              <a:ext uri="{FF2B5EF4-FFF2-40B4-BE49-F238E27FC236}">
                <a16:creationId xmlns:a16="http://schemas.microsoft.com/office/drawing/2014/main" id="{02EBDD96-AFD0-BE98-172B-CAD7FE8F61F9}"/>
              </a:ext>
            </a:extLst>
          </p:cNvPr>
          <p:cNvSpPr>
            <a:spLocks noGrp="1"/>
          </p:cNvSpPr>
          <p:nvPr>
            <p:ph type="sldNum" sz="quarter" idx="12"/>
          </p:nvPr>
        </p:nvSpPr>
        <p:spPr/>
        <p:txBody>
          <a:bodyPr/>
          <a:lstStyle/>
          <a:p>
            <a:fld id="{06A4D788-7454-A849-95EF-E0A31EF5E4C8}" type="slidenum">
              <a:rPr lang="en-US" sz="2000" smtClean="0">
                <a:solidFill>
                  <a:schemeClr val="tx2"/>
                </a:solidFill>
                <a:latin typeface="Arial Black" panose="020B0A04020102020204" pitchFamily="34" charset="0"/>
              </a:rPr>
              <a:t>13</a:t>
            </a:fld>
            <a:endParaRPr lang="en-US" sz="2000" dirty="0">
              <a:solidFill>
                <a:schemeClr val="tx2"/>
              </a:solidFill>
              <a:latin typeface="Arial Black" panose="020B0A04020102020204" pitchFamily="34" charset="0"/>
            </a:endParaRPr>
          </a:p>
        </p:txBody>
      </p:sp>
      <p:graphicFrame>
        <p:nvGraphicFramePr>
          <p:cNvPr id="11" name="Diagram 10">
            <a:extLst>
              <a:ext uri="{FF2B5EF4-FFF2-40B4-BE49-F238E27FC236}">
                <a16:creationId xmlns:a16="http://schemas.microsoft.com/office/drawing/2014/main" id="{3E508531-B8E9-9BEF-0109-3105944F073C}"/>
              </a:ext>
            </a:extLst>
          </p:cNvPr>
          <p:cNvGraphicFramePr/>
          <p:nvPr>
            <p:extLst>
              <p:ext uri="{D42A27DB-BD31-4B8C-83A1-F6EECF244321}">
                <p14:modId xmlns:p14="http://schemas.microsoft.com/office/powerpoint/2010/main" val="1153664988"/>
              </p:ext>
            </p:extLst>
          </p:nvPr>
        </p:nvGraphicFramePr>
        <p:xfrm>
          <a:off x="-14514" y="1414137"/>
          <a:ext cx="17625714" cy="63201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DD857215-4498-2299-F308-98ABDC649BE4}"/>
              </a:ext>
            </a:extLst>
          </p:cNvPr>
          <p:cNvSpPr txBox="1"/>
          <p:nvPr/>
        </p:nvSpPr>
        <p:spPr>
          <a:xfrm>
            <a:off x="1779664" y="8085464"/>
            <a:ext cx="14859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G" sz="2800" b="1" i="0" dirty="0">
                <a:effectLst/>
                <a:latin typeface="Poppins" panose="00000500000000000000" pitchFamily="2" charset="0"/>
                <a:cs typeface="Poppins" panose="00000500000000000000" pitchFamily="2" charset="0"/>
              </a:rPr>
              <a:t>Opportunities for Acceleration</a:t>
            </a:r>
            <a:r>
              <a:rPr lang="en-US" sz="2800" b="1" i="0" dirty="0">
                <a:effectLst/>
                <a:latin typeface="Poppins" panose="00000500000000000000" pitchFamily="2" charset="0"/>
                <a:cs typeface="Poppins" panose="00000500000000000000" pitchFamily="2" charset="0"/>
              </a:rPr>
              <a:t> exist at the global, continental and national level</a:t>
            </a:r>
            <a:endParaRPr lang="en-UG" sz="2800" b="1" i="0" dirty="0">
              <a:effectLst/>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852912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A9E26-B733-0D27-1F13-5D22E91E3D8A}"/>
            </a:ext>
          </a:extLst>
        </p:cNvPr>
        <p:cNvGrpSpPr/>
        <p:nvPr/>
      </p:nvGrpSpPr>
      <p:grpSpPr>
        <a:xfrm>
          <a:off x="0" y="0"/>
          <a:ext cx="0" cy="0"/>
          <a:chOff x="0" y="0"/>
          <a:chExt cx="0" cy="0"/>
        </a:xfrm>
      </p:grpSpPr>
      <p:sp>
        <p:nvSpPr>
          <p:cNvPr id="4" name="Rectângulo arredondado 8">
            <a:extLst>
              <a:ext uri="{FF2B5EF4-FFF2-40B4-BE49-F238E27FC236}">
                <a16:creationId xmlns:a16="http://schemas.microsoft.com/office/drawing/2014/main" id="{A0B336E1-5D73-B094-FB31-3319943189B1}"/>
              </a:ext>
            </a:extLst>
          </p:cNvPr>
          <p:cNvSpPr/>
          <p:nvPr/>
        </p:nvSpPr>
        <p:spPr>
          <a:xfrm>
            <a:off x="0" y="41417"/>
            <a:ext cx="18288000" cy="102155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137160" bIns="137160" rtlCol="0" anchor="ctr">
            <a:spAutoFit/>
          </a:bodyPr>
          <a:lstStyle/>
          <a:p>
            <a:pPr marL="535782" algn="just"/>
            <a:r>
              <a:rPr lang="en-US" sz="4200" b="1" dirty="0">
                <a:latin typeface="Lato" panose="020F0502020204030203" pitchFamily="34" charset="77"/>
                <a:cs typeface="Arial" panose="020B0604020202020204" pitchFamily="34" charset="0"/>
              </a:rPr>
              <a:t>Recommendations - Accelerating CRVS for Child Rights in Africa</a:t>
            </a:r>
          </a:p>
        </p:txBody>
      </p:sp>
      <p:grpSp>
        <p:nvGrpSpPr>
          <p:cNvPr id="2" name="Group 17">
            <a:extLst>
              <a:ext uri="{FF2B5EF4-FFF2-40B4-BE49-F238E27FC236}">
                <a16:creationId xmlns:a16="http://schemas.microsoft.com/office/drawing/2014/main" id="{1D76E9A5-E104-CCE0-6AFD-E5EDBEFD0C6F}"/>
              </a:ext>
            </a:extLst>
          </p:cNvPr>
          <p:cNvGrpSpPr/>
          <p:nvPr/>
        </p:nvGrpSpPr>
        <p:grpSpPr>
          <a:xfrm>
            <a:off x="16078200" y="-1"/>
            <a:ext cx="1828800" cy="977537"/>
            <a:chOff x="0" y="0"/>
            <a:chExt cx="6047034" cy="2670187"/>
          </a:xfrm>
        </p:grpSpPr>
        <p:sp>
          <p:nvSpPr>
            <p:cNvPr id="5" name="Freeform 18">
              <a:extLst>
                <a:ext uri="{FF2B5EF4-FFF2-40B4-BE49-F238E27FC236}">
                  <a16:creationId xmlns:a16="http://schemas.microsoft.com/office/drawing/2014/main" id="{6026D996-8904-21FF-984B-508565912B7C}"/>
                </a:ext>
              </a:extLst>
            </p:cNvPr>
            <p:cNvSpPr/>
            <p:nvPr/>
          </p:nvSpPr>
          <p:spPr>
            <a:xfrm>
              <a:off x="2236360" y="943523"/>
              <a:ext cx="3810674" cy="795559"/>
            </a:xfrm>
            <a:custGeom>
              <a:avLst/>
              <a:gdLst/>
              <a:ahLst/>
              <a:cxnLst/>
              <a:rect l="l" t="t" r="r" b="b"/>
              <a:pathLst>
                <a:path w="3810674" h="795559">
                  <a:moveTo>
                    <a:pt x="0" y="0"/>
                  </a:moveTo>
                  <a:lnTo>
                    <a:pt x="3810674" y="0"/>
                  </a:lnTo>
                  <a:lnTo>
                    <a:pt x="3810674" y="795559"/>
                  </a:lnTo>
                  <a:lnTo>
                    <a:pt x="0" y="795559"/>
                  </a:lnTo>
                  <a:lnTo>
                    <a:pt x="0" y="0"/>
                  </a:lnTo>
                  <a:close/>
                </a:path>
              </a:pathLst>
            </a:custGeom>
            <a:blipFill>
              <a:blip r:embed="rId3"/>
              <a:stretch>
                <a:fillRect l="-69906" t="-164491" r="-26224" b="-182923"/>
              </a:stretch>
            </a:blipFill>
          </p:spPr>
          <p:txBody>
            <a:bodyPr/>
            <a:lstStyle/>
            <a:p>
              <a:endParaRPr lang="en-US"/>
            </a:p>
          </p:txBody>
        </p:sp>
        <p:sp>
          <p:nvSpPr>
            <p:cNvPr id="6" name="Freeform 19">
              <a:extLst>
                <a:ext uri="{FF2B5EF4-FFF2-40B4-BE49-F238E27FC236}">
                  <a16:creationId xmlns:a16="http://schemas.microsoft.com/office/drawing/2014/main" id="{4D7C2A05-E9ED-5EDC-27A2-A890EDB9D6F5}"/>
                </a:ext>
              </a:extLst>
            </p:cNvPr>
            <p:cNvSpPr/>
            <p:nvPr/>
          </p:nvSpPr>
          <p:spPr>
            <a:xfrm>
              <a:off x="0" y="0"/>
              <a:ext cx="2236360" cy="2670187"/>
            </a:xfrm>
            <a:custGeom>
              <a:avLst/>
              <a:gdLst/>
              <a:ahLst/>
              <a:cxnLst/>
              <a:rect l="l" t="t" r="r" b="b"/>
              <a:pathLst>
                <a:path w="2236360" h="2670187">
                  <a:moveTo>
                    <a:pt x="0" y="0"/>
                  </a:moveTo>
                  <a:lnTo>
                    <a:pt x="2236360" y="0"/>
                  </a:lnTo>
                  <a:lnTo>
                    <a:pt x="2236360" y="2670187"/>
                  </a:lnTo>
                  <a:lnTo>
                    <a:pt x="0" y="2670187"/>
                  </a:lnTo>
                  <a:lnTo>
                    <a:pt x="0" y="0"/>
                  </a:lnTo>
                  <a:close/>
                </a:path>
              </a:pathLst>
            </a:custGeom>
            <a:blipFill>
              <a:blip r:embed="rId3"/>
              <a:stretch>
                <a:fillRect l="-23136" t="-14322" r="-216280" b="-21062"/>
              </a:stretch>
            </a:blipFill>
          </p:spPr>
          <p:txBody>
            <a:bodyPr/>
            <a:lstStyle/>
            <a:p>
              <a:endParaRPr lang="en-US"/>
            </a:p>
          </p:txBody>
        </p:sp>
      </p:grpSp>
      <p:sp>
        <p:nvSpPr>
          <p:cNvPr id="7" name="Slide Number Placeholder 6">
            <a:extLst>
              <a:ext uri="{FF2B5EF4-FFF2-40B4-BE49-F238E27FC236}">
                <a16:creationId xmlns:a16="http://schemas.microsoft.com/office/drawing/2014/main" id="{D15C6C29-D65F-D3C4-9D08-C8F35304A96D}"/>
              </a:ext>
            </a:extLst>
          </p:cNvPr>
          <p:cNvSpPr>
            <a:spLocks noGrp="1"/>
          </p:cNvSpPr>
          <p:nvPr>
            <p:ph type="sldNum" sz="quarter" idx="12"/>
          </p:nvPr>
        </p:nvSpPr>
        <p:spPr/>
        <p:txBody>
          <a:bodyPr/>
          <a:lstStyle/>
          <a:p>
            <a:fld id="{06A4D788-7454-A849-95EF-E0A31EF5E4C8}" type="slidenum">
              <a:rPr lang="en-US" sz="2000" smtClean="0">
                <a:solidFill>
                  <a:schemeClr val="tx2"/>
                </a:solidFill>
                <a:latin typeface="Arial Black" panose="020B0A04020102020204" pitchFamily="34" charset="0"/>
              </a:rPr>
              <a:t>14</a:t>
            </a:fld>
            <a:endParaRPr lang="en-US" sz="2000" dirty="0">
              <a:solidFill>
                <a:schemeClr val="tx2"/>
              </a:solidFill>
              <a:latin typeface="Arial Black" panose="020B0A04020102020204" pitchFamily="34" charset="0"/>
            </a:endParaRPr>
          </a:p>
        </p:txBody>
      </p:sp>
      <p:sp>
        <p:nvSpPr>
          <p:cNvPr id="15" name="TextBox 14">
            <a:extLst>
              <a:ext uri="{FF2B5EF4-FFF2-40B4-BE49-F238E27FC236}">
                <a16:creationId xmlns:a16="http://schemas.microsoft.com/office/drawing/2014/main" id="{ED5E9DDC-6526-C08B-86F6-62AD87511BC7}"/>
              </a:ext>
            </a:extLst>
          </p:cNvPr>
          <p:cNvSpPr txBox="1"/>
          <p:nvPr/>
        </p:nvSpPr>
        <p:spPr>
          <a:xfrm>
            <a:off x="762000" y="1417323"/>
            <a:ext cx="9144000" cy="523220"/>
          </a:xfrm>
          <a:prstGeom prst="rect">
            <a:avLst/>
          </a:prstGeom>
          <a:noFill/>
        </p:spPr>
        <p:txBody>
          <a:bodyPr wrap="square">
            <a:spAutoFit/>
          </a:bodyPr>
          <a:lstStyle/>
          <a:p>
            <a:r>
              <a:rPr lang="en-US" sz="2800" dirty="0">
                <a:solidFill>
                  <a:srgbClr val="0070C0"/>
                </a:solidFill>
                <a:latin typeface="Poppins" panose="00000500000000000000" pitchFamily="2" charset="0"/>
                <a:cs typeface="Poppins" panose="00000500000000000000" pitchFamily="2" charset="0"/>
              </a:rPr>
              <a:t>Governments and partners should:</a:t>
            </a:r>
          </a:p>
        </p:txBody>
      </p:sp>
      <p:sp>
        <p:nvSpPr>
          <p:cNvPr id="17" name="Rectangle 16">
            <a:extLst>
              <a:ext uri="{FF2B5EF4-FFF2-40B4-BE49-F238E27FC236}">
                <a16:creationId xmlns:a16="http://schemas.microsoft.com/office/drawing/2014/main" id="{B020DBAA-6DB4-4DCE-0EBD-7BF5B560D755}"/>
              </a:ext>
            </a:extLst>
          </p:cNvPr>
          <p:cNvSpPr/>
          <p:nvPr/>
        </p:nvSpPr>
        <p:spPr>
          <a:xfrm>
            <a:off x="1075800" y="2294893"/>
            <a:ext cx="16535400" cy="5697214"/>
          </a:xfrm>
          <a:prstGeom prst="rect">
            <a:avLst/>
          </a:prstGeom>
        </p:spPr>
        <p:txBody>
          <a:bodyPr/>
          <a:lstStyle/>
          <a:p>
            <a:pPr marL="285750" lvl="0" indent="-285750">
              <a:lnSpc>
                <a:spcPct val="150000"/>
              </a:lnSpc>
              <a:buClr>
                <a:srgbClr val="0070C0"/>
              </a:buClr>
              <a:buSzPct val="120000"/>
              <a:buFont typeface="Wingdings" panose="05000000000000000000" pitchFamily="2" charset="2"/>
              <a:buChar char="v"/>
            </a:pPr>
            <a:r>
              <a:rPr lang="en-US" sz="2800" dirty="0">
                <a:latin typeface="Poppins" panose="00000500000000000000" pitchFamily="2" charset="0"/>
                <a:cs typeface="Poppins" panose="00000500000000000000" pitchFamily="2" charset="0"/>
              </a:rPr>
              <a:t>Strengthen CRVS laws and align them with international standards.</a:t>
            </a:r>
            <a:endParaRPr lang="en-UG" sz="2800" dirty="0">
              <a:latin typeface="Poppins" panose="00000500000000000000" pitchFamily="2" charset="0"/>
              <a:cs typeface="Poppins" panose="00000500000000000000" pitchFamily="2" charset="0"/>
            </a:endParaRPr>
          </a:p>
          <a:p>
            <a:pPr marL="285750" lvl="0" indent="-285750">
              <a:lnSpc>
                <a:spcPct val="150000"/>
              </a:lnSpc>
              <a:buClr>
                <a:srgbClr val="0070C0"/>
              </a:buClr>
              <a:buSzPct val="120000"/>
              <a:buFont typeface="Wingdings" panose="05000000000000000000" pitchFamily="2" charset="2"/>
              <a:buChar char="v"/>
            </a:pPr>
            <a:r>
              <a:rPr lang="en-US" sz="2800" dirty="0">
                <a:latin typeface="Poppins" panose="00000500000000000000" pitchFamily="2" charset="0"/>
                <a:cs typeface="Poppins" panose="00000500000000000000" pitchFamily="2" charset="0"/>
              </a:rPr>
              <a:t>Ensure free and timely birth registration and certification.</a:t>
            </a:r>
            <a:endParaRPr lang="en-UG" sz="2800" dirty="0">
              <a:latin typeface="Poppins" panose="00000500000000000000" pitchFamily="2" charset="0"/>
              <a:cs typeface="Poppins" panose="00000500000000000000" pitchFamily="2" charset="0"/>
            </a:endParaRPr>
          </a:p>
          <a:p>
            <a:pPr marL="285750" lvl="0" indent="-285750">
              <a:lnSpc>
                <a:spcPct val="150000"/>
              </a:lnSpc>
              <a:buClr>
                <a:srgbClr val="0070C0"/>
              </a:buClr>
              <a:buSzPct val="120000"/>
              <a:buFont typeface="Wingdings" panose="05000000000000000000" pitchFamily="2" charset="2"/>
              <a:buChar char="v"/>
            </a:pPr>
            <a:r>
              <a:rPr lang="en-US" sz="2800" dirty="0">
                <a:latin typeface="Poppins" panose="00000500000000000000" pitchFamily="2" charset="0"/>
                <a:cs typeface="Poppins" panose="00000500000000000000" pitchFamily="2" charset="0"/>
              </a:rPr>
              <a:t>Integrate birth registration into maternal, newborn and child health services.</a:t>
            </a:r>
            <a:endParaRPr lang="en-UG" sz="2800" dirty="0">
              <a:latin typeface="Poppins" panose="00000500000000000000" pitchFamily="2" charset="0"/>
              <a:cs typeface="Poppins" panose="00000500000000000000" pitchFamily="2" charset="0"/>
            </a:endParaRPr>
          </a:p>
          <a:p>
            <a:pPr marL="285750" lvl="0" indent="-285750">
              <a:lnSpc>
                <a:spcPct val="150000"/>
              </a:lnSpc>
              <a:buClr>
                <a:srgbClr val="0070C0"/>
              </a:buClr>
              <a:buSzPct val="120000"/>
              <a:buFont typeface="Wingdings" panose="05000000000000000000" pitchFamily="2" charset="2"/>
              <a:buChar char="v"/>
            </a:pPr>
            <a:r>
              <a:rPr lang="en-US" sz="2800" dirty="0">
                <a:latin typeface="Poppins" panose="00000500000000000000" pitchFamily="2" charset="0"/>
                <a:cs typeface="Poppins" panose="00000500000000000000" pitchFamily="2" charset="0"/>
              </a:rPr>
              <a:t>Expand registration services to rural, remote and displaced populations.</a:t>
            </a:r>
            <a:endParaRPr lang="en-UG" sz="2800" dirty="0">
              <a:latin typeface="Poppins" panose="00000500000000000000" pitchFamily="2" charset="0"/>
              <a:cs typeface="Poppins" panose="00000500000000000000" pitchFamily="2" charset="0"/>
            </a:endParaRPr>
          </a:p>
          <a:p>
            <a:pPr marL="285750" lvl="0" indent="-285750">
              <a:lnSpc>
                <a:spcPct val="150000"/>
              </a:lnSpc>
              <a:buClr>
                <a:srgbClr val="0070C0"/>
              </a:buClr>
              <a:buSzPct val="120000"/>
              <a:buFont typeface="Wingdings" panose="05000000000000000000" pitchFamily="2" charset="2"/>
              <a:buChar char="v"/>
            </a:pPr>
            <a:r>
              <a:rPr lang="en-US" sz="2800" dirty="0">
                <a:latin typeface="Poppins" panose="00000500000000000000" pitchFamily="2" charset="0"/>
                <a:cs typeface="Poppins" panose="00000500000000000000" pitchFamily="2" charset="0"/>
              </a:rPr>
              <a:t>Improve death registration and cause-of-death reporting.</a:t>
            </a:r>
            <a:endParaRPr lang="en-UG" sz="2800" dirty="0">
              <a:latin typeface="Poppins" panose="00000500000000000000" pitchFamily="2" charset="0"/>
              <a:cs typeface="Poppins" panose="00000500000000000000" pitchFamily="2" charset="0"/>
            </a:endParaRPr>
          </a:p>
          <a:p>
            <a:pPr marL="285750" lvl="0" indent="-285750">
              <a:lnSpc>
                <a:spcPct val="150000"/>
              </a:lnSpc>
              <a:buClr>
                <a:srgbClr val="0070C0"/>
              </a:buClr>
              <a:buSzPct val="120000"/>
              <a:buFont typeface="Wingdings" panose="05000000000000000000" pitchFamily="2" charset="2"/>
              <a:buChar char="v"/>
            </a:pPr>
            <a:r>
              <a:rPr lang="en-US" sz="2800" dirty="0">
                <a:latin typeface="Poppins" panose="00000500000000000000" pitchFamily="2" charset="0"/>
                <a:cs typeface="Poppins" panose="00000500000000000000" pitchFamily="2" charset="0"/>
              </a:rPr>
              <a:t>Invest in interoperable digital CRVS systems.</a:t>
            </a:r>
            <a:endParaRPr lang="en-UG" sz="2800" dirty="0">
              <a:latin typeface="Poppins" panose="00000500000000000000" pitchFamily="2" charset="0"/>
              <a:cs typeface="Poppins" panose="00000500000000000000" pitchFamily="2" charset="0"/>
            </a:endParaRPr>
          </a:p>
          <a:p>
            <a:pPr marL="285750" lvl="0" indent="-285750">
              <a:lnSpc>
                <a:spcPct val="150000"/>
              </a:lnSpc>
              <a:buClr>
                <a:srgbClr val="0070C0"/>
              </a:buClr>
              <a:buSzPct val="120000"/>
              <a:buFont typeface="Wingdings" panose="05000000000000000000" pitchFamily="2" charset="2"/>
              <a:buChar char="v"/>
            </a:pPr>
            <a:r>
              <a:rPr lang="en-US" sz="2800" dirty="0">
                <a:latin typeface="Poppins" panose="00000500000000000000" pitchFamily="2" charset="0"/>
                <a:cs typeface="Poppins" panose="00000500000000000000" pitchFamily="2" charset="0"/>
              </a:rPr>
              <a:t>Strengthen collaboration among civil registration authorities, national statistical offices, ministries of health, gender, justice, education and social protection.</a:t>
            </a:r>
            <a:endParaRPr lang="en-UG" sz="2800" dirty="0">
              <a:latin typeface="Poppins" panose="00000500000000000000" pitchFamily="2" charset="0"/>
              <a:cs typeface="Poppins" panose="00000500000000000000" pitchFamily="2" charset="0"/>
            </a:endParaRPr>
          </a:p>
          <a:p>
            <a:pPr marL="285750" lvl="0" indent="-285750">
              <a:lnSpc>
                <a:spcPct val="150000"/>
              </a:lnSpc>
              <a:buClr>
                <a:srgbClr val="0070C0"/>
              </a:buClr>
              <a:buSzPct val="120000"/>
              <a:buFont typeface="Wingdings" panose="05000000000000000000" pitchFamily="2" charset="2"/>
              <a:buChar char="v"/>
            </a:pPr>
            <a:r>
              <a:rPr lang="en-US" sz="2800" b="1" dirty="0">
                <a:latin typeface="Poppins" panose="00000500000000000000" pitchFamily="2" charset="0"/>
                <a:cs typeface="Poppins" panose="00000500000000000000" pitchFamily="2" charset="0"/>
              </a:rPr>
              <a:t>Produce and disseminate annual vital statistics reports.</a:t>
            </a:r>
            <a:endParaRPr lang="en-UG" sz="2800" b="1" dirty="0">
              <a:latin typeface="Poppins" panose="00000500000000000000" pitchFamily="2" charset="0"/>
              <a:cs typeface="Poppins" panose="00000500000000000000" pitchFamily="2" charset="0"/>
            </a:endParaRPr>
          </a:p>
          <a:p>
            <a:pPr marL="285750" lvl="0" indent="-285750">
              <a:lnSpc>
                <a:spcPct val="150000"/>
              </a:lnSpc>
              <a:buClr>
                <a:srgbClr val="0070C0"/>
              </a:buClr>
              <a:buSzPct val="120000"/>
              <a:buFont typeface="Wingdings" panose="05000000000000000000" pitchFamily="2" charset="2"/>
              <a:buChar char="v"/>
            </a:pPr>
            <a:r>
              <a:rPr lang="en-US" sz="2800" b="1" dirty="0">
                <a:latin typeface="Poppins" panose="00000500000000000000" pitchFamily="2" charset="0"/>
                <a:cs typeface="Poppins" panose="00000500000000000000" pitchFamily="2" charset="0"/>
              </a:rPr>
              <a:t>Use CRVS data to monitor SDGs, Agenda 2063 and Africa’s child rights commitments.</a:t>
            </a:r>
            <a:endParaRPr lang="en-UG" sz="2800" b="1"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830288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5124B-41CC-80BB-7342-1111CF79FA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9B17BA9-5CD8-8021-FAF2-2167EC348244}"/>
              </a:ext>
            </a:extLst>
          </p:cNvPr>
          <p:cNvSpPr txBox="1"/>
          <p:nvPr/>
        </p:nvSpPr>
        <p:spPr>
          <a:xfrm>
            <a:off x="1813303" y="3161654"/>
            <a:ext cx="68579" cy="507831"/>
          </a:xfrm>
          <a:prstGeom prst="rect">
            <a:avLst/>
          </a:prstGeom>
          <a:noFill/>
        </p:spPr>
        <p:txBody>
          <a:bodyPr wrap="square" rtlCol="0">
            <a:spAutoFit/>
          </a:bodyPr>
          <a:lstStyle/>
          <a:p>
            <a:endParaRPr lang="en-GB" sz="2700" dirty="0"/>
          </a:p>
        </p:txBody>
      </p:sp>
      <p:sp>
        <p:nvSpPr>
          <p:cNvPr id="3" name="Slide Number Placeholder 2">
            <a:extLst>
              <a:ext uri="{FF2B5EF4-FFF2-40B4-BE49-F238E27FC236}">
                <a16:creationId xmlns:a16="http://schemas.microsoft.com/office/drawing/2014/main" id="{1DAC6AA7-8733-1039-6F42-590CC4E417C1}"/>
              </a:ext>
            </a:extLst>
          </p:cNvPr>
          <p:cNvSpPr>
            <a:spLocks noGrp="1"/>
          </p:cNvSpPr>
          <p:nvPr>
            <p:ph type="sldNum" sz="quarter" idx="12"/>
          </p:nvPr>
        </p:nvSpPr>
        <p:spPr/>
        <p:txBody>
          <a:bodyPr/>
          <a:lstStyle/>
          <a:p>
            <a:fld id="{06A4D788-7454-A849-95EF-E0A31EF5E4C8}" type="slidenum">
              <a:rPr lang="en-US" smtClean="0"/>
              <a:t>15</a:t>
            </a:fld>
            <a:endParaRPr lang="en-US" dirty="0"/>
          </a:p>
        </p:txBody>
      </p:sp>
      <p:grpSp>
        <p:nvGrpSpPr>
          <p:cNvPr id="2" name="Group 1">
            <a:extLst>
              <a:ext uri="{FF2B5EF4-FFF2-40B4-BE49-F238E27FC236}">
                <a16:creationId xmlns:a16="http://schemas.microsoft.com/office/drawing/2014/main" id="{D0DD0A50-4FB1-2EEC-DAEA-38A770F8F911}"/>
              </a:ext>
            </a:extLst>
          </p:cNvPr>
          <p:cNvGrpSpPr/>
          <p:nvPr/>
        </p:nvGrpSpPr>
        <p:grpSpPr>
          <a:xfrm>
            <a:off x="1" y="273117"/>
            <a:ext cx="7998620" cy="2362023"/>
            <a:chOff x="394583" y="74845"/>
            <a:chExt cx="6981525" cy="886308"/>
          </a:xfrm>
        </p:grpSpPr>
        <p:sp>
          <p:nvSpPr>
            <p:cNvPr id="6" name="Rectangle: Rounded Corners 5">
              <a:extLst>
                <a:ext uri="{FF2B5EF4-FFF2-40B4-BE49-F238E27FC236}">
                  <a16:creationId xmlns:a16="http://schemas.microsoft.com/office/drawing/2014/main" id="{6BD00EC4-0841-C300-3693-4FE75237BF80}"/>
                </a:ext>
              </a:extLst>
            </p:cNvPr>
            <p:cNvSpPr/>
            <p:nvPr/>
          </p:nvSpPr>
          <p:spPr>
            <a:xfrm>
              <a:off x="394583" y="74845"/>
              <a:ext cx="6981525" cy="886308"/>
            </a:xfrm>
            <a:prstGeom prst="roundRect">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sz="2400"/>
            </a:p>
          </p:txBody>
        </p:sp>
        <p:sp>
          <p:nvSpPr>
            <p:cNvPr id="7" name="Rectangle: Rounded Corners 4">
              <a:extLst>
                <a:ext uri="{FF2B5EF4-FFF2-40B4-BE49-F238E27FC236}">
                  <a16:creationId xmlns:a16="http://schemas.microsoft.com/office/drawing/2014/main" id="{FC91B37F-CE35-DFE4-446C-8B3EF5E3DF1E}"/>
                </a:ext>
              </a:extLst>
            </p:cNvPr>
            <p:cNvSpPr txBox="1"/>
            <p:nvPr/>
          </p:nvSpPr>
          <p:spPr>
            <a:xfrm>
              <a:off x="412527" y="153968"/>
              <a:ext cx="6894993" cy="6396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3102" tIns="0" rIns="293102" bIns="0" numCol="1" spcCol="1270" anchor="ctr" anchorCtr="0">
              <a:noAutofit/>
            </a:bodyPr>
            <a:lstStyle/>
            <a:p>
              <a:pPr algn="ctr" defTabSz="1200150">
                <a:lnSpc>
                  <a:spcPct val="90000"/>
                </a:lnSpc>
                <a:spcBef>
                  <a:spcPct val="0"/>
                </a:spcBef>
                <a:spcAft>
                  <a:spcPct val="35000"/>
                </a:spcAft>
              </a:pPr>
              <a:r>
                <a:rPr lang="en-US" sz="5400" b="1" dirty="0">
                  <a:latin typeface="Aptos Black" panose="020F0502020204030204" pitchFamily="34" charset="0"/>
                  <a:ea typeface="Calibri" panose="020F0502020204030204" pitchFamily="34" charset="0"/>
                  <a:cs typeface="Arial" panose="020B0604020202020204" pitchFamily="34" charset="0"/>
                </a:rPr>
                <a:t>Efforts exist to improve CRVS in Africa</a:t>
              </a:r>
            </a:p>
          </p:txBody>
        </p:sp>
      </p:grpSp>
      <p:pic>
        <p:nvPicPr>
          <p:cNvPr id="10" name="Picture 9">
            <a:extLst>
              <a:ext uri="{FF2B5EF4-FFF2-40B4-BE49-F238E27FC236}">
                <a16:creationId xmlns:a16="http://schemas.microsoft.com/office/drawing/2014/main" id="{FBC68D94-68B9-235E-5351-89F51800917B}"/>
              </a:ext>
            </a:extLst>
          </p:cNvPr>
          <p:cNvPicPr>
            <a:picLocks noChangeAspect="1"/>
          </p:cNvPicPr>
          <p:nvPr/>
        </p:nvPicPr>
        <p:blipFill>
          <a:blip r:embed="rId3"/>
          <a:stretch>
            <a:fillRect/>
          </a:stretch>
        </p:blipFill>
        <p:spPr>
          <a:xfrm>
            <a:off x="638289" y="3377342"/>
            <a:ext cx="4770153" cy="2046146"/>
          </a:xfrm>
          <a:prstGeom prst="rect">
            <a:avLst/>
          </a:prstGeom>
        </p:spPr>
      </p:pic>
      <p:sp>
        <p:nvSpPr>
          <p:cNvPr id="12" name="TextBox 11">
            <a:extLst>
              <a:ext uri="{FF2B5EF4-FFF2-40B4-BE49-F238E27FC236}">
                <a16:creationId xmlns:a16="http://schemas.microsoft.com/office/drawing/2014/main" id="{8AFE7FCD-A764-97A4-5F34-E5199CC3A1B6}"/>
              </a:ext>
            </a:extLst>
          </p:cNvPr>
          <p:cNvSpPr txBox="1"/>
          <p:nvPr/>
        </p:nvSpPr>
        <p:spPr>
          <a:xfrm>
            <a:off x="247436" y="6575933"/>
            <a:ext cx="7503747" cy="2677656"/>
          </a:xfrm>
          <a:prstGeom prst="rect">
            <a:avLst/>
          </a:prstGeom>
          <a:noFill/>
        </p:spPr>
        <p:txBody>
          <a:bodyPr wrap="square">
            <a:spAutoFit/>
          </a:bodyPr>
          <a:lstStyle/>
          <a:p>
            <a:pPr lvl="0"/>
            <a:r>
              <a:rPr lang="en-US" sz="4200" dirty="0">
                <a:solidFill>
                  <a:srgbClr val="0070C0"/>
                </a:solidFill>
              </a:rPr>
              <a:t>The African </a:t>
            </a:r>
            <a:r>
              <a:rPr lang="en-US" sz="4200" dirty="0" err="1">
                <a:solidFill>
                  <a:srgbClr val="0070C0"/>
                </a:solidFill>
              </a:rPr>
              <a:t>Programme</a:t>
            </a:r>
            <a:r>
              <a:rPr lang="en-US" sz="4200" dirty="0">
                <a:solidFill>
                  <a:srgbClr val="0070C0"/>
                </a:solidFill>
              </a:rPr>
              <a:t> for Accelerated Improvement of Civil Registration and Vital Statistics, launched in 2009. </a:t>
            </a:r>
            <a:endParaRPr lang="en-UG" sz="4200" dirty="0">
              <a:solidFill>
                <a:srgbClr val="0070C0"/>
              </a:solidFill>
            </a:endParaRPr>
          </a:p>
        </p:txBody>
      </p:sp>
      <p:pic>
        <p:nvPicPr>
          <p:cNvPr id="14" name="Picture 13">
            <a:extLst>
              <a:ext uri="{FF2B5EF4-FFF2-40B4-BE49-F238E27FC236}">
                <a16:creationId xmlns:a16="http://schemas.microsoft.com/office/drawing/2014/main" id="{C982C4CD-88D4-5C4E-733F-E68D65FA076B}"/>
              </a:ext>
            </a:extLst>
          </p:cNvPr>
          <p:cNvPicPr>
            <a:picLocks noChangeAspect="1"/>
          </p:cNvPicPr>
          <p:nvPr/>
        </p:nvPicPr>
        <p:blipFill>
          <a:blip r:embed="rId4"/>
          <a:stretch>
            <a:fillRect/>
          </a:stretch>
        </p:blipFill>
        <p:spPr>
          <a:xfrm>
            <a:off x="7528055" y="23813"/>
            <a:ext cx="10759947" cy="10234169"/>
          </a:xfrm>
          <a:prstGeom prst="rect">
            <a:avLst/>
          </a:prstGeom>
        </p:spPr>
      </p:pic>
      <p:sp>
        <p:nvSpPr>
          <p:cNvPr id="11" name="TextBox 10">
            <a:extLst>
              <a:ext uri="{FF2B5EF4-FFF2-40B4-BE49-F238E27FC236}">
                <a16:creationId xmlns:a16="http://schemas.microsoft.com/office/drawing/2014/main" id="{1FEC1904-AAB3-02C7-9B01-96329A09961F}"/>
              </a:ext>
            </a:extLst>
          </p:cNvPr>
          <p:cNvSpPr txBox="1"/>
          <p:nvPr/>
        </p:nvSpPr>
        <p:spPr>
          <a:xfrm>
            <a:off x="4800600" y="9201787"/>
            <a:ext cx="9151256" cy="369332"/>
          </a:xfrm>
          <a:prstGeom prst="rect">
            <a:avLst/>
          </a:prstGeom>
          <a:noFill/>
        </p:spPr>
        <p:txBody>
          <a:bodyPr wrap="square">
            <a:spAutoFit/>
          </a:bodyPr>
          <a:lstStyle/>
          <a:p>
            <a:r>
              <a:rPr lang="en-UG" dirty="0">
                <a:hlinkClick r:id="rId5"/>
              </a:rPr>
              <a:t>Home | APAI-CRVS</a:t>
            </a:r>
            <a:endParaRPr lang="en-UG" dirty="0"/>
          </a:p>
        </p:txBody>
      </p:sp>
    </p:spTree>
    <p:extLst>
      <p:ext uri="{BB962C8B-B14F-4D97-AF65-F5344CB8AC3E}">
        <p14:creationId xmlns:p14="http://schemas.microsoft.com/office/powerpoint/2010/main" val="657175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26E1A-075A-A5C1-B5FE-B766694F928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70E1A30-8F85-B6C9-CC9E-1BABDEA864B5}"/>
              </a:ext>
            </a:extLst>
          </p:cNvPr>
          <p:cNvSpPr/>
          <p:nvPr/>
        </p:nvSpPr>
        <p:spPr>
          <a:xfrm>
            <a:off x="0" y="-398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2000"/>
            </a:blip>
            <a:stretch>
              <a:fillRect l="-10157" t="-29561" r="-53262" b="-73986"/>
            </a:stretch>
          </a:blipFill>
        </p:spPr>
        <p:txBody>
          <a:bodyPr/>
          <a:lstStyle/>
          <a:p>
            <a:endParaRPr lang="en-US"/>
          </a:p>
        </p:txBody>
      </p:sp>
      <p:grpSp>
        <p:nvGrpSpPr>
          <p:cNvPr id="3" name="Group 3">
            <a:extLst>
              <a:ext uri="{FF2B5EF4-FFF2-40B4-BE49-F238E27FC236}">
                <a16:creationId xmlns:a16="http://schemas.microsoft.com/office/drawing/2014/main" id="{ED4E40BB-E7F1-BF3F-E40F-FB7D26410D51}"/>
              </a:ext>
            </a:extLst>
          </p:cNvPr>
          <p:cNvGrpSpPr/>
          <p:nvPr/>
        </p:nvGrpSpPr>
        <p:grpSpPr>
          <a:xfrm>
            <a:off x="914400" y="1330934"/>
            <a:ext cx="16764000" cy="5837489"/>
            <a:chOff x="0" y="-2174999"/>
            <a:chExt cx="22352000" cy="7783319"/>
          </a:xfrm>
        </p:grpSpPr>
        <p:sp>
          <p:nvSpPr>
            <p:cNvPr id="4" name="Freeform 4">
              <a:extLst>
                <a:ext uri="{FF2B5EF4-FFF2-40B4-BE49-F238E27FC236}">
                  <a16:creationId xmlns:a16="http://schemas.microsoft.com/office/drawing/2014/main" id="{B4EEE814-AB48-99C3-72C9-3BF7312B4C77}"/>
                </a:ext>
              </a:extLst>
            </p:cNvPr>
            <p:cNvSpPr/>
            <p:nvPr/>
          </p:nvSpPr>
          <p:spPr>
            <a:xfrm>
              <a:off x="0" y="0"/>
              <a:ext cx="21945600" cy="5608320"/>
            </a:xfrm>
            <a:custGeom>
              <a:avLst/>
              <a:gdLst/>
              <a:ahLst/>
              <a:cxnLst/>
              <a:rect l="l" t="t" r="r" b="b"/>
              <a:pathLst>
                <a:path w="21945600" h="5608320">
                  <a:moveTo>
                    <a:pt x="0" y="0"/>
                  </a:moveTo>
                  <a:lnTo>
                    <a:pt x="21945600" y="0"/>
                  </a:lnTo>
                  <a:lnTo>
                    <a:pt x="21945600" y="5608320"/>
                  </a:lnTo>
                  <a:lnTo>
                    <a:pt x="0" y="5608320"/>
                  </a:lnTo>
                  <a:close/>
                </a:path>
              </a:pathLst>
            </a:custGeom>
            <a:blipFill>
              <a:blip r:embed="rId3">
                <a:alphaModFix amt="0"/>
              </a:blip>
              <a:stretch>
                <a:fillRect t="-26245" b="-26245"/>
              </a:stretch>
            </a:blipFill>
          </p:spPr>
          <p:txBody>
            <a:bodyPr/>
            <a:lstStyle/>
            <a:p>
              <a:endParaRPr lang="en-US"/>
            </a:p>
          </p:txBody>
        </p:sp>
        <p:sp>
          <p:nvSpPr>
            <p:cNvPr id="5" name="TextBox 5">
              <a:extLst>
                <a:ext uri="{FF2B5EF4-FFF2-40B4-BE49-F238E27FC236}">
                  <a16:creationId xmlns:a16="http://schemas.microsoft.com/office/drawing/2014/main" id="{DBADE673-B010-14AA-C7B2-73E5673274A0}"/>
                </a:ext>
              </a:extLst>
            </p:cNvPr>
            <p:cNvSpPr txBox="1"/>
            <p:nvPr/>
          </p:nvSpPr>
          <p:spPr>
            <a:xfrm>
              <a:off x="406400" y="-2174999"/>
              <a:ext cx="21945600" cy="5627371"/>
            </a:xfrm>
            <a:prstGeom prst="rect">
              <a:avLst/>
            </a:prstGeom>
          </p:spPr>
          <p:txBody>
            <a:bodyPr lIns="0" tIns="0" rIns="0" bIns="0" rtlCol="0" anchor="ctr"/>
            <a:lstStyle/>
            <a:p>
              <a:pPr algn="ctr">
                <a:lnSpc>
                  <a:spcPts val="5280"/>
                </a:lnSpc>
              </a:pPr>
              <a:r>
                <a:rPr lang="en-US" sz="4400" dirty="0">
                  <a:solidFill>
                    <a:srgbClr val="092459"/>
                  </a:solidFill>
                  <a:latin typeface="Arial Bold Italics"/>
                  <a:ea typeface="Arial Bold Italics"/>
                  <a:cs typeface="Arial Bold Italics"/>
                  <a:sym typeface="Arial Bold Italics"/>
                </a:rPr>
                <a:t>Statistics that Matter Must Make Every Child Visible</a:t>
              </a:r>
            </a:p>
            <a:p>
              <a:pPr algn="ctr">
                <a:lnSpc>
                  <a:spcPts val="5280"/>
                </a:lnSpc>
              </a:pPr>
              <a:endParaRPr lang="en-US" sz="4400" dirty="0">
                <a:solidFill>
                  <a:srgbClr val="092459"/>
                </a:solidFill>
                <a:latin typeface="Arial Bold Italics"/>
                <a:ea typeface="Arial Bold Italics"/>
                <a:cs typeface="Arial Bold Italics"/>
                <a:sym typeface="Arial Bold Italics"/>
              </a:endParaRPr>
            </a:p>
            <a:p>
              <a:pPr algn="ctr">
                <a:lnSpc>
                  <a:spcPts val="5280"/>
                </a:lnSpc>
              </a:pPr>
              <a:r>
                <a:rPr lang="en-US" sz="4400" i="1" dirty="0">
                  <a:solidFill>
                    <a:srgbClr val="092459"/>
                  </a:solidFill>
                  <a:latin typeface="Arial Bold Italics"/>
                  <a:ea typeface="Arial Bold Italics"/>
                  <a:cs typeface="Arial Bold Italics"/>
                  <a:sym typeface="Arial Bold Italics"/>
                </a:rPr>
                <a:t>“When every child is counted, every child can be protected. When every child is visible in statistics, every child can be visible in policy, justice and opportunity.”</a:t>
              </a:r>
            </a:p>
            <a:p>
              <a:pPr algn="ctr">
                <a:lnSpc>
                  <a:spcPts val="5280"/>
                </a:lnSpc>
              </a:pPr>
              <a:endParaRPr lang="en-US" sz="4400" i="1" dirty="0">
                <a:solidFill>
                  <a:srgbClr val="092459"/>
                </a:solidFill>
                <a:latin typeface="Arial Bold Italics"/>
                <a:ea typeface="Arial Bold Italics"/>
                <a:cs typeface="Arial Bold Italics"/>
                <a:sym typeface="Arial Bold Italics"/>
              </a:endParaRPr>
            </a:p>
            <a:p>
              <a:pPr algn="ctr">
                <a:lnSpc>
                  <a:spcPts val="5280"/>
                </a:lnSpc>
              </a:pPr>
              <a:r>
                <a:rPr lang="en-US" sz="4400" dirty="0">
                  <a:solidFill>
                    <a:srgbClr val="092459"/>
                  </a:solidFill>
                  <a:latin typeface="Arial Bold Italics"/>
                  <a:ea typeface="Arial Bold Italics"/>
                  <a:cs typeface="Arial Bold Italics"/>
                  <a:sym typeface="Arial Bold Italics"/>
                </a:rPr>
                <a:t>CRVS is the foundation for legal identity, child protection, inclusive planning and accountable governance. </a:t>
              </a:r>
            </a:p>
            <a:p>
              <a:pPr algn="ctr">
                <a:lnSpc>
                  <a:spcPts val="5280"/>
                </a:lnSpc>
              </a:pPr>
              <a:r>
                <a:rPr lang="en-US" sz="4400" dirty="0">
                  <a:solidFill>
                    <a:srgbClr val="092459"/>
                  </a:solidFill>
                  <a:latin typeface="Arial Bold Italics"/>
                  <a:ea typeface="Arial Bold Italics"/>
                  <a:cs typeface="Arial Bold Italics"/>
                  <a:sym typeface="Arial Bold Italics"/>
                </a:rPr>
                <a:t>Africa’s statistical outlook must therefore place CRVS at the </a:t>
              </a:r>
              <a:r>
                <a:rPr lang="en-US" sz="4400" dirty="0" err="1">
                  <a:solidFill>
                    <a:srgbClr val="092459"/>
                  </a:solidFill>
                  <a:latin typeface="Arial Bold Italics"/>
                  <a:ea typeface="Arial Bold Italics"/>
                  <a:cs typeface="Arial Bold Italics"/>
                  <a:sym typeface="Arial Bold Italics"/>
                </a:rPr>
                <a:t>centre</a:t>
              </a:r>
              <a:r>
                <a:rPr lang="en-US" sz="4400" dirty="0">
                  <a:solidFill>
                    <a:srgbClr val="092459"/>
                  </a:solidFill>
                  <a:latin typeface="Arial Bold Italics"/>
                  <a:ea typeface="Arial Bold Italics"/>
                  <a:cs typeface="Arial Bold Italics"/>
                  <a:sym typeface="Arial Bold Italics"/>
                </a:rPr>
                <a:t> of child rights, gender equality and development transformation.</a:t>
              </a:r>
            </a:p>
          </p:txBody>
        </p:sp>
      </p:grpSp>
      <p:grpSp>
        <p:nvGrpSpPr>
          <p:cNvPr id="6" name="Group 6">
            <a:extLst>
              <a:ext uri="{FF2B5EF4-FFF2-40B4-BE49-F238E27FC236}">
                <a16:creationId xmlns:a16="http://schemas.microsoft.com/office/drawing/2014/main" id="{BA5B21DF-63F3-3E8A-2707-23655CAB0A20}"/>
              </a:ext>
            </a:extLst>
          </p:cNvPr>
          <p:cNvGrpSpPr/>
          <p:nvPr/>
        </p:nvGrpSpPr>
        <p:grpSpPr>
          <a:xfrm>
            <a:off x="6388103" y="6900167"/>
            <a:ext cx="5511803" cy="135131"/>
            <a:chOff x="0" y="0"/>
            <a:chExt cx="7349071" cy="180175"/>
          </a:xfrm>
        </p:grpSpPr>
        <p:sp>
          <p:nvSpPr>
            <p:cNvPr id="7" name="Freeform 7">
              <a:extLst>
                <a:ext uri="{FF2B5EF4-FFF2-40B4-BE49-F238E27FC236}">
                  <a16:creationId xmlns:a16="http://schemas.microsoft.com/office/drawing/2014/main" id="{8E158814-395E-F443-1F40-B31109EFC7F0}"/>
                </a:ext>
              </a:extLst>
            </p:cNvPr>
            <p:cNvSpPr/>
            <p:nvPr/>
          </p:nvSpPr>
          <p:spPr>
            <a:xfrm>
              <a:off x="0" y="0"/>
              <a:ext cx="7349109" cy="180213"/>
            </a:xfrm>
            <a:custGeom>
              <a:avLst/>
              <a:gdLst/>
              <a:ahLst/>
              <a:cxnLst/>
              <a:rect l="l" t="t" r="r" b="b"/>
              <a:pathLst>
                <a:path w="7349109" h="180213">
                  <a:moveTo>
                    <a:pt x="0" y="0"/>
                  </a:moveTo>
                  <a:lnTo>
                    <a:pt x="7349109" y="0"/>
                  </a:lnTo>
                  <a:lnTo>
                    <a:pt x="7349109" y="180213"/>
                  </a:lnTo>
                  <a:lnTo>
                    <a:pt x="0" y="180213"/>
                  </a:lnTo>
                  <a:close/>
                </a:path>
              </a:pathLst>
            </a:custGeom>
            <a:solidFill>
              <a:srgbClr val="D70A5F"/>
            </a:solidFill>
            <a:ln w="25400" cap="sq">
              <a:solidFill>
                <a:srgbClr val="FF6A16"/>
              </a:solidFill>
              <a:prstDash val="solid"/>
              <a:miter/>
            </a:ln>
          </p:spPr>
          <p:txBody>
            <a:bodyPr/>
            <a:lstStyle/>
            <a:p>
              <a:endParaRPr lang="en-US"/>
            </a:p>
          </p:txBody>
        </p:sp>
      </p:grpSp>
      <p:sp>
        <p:nvSpPr>
          <p:cNvPr id="9" name="Freeform 9">
            <a:extLst>
              <a:ext uri="{FF2B5EF4-FFF2-40B4-BE49-F238E27FC236}">
                <a16:creationId xmlns:a16="http://schemas.microsoft.com/office/drawing/2014/main" id="{F2322FAA-7DBB-E66D-8535-011AD9704479}"/>
              </a:ext>
            </a:extLst>
          </p:cNvPr>
          <p:cNvSpPr/>
          <p:nvPr/>
        </p:nvSpPr>
        <p:spPr>
          <a:xfrm>
            <a:off x="914400" y="7168896"/>
            <a:ext cx="16459200" cy="768096"/>
          </a:xfrm>
          <a:custGeom>
            <a:avLst/>
            <a:gdLst/>
            <a:ahLst/>
            <a:cxnLst/>
            <a:rect l="l" t="t" r="r" b="b"/>
            <a:pathLst>
              <a:path w="21945600" h="1024128">
                <a:moveTo>
                  <a:pt x="0" y="0"/>
                </a:moveTo>
                <a:lnTo>
                  <a:pt x="21945600" y="0"/>
                </a:lnTo>
                <a:lnTo>
                  <a:pt x="21945600" y="1024128"/>
                </a:lnTo>
                <a:lnTo>
                  <a:pt x="0" y="1024128"/>
                </a:lnTo>
                <a:close/>
              </a:path>
            </a:pathLst>
          </a:custGeom>
          <a:blipFill>
            <a:blip r:embed="rId3">
              <a:alphaModFix amt="0"/>
            </a:blip>
            <a:stretch>
              <a:fillRect t="-367536" b="-367536"/>
            </a:stretch>
          </a:blipFill>
        </p:spPr>
        <p:txBody>
          <a:bodyPr/>
          <a:lstStyle/>
          <a:p>
            <a:endParaRPr lang="en-US"/>
          </a:p>
        </p:txBody>
      </p:sp>
      <p:sp>
        <p:nvSpPr>
          <p:cNvPr id="11" name="TextBox 11">
            <a:extLst>
              <a:ext uri="{FF2B5EF4-FFF2-40B4-BE49-F238E27FC236}">
                <a16:creationId xmlns:a16="http://schemas.microsoft.com/office/drawing/2014/main" id="{039252C9-D430-D3F8-3165-D9C192FEBA2A}"/>
              </a:ext>
            </a:extLst>
          </p:cNvPr>
          <p:cNvSpPr txBox="1"/>
          <p:nvPr/>
        </p:nvSpPr>
        <p:spPr>
          <a:xfrm>
            <a:off x="17150353" y="9210675"/>
            <a:ext cx="370294" cy="463781"/>
          </a:xfrm>
          <a:prstGeom prst="rect">
            <a:avLst/>
          </a:prstGeom>
        </p:spPr>
        <p:txBody>
          <a:bodyPr wrap="none" lIns="0" tIns="0" rIns="0" bIns="0" rtlCol="0" anchor="t">
            <a:spAutoFit/>
          </a:bodyPr>
          <a:lstStyle/>
          <a:p>
            <a:pPr algn="ctr">
              <a:lnSpc>
                <a:spcPts val="3919"/>
              </a:lnSpc>
              <a:spcBef>
                <a:spcPct val="0"/>
              </a:spcBef>
            </a:pPr>
            <a:r>
              <a:rPr lang="en-US" sz="2799" b="1" dirty="0">
                <a:solidFill>
                  <a:srgbClr val="092459"/>
                </a:solidFill>
                <a:latin typeface="Montserrat Heavy"/>
                <a:ea typeface="Montserrat Heavy"/>
                <a:cs typeface="Montserrat Heavy"/>
                <a:sym typeface="Montserrat Heavy"/>
              </a:rPr>
              <a:t>13</a:t>
            </a:r>
          </a:p>
        </p:txBody>
      </p:sp>
      <p:pic>
        <p:nvPicPr>
          <p:cNvPr id="12" name="Picture 11" descr="Rights Based Approach Blue Gradient Concept Icon Stock Vector ...">
            <a:extLst>
              <a:ext uri="{FF2B5EF4-FFF2-40B4-BE49-F238E27FC236}">
                <a16:creationId xmlns:a16="http://schemas.microsoft.com/office/drawing/2014/main" id="{B1092A15-813C-E829-A8B6-EE37272D08BD}"/>
              </a:ext>
            </a:extLst>
          </p:cNvPr>
          <p:cNvPicPr>
            <a:picLocks noChangeAspect="1"/>
          </p:cNvPicPr>
          <p:nvPr/>
        </p:nvPicPr>
        <p:blipFill>
          <a:blip r:embed="rId4"/>
          <a:stretch>
            <a:fillRect/>
          </a:stretch>
        </p:blipFill>
        <p:spPr>
          <a:xfrm>
            <a:off x="986938" y="7146607"/>
            <a:ext cx="2899262" cy="2899262"/>
          </a:xfrm>
          <a:prstGeom prst="rect">
            <a:avLst/>
          </a:prstGeom>
        </p:spPr>
      </p:pic>
      <p:pic>
        <p:nvPicPr>
          <p:cNvPr id="16" name="Picture 15" descr="Inclusive Action">
            <a:extLst>
              <a:ext uri="{FF2B5EF4-FFF2-40B4-BE49-F238E27FC236}">
                <a16:creationId xmlns:a16="http://schemas.microsoft.com/office/drawing/2014/main" id="{3E6A4C77-C1C2-421A-AC78-D038E9A72D2E}"/>
              </a:ext>
            </a:extLst>
          </p:cNvPr>
          <p:cNvPicPr>
            <a:picLocks noChangeAspect="1"/>
          </p:cNvPicPr>
          <p:nvPr/>
        </p:nvPicPr>
        <p:blipFill>
          <a:blip r:embed="rId5"/>
          <a:stretch>
            <a:fillRect/>
          </a:stretch>
        </p:blipFill>
        <p:spPr>
          <a:xfrm>
            <a:off x="12759931" y="7360447"/>
            <a:ext cx="3358549" cy="2685422"/>
          </a:xfrm>
          <a:prstGeom prst="rect">
            <a:avLst/>
          </a:prstGeom>
        </p:spPr>
      </p:pic>
      <p:pic>
        <p:nvPicPr>
          <p:cNvPr id="17" name="Picture 16" descr="Peace, Justice and Strong Institutions Icon - Goal 16 out of 17 ...">
            <a:extLst>
              <a:ext uri="{FF2B5EF4-FFF2-40B4-BE49-F238E27FC236}">
                <a16:creationId xmlns:a16="http://schemas.microsoft.com/office/drawing/2014/main" id="{A2A877FF-130D-903A-872E-6B4E6F22E0E9}"/>
              </a:ext>
            </a:extLst>
          </p:cNvPr>
          <p:cNvPicPr>
            <a:picLocks noChangeAspect="1"/>
          </p:cNvPicPr>
          <p:nvPr/>
        </p:nvPicPr>
        <p:blipFill>
          <a:blip r:embed="rId6"/>
          <a:stretch>
            <a:fillRect/>
          </a:stretch>
        </p:blipFill>
        <p:spPr>
          <a:xfrm>
            <a:off x="7801289" y="7552944"/>
            <a:ext cx="2685422" cy="2685422"/>
          </a:xfrm>
          <a:prstGeom prst="rect">
            <a:avLst/>
          </a:prstGeom>
        </p:spPr>
      </p:pic>
    </p:spTree>
    <p:extLst>
      <p:ext uri="{BB962C8B-B14F-4D97-AF65-F5344CB8AC3E}">
        <p14:creationId xmlns:p14="http://schemas.microsoft.com/office/powerpoint/2010/main" val="511441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51D7DD6-B39C-6E87-CA21-94DF0EBAF54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AAE3D7E-D5B2-3E6E-8234-DAB13474616C}"/>
              </a:ext>
            </a:extLst>
          </p:cNvPr>
          <p:cNvSpPr/>
          <p:nvPr/>
        </p:nvSpPr>
        <p:spPr>
          <a:xfrm>
            <a:off x="0" y="-398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2000"/>
            </a:blip>
            <a:stretch>
              <a:fillRect l="-10157" t="-29561" r="-53262" b="-73986"/>
            </a:stretch>
          </a:blipFill>
        </p:spPr>
        <p:txBody>
          <a:bodyPr/>
          <a:lstStyle/>
          <a:p>
            <a:endParaRPr lang="en-US"/>
          </a:p>
        </p:txBody>
      </p:sp>
      <p:grpSp>
        <p:nvGrpSpPr>
          <p:cNvPr id="3" name="Group 3">
            <a:extLst>
              <a:ext uri="{FF2B5EF4-FFF2-40B4-BE49-F238E27FC236}">
                <a16:creationId xmlns:a16="http://schemas.microsoft.com/office/drawing/2014/main" id="{0CC26A82-3C34-D223-958D-8462B04C8D01}"/>
              </a:ext>
            </a:extLst>
          </p:cNvPr>
          <p:cNvGrpSpPr/>
          <p:nvPr/>
        </p:nvGrpSpPr>
        <p:grpSpPr>
          <a:xfrm>
            <a:off x="914400" y="2468880"/>
            <a:ext cx="16459200" cy="4206240"/>
            <a:chOff x="0" y="0"/>
            <a:chExt cx="21945600" cy="5608320"/>
          </a:xfrm>
        </p:grpSpPr>
        <p:sp>
          <p:nvSpPr>
            <p:cNvPr id="4" name="Freeform 4">
              <a:extLst>
                <a:ext uri="{FF2B5EF4-FFF2-40B4-BE49-F238E27FC236}">
                  <a16:creationId xmlns:a16="http://schemas.microsoft.com/office/drawing/2014/main" id="{91DBE70B-43EA-E205-23DD-EE927A6D70D0}"/>
                </a:ext>
              </a:extLst>
            </p:cNvPr>
            <p:cNvSpPr/>
            <p:nvPr/>
          </p:nvSpPr>
          <p:spPr>
            <a:xfrm>
              <a:off x="0" y="0"/>
              <a:ext cx="21945600" cy="5608320"/>
            </a:xfrm>
            <a:custGeom>
              <a:avLst/>
              <a:gdLst/>
              <a:ahLst/>
              <a:cxnLst/>
              <a:rect l="l" t="t" r="r" b="b"/>
              <a:pathLst>
                <a:path w="21945600" h="5608320">
                  <a:moveTo>
                    <a:pt x="0" y="0"/>
                  </a:moveTo>
                  <a:lnTo>
                    <a:pt x="21945600" y="0"/>
                  </a:lnTo>
                  <a:lnTo>
                    <a:pt x="21945600" y="5608320"/>
                  </a:lnTo>
                  <a:lnTo>
                    <a:pt x="0" y="5608320"/>
                  </a:lnTo>
                  <a:close/>
                </a:path>
              </a:pathLst>
            </a:custGeom>
            <a:blipFill>
              <a:blip r:embed="rId3">
                <a:alphaModFix amt="0"/>
              </a:blip>
              <a:stretch>
                <a:fillRect t="-26245" b="-26245"/>
              </a:stretch>
            </a:blipFill>
          </p:spPr>
          <p:txBody>
            <a:bodyPr/>
            <a:lstStyle/>
            <a:p>
              <a:endParaRPr lang="en-US"/>
            </a:p>
          </p:txBody>
        </p:sp>
        <p:sp>
          <p:nvSpPr>
            <p:cNvPr id="5" name="TextBox 5">
              <a:extLst>
                <a:ext uri="{FF2B5EF4-FFF2-40B4-BE49-F238E27FC236}">
                  <a16:creationId xmlns:a16="http://schemas.microsoft.com/office/drawing/2014/main" id="{21753E77-09CB-101E-8CE1-4840E9F2AB16}"/>
                </a:ext>
              </a:extLst>
            </p:cNvPr>
            <p:cNvSpPr txBox="1"/>
            <p:nvPr/>
          </p:nvSpPr>
          <p:spPr>
            <a:xfrm>
              <a:off x="0" y="-19050"/>
              <a:ext cx="21945600" cy="5627370"/>
            </a:xfrm>
            <a:prstGeom prst="rect">
              <a:avLst/>
            </a:prstGeom>
          </p:spPr>
          <p:txBody>
            <a:bodyPr lIns="0" tIns="0" rIns="0" bIns="0" rtlCol="0" anchor="ctr"/>
            <a:lstStyle/>
            <a:p>
              <a:pPr algn="ctr">
                <a:lnSpc>
                  <a:spcPts val="5280"/>
                </a:lnSpc>
              </a:pPr>
              <a:r>
                <a:rPr lang="en-US" sz="4400" b="1" dirty="0">
                  <a:solidFill>
                    <a:srgbClr val="092459"/>
                  </a:solidFill>
                  <a:latin typeface="Arial Bold Italics"/>
                  <a:ea typeface="Arial Bold Italics"/>
                  <a:cs typeface="Arial Bold Italics"/>
                  <a:sym typeface="Arial Bold Italics"/>
                </a:rPr>
                <a:t>Key Message for the Forum</a:t>
              </a:r>
            </a:p>
            <a:p>
              <a:pPr algn="ctr">
                <a:lnSpc>
                  <a:spcPts val="5280"/>
                </a:lnSpc>
              </a:pPr>
              <a:r>
                <a:rPr lang="en-US" sz="4400" i="1" dirty="0">
                  <a:solidFill>
                    <a:srgbClr val="092459"/>
                  </a:solidFill>
                  <a:latin typeface="Arial Bold Italics"/>
                  <a:ea typeface="Arial Bold Italics"/>
                  <a:cs typeface="Arial Bold Italics"/>
                  <a:sym typeface="Arial Bold Italics"/>
                </a:rPr>
                <a:t>Africa cannot fully advance child rights, gender equality or inclusive development without complete, timely and trusted CRVS systems. Statistics that matter are statistics that identify who is being born, who is dying, who is excluded and who needs protection.</a:t>
              </a:r>
            </a:p>
          </p:txBody>
        </p:sp>
      </p:grpSp>
      <p:grpSp>
        <p:nvGrpSpPr>
          <p:cNvPr id="6" name="Group 6">
            <a:extLst>
              <a:ext uri="{FF2B5EF4-FFF2-40B4-BE49-F238E27FC236}">
                <a16:creationId xmlns:a16="http://schemas.microsoft.com/office/drawing/2014/main" id="{F56ED803-4266-0E40-A1E9-CF38859A70E1}"/>
              </a:ext>
            </a:extLst>
          </p:cNvPr>
          <p:cNvGrpSpPr/>
          <p:nvPr/>
        </p:nvGrpSpPr>
        <p:grpSpPr>
          <a:xfrm>
            <a:off x="6388103" y="6900167"/>
            <a:ext cx="5511803" cy="135131"/>
            <a:chOff x="0" y="0"/>
            <a:chExt cx="7349071" cy="180175"/>
          </a:xfrm>
        </p:grpSpPr>
        <p:sp>
          <p:nvSpPr>
            <p:cNvPr id="7" name="Freeform 7">
              <a:extLst>
                <a:ext uri="{FF2B5EF4-FFF2-40B4-BE49-F238E27FC236}">
                  <a16:creationId xmlns:a16="http://schemas.microsoft.com/office/drawing/2014/main" id="{3A12B033-ACA5-D0DB-27A9-45A3C3361057}"/>
                </a:ext>
              </a:extLst>
            </p:cNvPr>
            <p:cNvSpPr/>
            <p:nvPr/>
          </p:nvSpPr>
          <p:spPr>
            <a:xfrm>
              <a:off x="0" y="0"/>
              <a:ext cx="7349109" cy="180213"/>
            </a:xfrm>
            <a:custGeom>
              <a:avLst/>
              <a:gdLst/>
              <a:ahLst/>
              <a:cxnLst/>
              <a:rect l="l" t="t" r="r" b="b"/>
              <a:pathLst>
                <a:path w="7349109" h="180213">
                  <a:moveTo>
                    <a:pt x="0" y="0"/>
                  </a:moveTo>
                  <a:lnTo>
                    <a:pt x="7349109" y="0"/>
                  </a:lnTo>
                  <a:lnTo>
                    <a:pt x="7349109" y="180213"/>
                  </a:lnTo>
                  <a:lnTo>
                    <a:pt x="0" y="180213"/>
                  </a:lnTo>
                  <a:close/>
                </a:path>
              </a:pathLst>
            </a:custGeom>
            <a:solidFill>
              <a:srgbClr val="D70A5F"/>
            </a:solidFill>
            <a:ln w="25400" cap="sq">
              <a:solidFill>
                <a:srgbClr val="FF6A16"/>
              </a:solidFill>
              <a:prstDash val="solid"/>
              <a:miter/>
            </a:ln>
          </p:spPr>
          <p:txBody>
            <a:bodyPr/>
            <a:lstStyle/>
            <a:p>
              <a:endParaRPr lang="en-US"/>
            </a:p>
          </p:txBody>
        </p:sp>
      </p:grpSp>
      <p:sp>
        <p:nvSpPr>
          <p:cNvPr id="9" name="Freeform 9">
            <a:extLst>
              <a:ext uri="{FF2B5EF4-FFF2-40B4-BE49-F238E27FC236}">
                <a16:creationId xmlns:a16="http://schemas.microsoft.com/office/drawing/2014/main" id="{4D218E32-A800-1890-00C9-EDD6BD85E2BA}"/>
              </a:ext>
            </a:extLst>
          </p:cNvPr>
          <p:cNvSpPr/>
          <p:nvPr/>
        </p:nvSpPr>
        <p:spPr>
          <a:xfrm>
            <a:off x="914400" y="7168896"/>
            <a:ext cx="16459200" cy="768096"/>
          </a:xfrm>
          <a:custGeom>
            <a:avLst/>
            <a:gdLst/>
            <a:ahLst/>
            <a:cxnLst/>
            <a:rect l="l" t="t" r="r" b="b"/>
            <a:pathLst>
              <a:path w="21945600" h="1024128">
                <a:moveTo>
                  <a:pt x="0" y="0"/>
                </a:moveTo>
                <a:lnTo>
                  <a:pt x="21945600" y="0"/>
                </a:lnTo>
                <a:lnTo>
                  <a:pt x="21945600" y="1024128"/>
                </a:lnTo>
                <a:lnTo>
                  <a:pt x="0" y="1024128"/>
                </a:lnTo>
                <a:close/>
              </a:path>
            </a:pathLst>
          </a:custGeom>
          <a:blipFill>
            <a:blip r:embed="rId3">
              <a:alphaModFix amt="0"/>
            </a:blip>
            <a:stretch>
              <a:fillRect t="-367536" b="-367536"/>
            </a:stretch>
          </a:blipFill>
        </p:spPr>
        <p:txBody>
          <a:bodyPr/>
          <a:lstStyle/>
          <a:p>
            <a:endParaRPr lang="en-US"/>
          </a:p>
        </p:txBody>
      </p:sp>
      <p:sp>
        <p:nvSpPr>
          <p:cNvPr id="11" name="TextBox 11">
            <a:extLst>
              <a:ext uri="{FF2B5EF4-FFF2-40B4-BE49-F238E27FC236}">
                <a16:creationId xmlns:a16="http://schemas.microsoft.com/office/drawing/2014/main" id="{AD99AD78-4724-5B1E-A3AE-434CC415C83B}"/>
              </a:ext>
            </a:extLst>
          </p:cNvPr>
          <p:cNvSpPr txBox="1"/>
          <p:nvPr/>
        </p:nvSpPr>
        <p:spPr>
          <a:xfrm>
            <a:off x="17150353" y="9210675"/>
            <a:ext cx="370294" cy="463781"/>
          </a:xfrm>
          <a:prstGeom prst="rect">
            <a:avLst/>
          </a:prstGeom>
        </p:spPr>
        <p:txBody>
          <a:bodyPr wrap="none" lIns="0" tIns="0" rIns="0" bIns="0" rtlCol="0" anchor="t">
            <a:spAutoFit/>
          </a:bodyPr>
          <a:lstStyle/>
          <a:p>
            <a:pPr algn="ctr">
              <a:lnSpc>
                <a:spcPts val="3919"/>
              </a:lnSpc>
              <a:spcBef>
                <a:spcPct val="0"/>
              </a:spcBef>
            </a:pPr>
            <a:r>
              <a:rPr lang="en-US" sz="2799" b="1" dirty="0">
                <a:solidFill>
                  <a:srgbClr val="092459"/>
                </a:solidFill>
                <a:latin typeface="Montserrat Heavy"/>
                <a:ea typeface="Montserrat Heavy"/>
                <a:cs typeface="Montserrat Heavy"/>
                <a:sym typeface="Montserrat Heavy"/>
              </a:rPr>
              <a:t>13</a:t>
            </a:r>
          </a:p>
        </p:txBody>
      </p:sp>
      <p:pic>
        <p:nvPicPr>
          <p:cNvPr id="12" name="Picture 11" descr="Rights Based Approach Blue Gradient Concept Icon Stock Vector ...">
            <a:extLst>
              <a:ext uri="{FF2B5EF4-FFF2-40B4-BE49-F238E27FC236}">
                <a16:creationId xmlns:a16="http://schemas.microsoft.com/office/drawing/2014/main" id="{5A0718BD-977D-D4BA-38EA-B62923C6E79B}"/>
              </a:ext>
            </a:extLst>
          </p:cNvPr>
          <p:cNvPicPr>
            <a:picLocks noChangeAspect="1"/>
          </p:cNvPicPr>
          <p:nvPr/>
        </p:nvPicPr>
        <p:blipFill>
          <a:blip r:embed="rId4"/>
          <a:stretch>
            <a:fillRect/>
          </a:stretch>
        </p:blipFill>
        <p:spPr>
          <a:xfrm>
            <a:off x="986938" y="7146607"/>
            <a:ext cx="2899262" cy="2899262"/>
          </a:xfrm>
          <a:prstGeom prst="rect">
            <a:avLst/>
          </a:prstGeom>
        </p:spPr>
      </p:pic>
      <p:pic>
        <p:nvPicPr>
          <p:cNvPr id="16" name="Picture 15" descr="Inclusive Action">
            <a:extLst>
              <a:ext uri="{FF2B5EF4-FFF2-40B4-BE49-F238E27FC236}">
                <a16:creationId xmlns:a16="http://schemas.microsoft.com/office/drawing/2014/main" id="{CD6BBAEF-F712-2750-06B3-F441B39F2DC8}"/>
              </a:ext>
            </a:extLst>
          </p:cNvPr>
          <p:cNvPicPr>
            <a:picLocks noChangeAspect="1"/>
          </p:cNvPicPr>
          <p:nvPr/>
        </p:nvPicPr>
        <p:blipFill>
          <a:blip r:embed="rId5"/>
          <a:stretch>
            <a:fillRect/>
          </a:stretch>
        </p:blipFill>
        <p:spPr>
          <a:xfrm>
            <a:off x="12759931" y="7360447"/>
            <a:ext cx="3358549" cy="2685422"/>
          </a:xfrm>
          <a:prstGeom prst="rect">
            <a:avLst/>
          </a:prstGeom>
        </p:spPr>
      </p:pic>
      <p:pic>
        <p:nvPicPr>
          <p:cNvPr id="17" name="Picture 16" descr="Peace, Justice and Strong Institutions Icon - Goal 16 out of 17 ...">
            <a:extLst>
              <a:ext uri="{FF2B5EF4-FFF2-40B4-BE49-F238E27FC236}">
                <a16:creationId xmlns:a16="http://schemas.microsoft.com/office/drawing/2014/main" id="{7286A0AE-57C1-9D7C-81D4-931D8DF1EADE}"/>
              </a:ext>
            </a:extLst>
          </p:cNvPr>
          <p:cNvPicPr>
            <a:picLocks noChangeAspect="1"/>
          </p:cNvPicPr>
          <p:nvPr/>
        </p:nvPicPr>
        <p:blipFill>
          <a:blip r:embed="rId6"/>
          <a:stretch>
            <a:fillRect/>
          </a:stretch>
        </p:blipFill>
        <p:spPr>
          <a:xfrm>
            <a:off x="7801289" y="7552944"/>
            <a:ext cx="2685422" cy="2685422"/>
          </a:xfrm>
          <a:prstGeom prst="rect">
            <a:avLst/>
          </a:prstGeom>
        </p:spPr>
      </p:pic>
    </p:spTree>
    <p:extLst>
      <p:ext uri="{BB962C8B-B14F-4D97-AF65-F5344CB8AC3E}">
        <p14:creationId xmlns:p14="http://schemas.microsoft.com/office/powerpoint/2010/main" val="3542300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296" y="-1512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2000"/>
            </a:blip>
            <a:stretch>
              <a:fillRect l="-10157" t="-29561" r="-53262" b="-73986"/>
            </a:stretch>
          </a:blipFill>
        </p:spPr>
        <p:txBody>
          <a:bodyPr/>
          <a:lstStyle/>
          <a:p>
            <a:endParaRPr lang="en-US"/>
          </a:p>
        </p:txBody>
      </p:sp>
      <p:grpSp>
        <p:nvGrpSpPr>
          <p:cNvPr id="3" name="Group 3"/>
          <p:cNvGrpSpPr/>
          <p:nvPr/>
        </p:nvGrpSpPr>
        <p:grpSpPr>
          <a:xfrm>
            <a:off x="1612897" y="5907300"/>
            <a:ext cx="15062197" cy="3025397"/>
            <a:chOff x="0" y="0"/>
            <a:chExt cx="20082929" cy="4033863"/>
          </a:xfrm>
        </p:grpSpPr>
        <p:sp>
          <p:nvSpPr>
            <p:cNvPr id="4" name="Freeform 4"/>
            <p:cNvSpPr/>
            <p:nvPr/>
          </p:nvSpPr>
          <p:spPr>
            <a:xfrm>
              <a:off x="0" y="0"/>
              <a:ext cx="20083019" cy="4033901"/>
            </a:xfrm>
            <a:custGeom>
              <a:avLst/>
              <a:gdLst/>
              <a:ahLst/>
              <a:cxnLst/>
              <a:rect l="l" t="t" r="r" b="b"/>
              <a:pathLst>
                <a:path w="20083019" h="4033901">
                  <a:moveTo>
                    <a:pt x="0" y="242062"/>
                  </a:moveTo>
                  <a:cubicBezTo>
                    <a:pt x="0" y="108331"/>
                    <a:pt x="108331" y="0"/>
                    <a:pt x="242062" y="0"/>
                  </a:cubicBezTo>
                  <a:lnTo>
                    <a:pt x="19840956" y="0"/>
                  </a:lnTo>
                  <a:cubicBezTo>
                    <a:pt x="19974688" y="0"/>
                    <a:pt x="20083019" y="108331"/>
                    <a:pt x="20083019" y="242062"/>
                  </a:cubicBezTo>
                  <a:lnTo>
                    <a:pt x="20083019" y="3791839"/>
                  </a:lnTo>
                  <a:cubicBezTo>
                    <a:pt x="20083019" y="3925570"/>
                    <a:pt x="19974688" y="4033901"/>
                    <a:pt x="19840956" y="4033901"/>
                  </a:cubicBezTo>
                  <a:lnTo>
                    <a:pt x="242062" y="4033901"/>
                  </a:lnTo>
                  <a:cubicBezTo>
                    <a:pt x="108331" y="4033901"/>
                    <a:pt x="0" y="3925443"/>
                    <a:pt x="0" y="3791839"/>
                  </a:cubicBezTo>
                  <a:close/>
                </a:path>
              </a:pathLst>
            </a:custGeom>
            <a:solidFill>
              <a:srgbClr val="FDF0DC">
                <a:alpha val="27843"/>
              </a:srgbClr>
            </a:solidFill>
            <a:ln w="25400" cap="sq">
              <a:solidFill>
                <a:srgbClr val="E0E3ED">
                  <a:alpha val="27843"/>
                </a:srgbClr>
              </a:solidFill>
              <a:prstDash val="solid"/>
              <a:miter/>
            </a:ln>
          </p:spPr>
          <p:txBody>
            <a:bodyPr/>
            <a:lstStyle/>
            <a:p>
              <a:endParaRPr lang="en-US"/>
            </a:p>
          </p:txBody>
        </p:sp>
      </p:grpSp>
      <p:grpSp>
        <p:nvGrpSpPr>
          <p:cNvPr id="5" name="Group 5"/>
          <p:cNvGrpSpPr/>
          <p:nvPr/>
        </p:nvGrpSpPr>
        <p:grpSpPr>
          <a:xfrm>
            <a:off x="2145602" y="6099163"/>
            <a:ext cx="1675867" cy="580834"/>
            <a:chOff x="0" y="0"/>
            <a:chExt cx="2308217" cy="799998"/>
          </a:xfrm>
        </p:grpSpPr>
        <p:sp>
          <p:nvSpPr>
            <p:cNvPr id="6" name="Freeform 6"/>
            <p:cNvSpPr/>
            <p:nvPr/>
          </p:nvSpPr>
          <p:spPr>
            <a:xfrm>
              <a:off x="0" y="0"/>
              <a:ext cx="2308221" cy="800000"/>
            </a:xfrm>
            <a:custGeom>
              <a:avLst/>
              <a:gdLst/>
              <a:ahLst/>
              <a:cxnLst/>
              <a:rect l="l" t="t" r="r" b="b"/>
              <a:pathLst>
                <a:path w="2308221" h="800000">
                  <a:moveTo>
                    <a:pt x="0" y="0"/>
                  </a:moveTo>
                  <a:lnTo>
                    <a:pt x="2308221" y="0"/>
                  </a:lnTo>
                  <a:lnTo>
                    <a:pt x="2308221" y="800000"/>
                  </a:lnTo>
                  <a:lnTo>
                    <a:pt x="0" y="800000"/>
                  </a:lnTo>
                  <a:close/>
                </a:path>
              </a:pathLst>
            </a:custGeom>
            <a:blipFill>
              <a:blip r:embed="rId3">
                <a:alphaModFix amt="0"/>
              </a:blip>
              <a:stretch>
                <a:fillRect t="-144850" r="-246587" b="-144850"/>
              </a:stretch>
            </a:blipFill>
          </p:spPr>
          <p:txBody>
            <a:bodyPr/>
            <a:lstStyle/>
            <a:p>
              <a:endParaRPr lang="en-US"/>
            </a:p>
          </p:txBody>
        </p:sp>
        <p:sp>
          <p:nvSpPr>
            <p:cNvPr id="7" name="TextBox 7"/>
            <p:cNvSpPr txBox="1"/>
            <p:nvPr/>
          </p:nvSpPr>
          <p:spPr>
            <a:xfrm>
              <a:off x="0" y="-9525"/>
              <a:ext cx="2308217" cy="809523"/>
            </a:xfrm>
            <a:prstGeom prst="rect">
              <a:avLst/>
            </a:prstGeom>
          </p:spPr>
          <p:txBody>
            <a:bodyPr lIns="0" tIns="0" rIns="0" bIns="0" rtlCol="0" anchor="ctr"/>
            <a:lstStyle/>
            <a:p>
              <a:pPr algn="l">
                <a:lnSpc>
                  <a:spcPts val="2400"/>
                </a:lnSpc>
              </a:pPr>
              <a:r>
                <a:rPr lang="en-US" sz="2000" b="1" spc="280">
                  <a:solidFill>
                    <a:srgbClr val="1E2050"/>
                  </a:solidFill>
                  <a:latin typeface="Arial Bold"/>
                  <a:ea typeface="Arial Bold"/>
                  <a:cs typeface="Arial Bold"/>
                  <a:sym typeface="Arial Bold"/>
                </a:rPr>
                <a:t>CONTACT</a:t>
              </a:r>
            </a:p>
          </p:txBody>
        </p:sp>
      </p:grpSp>
      <p:grpSp>
        <p:nvGrpSpPr>
          <p:cNvPr id="8" name="Group 8"/>
          <p:cNvGrpSpPr/>
          <p:nvPr/>
        </p:nvGrpSpPr>
        <p:grpSpPr>
          <a:xfrm>
            <a:off x="2425598" y="6860000"/>
            <a:ext cx="4200001" cy="480003"/>
            <a:chOff x="0" y="0"/>
            <a:chExt cx="5600002" cy="640004"/>
          </a:xfrm>
        </p:grpSpPr>
        <p:sp>
          <p:nvSpPr>
            <p:cNvPr id="9" name="Freeform 9"/>
            <p:cNvSpPr/>
            <p:nvPr/>
          </p:nvSpPr>
          <p:spPr>
            <a:xfrm>
              <a:off x="0" y="0"/>
              <a:ext cx="5600000" cy="640000"/>
            </a:xfrm>
            <a:custGeom>
              <a:avLst/>
              <a:gdLst/>
              <a:ahLst/>
              <a:cxnLst/>
              <a:rect l="l" t="t" r="r" b="b"/>
              <a:pathLst>
                <a:path w="5600000" h="640000">
                  <a:moveTo>
                    <a:pt x="0" y="0"/>
                  </a:moveTo>
                  <a:lnTo>
                    <a:pt x="5600000" y="0"/>
                  </a:lnTo>
                  <a:lnTo>
                    <a:pt x="5600000" y="640000"/>
                  </a:lnTo>
                  <a:lnTo>
                    <a:pt x="0" y="640000"/>
                  </a:lnTo>
                  <a:close/>
                </a:path>
              </a:pathLst>
            </a:custGeom>
            <a:blipFill>
              <a:blip r:embed="rId3">
                <a:alphaModFix amt="0"/>
              </a:blip>
              <a:stretch>
                <a:fillRect t="-120493" b="-120494"/>
              </a:stretch>
            </a:blipFill>
          </p:spPr>
          <p:txBody>
            <a:bodyPr/>
            <a:lstStyle/>
            <a:p>
              <a:endParaRPr lang="en-US"/>
            </a:p>
          </p:txBody>
        </p:sp>
        <p:sp>
          <p:nvSpPr>
            <p:cNvPr id="10" name="TextBox 10"/>
            <p:cNvSpPr txBox="1"/>
            <p:nvPr/>
          </p:nvSpPr>
          <p:spPr>
            <a:xfrm>
              <a:off x="0" y="-19050"/>
              <a:ext cx="5600002" cy="659054"/>
            </a:xfrm>
            <a:prstGeom prst="rect">
              <a:avLst/>
            </a:prstGeom>
          </p:spPr>
          <p:txBody>
            <a:bodyPr lIns="0" tIns="0" rIns="0" bIns="0" rtlCol="0" anchor="ctr"/>
            <a:lstStyle/>
            <a:p>
              <a:pPr algn="l">
                <a:lnSpc>
                  <a:spcPts val="2039"/>
                </a:lnSpc>
              </a:pPr>
              <a:r>
                <a:rPr lang="en-US" sz="1700" b="1" spc="200">
                  <a:solidFill>
                    <a:srgbClr val="1E2050"/>
                  </a:solidFill>
                  <a:latin typeface="Arial Bold"/>
                  <a:ea typeface="Arial Bold"/>
                  <a:cs typeface="Arial Bold"/>
                  <a:sym typeface="Arial Bold"/>
                </a:rPr>
                <a:t>NAME</a:t>
              </a:r>
            </a:p>
          </p:txBody>
        </p:sp>
      </p:grpSp>
      <p:grpSp>
        <p:nvGrpSpPr>
          <p:cNvPr id="11" name="Group 11"/>
          <p:cNvGrpSpPr/>
          <p:nvPr/>
        </p:nvGrpSpPr>
        <p:grpSpPr>
          <a:xfrm>
            <a:off x="2425598" y="7379999"/>
            <a:ext cx="4200001" cy="519998"/>
            <a:chOff x="0" y="0"/>
            <a:chExt cx="5600002" cy="693331"/>
          </a:xfrm>
        </p:grpSpPr>
        <p:sp>
          <p:nvSpPr>
            <p:cNvPr id="12" name="Freeform 12"/>
            <p:cNvSpPr/>
            <p:nvPr/>
          </p:nvSpPr>
          <p:spPr>
            <a:xfrm>
              <a:off x="0" y="0"/>
              <a:ext cx="5600000" cy="693333"/>
            </a:xfrm>
            <a:custGeom>
              <a:avLst/>
              <a:gdLst/>
              <a:ahLst/>
              <a:cxnLst/>
              <a:rect l="l" t="t" r="r" b="b"/>
              <a:pathLst>
                <a:path w="5600000" h="693333">
                  <a:moveTo>
                    <a:pt x="0" y="0"/>
                  </a:moveTo>
                  <a:lnTo>
                    <a:pt x="5600000" y="0"/>
                  </a:lnTo>
                  <a:lnTo>
                    <a:pt x="5600000" y="693333"/>
                  </a:lnTo>
                  <a:lnTo>
                    <a:pt x="0" y="693333"/>
                  </a:lnTo>
                  <a:close/>
                </a:path>
              </a:pathLst>
            </a:custGeom>
            <a:blipFill>
              <a:blip r:embed="rId3">
                <a:alphaModFix amt="0"/>
              </a:blip>
              <a:stretch>
                <a:fillRect t="-107379" b="-107379"/>
              </a:stretch>
            </a:blipFill>
          </p:spPr>
          <p:txBody>
            <a:bodyPr/>
            <a:lstStyle/>
            <a:p>
              <a:endParaRPr lang="en-US"/>
            </a:p>
          </p:txBody>
        </p:sp>
        <p:sp>
          <p:nvSpPr>
            <p:cNvPr id="13" name="TextBox 13"/>
            <p:cNvSpPr txBox="1"/>
            <p:nvPr/>
          </p:nvSpPr>
          <p:spPr>
            <a:xfrm>
              <a:off x="0" y="-9525"/>
              <a:ext cx="5600002" cy="702856"/>
            </a:xfrm>
            <a:prstGeom prst="rect">
              <a:avLst/>
            </a:prstGeom>
          </p:spPr>
          <p:txBody>
            <a:bodyPr lIns="0" tIns="0" rIns="0" bIns="0" rtlCol="0" anchor="ctr"/>
            <a:lstStyle/>
            <a:p>
              <a:pPr algn="l">
                <a:lnSpc>
                  <a:spcPts val="2520"/>
                </a:lnSpc>
              </a:pPr>
              <a:r>
                <a:rPr lang="en-US" sz="2100" dirty="0">
                  <a:solidFill>
                    <a:srgbClr val="555568"/>
                  </a:solidFill>
                  <a:latin typeface="Arial"/>
                  <a:ea typeface="Arial"/>
                  <a:cs typeface="Arial"/>
                  <a:sym typeface="Arial"/>
                </a:rPr>
                <a:t>Pamela Kakande Nabukhonzo</a:t>
              </a:r>
            </a:p>
          </p:txBody>
        </p:sp>
      </p:grpSp>
      <p:grpSp>
        <p:nvGrpSpPr>
          <p:cNvPr id="14" name="Group 14"/>
          <p:cNvGrpSpPr/>
          <p:nvPr/>
        </p:nvGrpSpPr>
        <p:grpSpPr>
          <a:xfrm>
            <a:off x="2425598" y="7940002"/>
            <a:ext cx="4200001" cy="30004"/>
            <a:chOff x="0" y="0"/>
            <a:chExt cx="5600002" cy="40005"/>
          </a:xfrm>
        </p:grpSpPr>
        <p:sp>
          <p:nvSpPr>
            <p:cNvPr id="15" name="Freeform 15"/>
            <p:cNvSpPr/>
            <p:nvPr/>
          </p:nvSpPr>
          <p:spPr>
            <a:xfrm>
              <a:off x="0" y="0"/>
              <a:ext cx="5599938" cy="40005"/>
            </a:xfrm>
            <a:custGeom>
              <a:avLst/>
              <a:gdLst/>
              <a:ahLst/>
              <a:cxnLst/>
              <a:rect l="l" t="t" r="r" b="b"/>
              <a:pathLst>
                <a:path w="5599938" h="40005">
                  <a:moveTo>
                    <a:pt x="0" y="0"/>
                  </a:moveTo>
                  <a:lnTo>
                    <a:pt x="5599938" y="0"/>
                  </a:lnTo>
                  <a:lnTo>
                    <a:pt x="5599938" y="40005"/>
                  </a:lnTo>
                  <a:lnTo>
                    <a:pt x="0" y="40005"/>
                  </a:lnTo>
                  <a:close/>
                </a:path>
              </a:pathLst>
            </a:custGeom>
            <a:solidFill>
              <a:srgbClr val="C6CAD8"/>
            </a:solidFill>
          </p:spPr>
          <p:txBody>
            <a:bodyPr/>
            <a:lstStyle/>
            <a:p>
              <a:endParaRPr lang="en-US"/>
            </a:p>
          </p:txBody>
        </p:sp>
      </p:grpSp>
      <p:grpSp>
        <p:nvGrpSpPr>
          <p:cNvPr id="16" name="Group 16"/>
          <p:cNvGrpSpPr/>
          <p:nvPr/>
        </p:nvGrpSpPr>
        <p:grpSpPr>
          <a:xfrm>
            <a:off x="7044004" y="6860000"/>
            <a:ext cx="4200001" cy="480003"/>
            <a:chOff x="0" y="0"/>
            <a:chExt cx="5600002" cy="640004"/>
          </a:xfrm>
        </p:grpSpPr>
        <p:sp>
          <p:nvSpPr>
            <p:cNvPr id="17" name="Freeform 17"/>
            <p:cNvSpPr/>
            <p:nvPr/>
          </p:nvSpPr>
          <p:spPr>
            <a:xfrm>
              <a:off x="0" y="0"/>
              <a:ext cx="5600000" cy="640000"/>
            </a:xfrm>
            <a:custGeom>
              <a:avLst/>
              <a:gdLst/>
              <a:ahLst/>
              <a:cxnLst/>
              <a:rect l="l" t="t" r="r" b="b"/>
              <a:pathLst>
                <a:path w="5600000" h="640000">
                  <a:moveTo>
                    <a:pt x="0" y="0"/>
                  </a:moveTo>
                  <a:lnTo>
                    <a:pt x="5600000" y="0"/>
                  </a:lnTo>
                  <a:lnTo>
                    <a:pt x="5600000" y="640000"/>
                  </a:lnTo>
                  <a:lnTo>
                    <a:pt x="0" y="640000"/>
                  </a:lnTo>
                  <a:close/>
                </a:path>
              </a:pathLst>
            </a:custGeom>
            <a:blipFill>
              <a:blip r:embed="rId3">
                <a:alphaModFix amt="0"/>
              </a:blip>
              <a:stretch>
                <a:fillRect t="-120493" b="-120494"/>
              </a:stretch>
            </a:blipFill>
          </p:spPr>
          <p:txBody>
            <a:bodyPr/>
            <a:lstStyle/>
            <a:p>
              <a:endParaRPr lang="en-US"/>
            </a:p>
          </p:txBody>
        </p:sp>
        <p:sp>
          <p:nvSpPr>
            <p:cNvPr id="18" name="TextBox 18"/>
            <p:cNvSpPr txBox="1"/>
            <p:nvPr/>
          </p:nvSpPr>
          <p:spPr>
            <a:xfrm>
              <a:off x="0" y="-19050"/>
              <a:ext cx="5600002" cy="659054"/>
            </a:xfrm>
            <a:prstGeom prst="rect">
              <a:avLst/>
            </a:prstGeom>
          </p:spPr>
          <p:txBody>
            <a:bodyPr lIns="0" tIns="0" rIns="0" bIns="0" rtlCol="0" anchor="ctr"/>
            <a:lstStyle/>
            <a:p>
              <a:pPr algn="l">
                <a:lnSpc>
                  <a:spcPts val="2039"/>
                </a:lnSpc>
              </a:pPr>
              <a:r>
                <a:rPr lang="en-US" sz="1700" b="1" spc="200">
                  <a:solidFill>
                    <a:srgbClr val="1E2050"/>
                  </a:solidFill>
                  <a:latin typeface="Arial Bold"/>
                  <a:ea typeface="Arial Bold"/>
                  <a:cs typeface="Arial Bold"/>
                  <a:sym typeface="Arial Bold"/>
                </a:rPr>
                <a:t>EMAIL</a:t>
              </a:r>
            </a:p>
          </p:txBody>
        </p:sp>
      </p:grpSp>
      <p:grpSp>
        <p:nvGrpSpPr>
          <p:cNvPr id="19" name="Group 19"/>
          <p:cNvGrpSpPr/>
          <p:nvPr/>
        </p:nvGrpSpPr>
        <p:grpSpPr>
          <a:xfrm>
            <a:off x="7044004" y="7372855"/>
            <a:ext cx="4200001" cy="527143"/>
            <a:chOff x="0" y="-9525"/>
            <a:chExt cx="5600002" cy="702858"/>
          </a:xfrm>
        </p:grpSpPr>
        <p:sp>
          <p:nvSpPr>
            <p:cNvPr id="20" name="Freeform 20"/>
            <p:cNvSpPr/>
            <p:nvPr/>
          </p:nvSpPr>
          <p:spPr>
            <a:xfrm>
              <a:off x="0" y="0"/>
              <a:ext cx="5600001" cy="693333"/>
            </a:xfrm>
            <a:custGeom>
              <a:avLst/>
              <a:gdLst/>
              <a:ahLst/>
              <a:cxnLst/>
              <a:rect l="l" t="t" r="r" b="b"/>
              <a:pathLst>
                <a:path w="5600000" h="693333">
                  <a:moveTo>
                    <a:pt x="0" y="0"/>
                  </a:moveTo>
                  <a:lnTo>
                    <a:pt x="5600000" y="0"/>
                  </a:lnTo>
                  <a:lnTo>
                    <a:pt x="5600000" y="693333"/>
                  </a:lnTo>
                  <a:lnTo>
                    <a:pt x="0" y="693333"/>
                  </a:lnTo>
                  <a:close/>
                </a:path>
              </a:pathLst>
            </a:custGeom>
            <a:blipFill>
              <a:blip r:embed="rId3">
                <a:alphaModFix amt="0"/>
              </a:blip>
              <a:stretch>
                <a:fillRect t="-107379" b="-107379"/>
              </a:stretch>
            </a:blipFill>
          </p:spPr>
          <p:txBody>
            <a:bodyPr/>
            <a:lstStyle/>
            <a:p>
              <a:endParaRPr lang="en-US"/>
            </a:p>
          </p:txBody>
        </p:sp>
        <p:sp>
          <p:nvSpPr>
            <p:cNvPr id="21" name="TextBox 21"/>
            <p:cNvSpPr txBox="1"/>
            <p:nvPr/>
          </p:nvSpPr>
          <p:spPr>
            <a:xfrm>
              <a:off x="0" y="-9525"/>
              <a:ext cx="5600002" cy="702856"/>
            </a:xfrm>
            <a:prstGeom prst="rect">
              <a:avLst/>
            </a:prstGeom>
          </p:spPr>
          <p:txBody>
            <a:bodyPr lIns="0" tIns="0" rIns="0" bIns="0" rtlCol="0" anchor="ctr"/>
            <a:lstStyle/>
            <a:p>
              <a:pPr algn="l">
                <a:lnSpc>
                  <a:spcPts val="2520"/>
                </a:lnSpc>
              </a:pPr>
              <a:r>
                <a:rPr lang="en-US" sz="2100" dirty="0">
                  <a:solidFill>
                    <a:srgbClr val="555568"/>
                  </a:solidFill>
                  <a:latin typeface="Arial"/>
                  <a:ea typeface="Arial"/>
                  <a:cs typeface="Arial"/>
                  <a:sym typeface="Arial"/>
                </a:rPr>
                <a:t>pamela.nabukhonzo@un.org</a:t>
              </a:r>
            </a:p>
          </p:txBody>
        </p:sp>
      </p:grpSp>
      <p:grpSp>
        <p:nvGrpSpPr>
          <p:cNvPr id="22" name="Group 22"/>
          <p:cNvGrpSpPr/>
          <p:nvPr/>
        </p:nvGrpSpPr>
        <p:grpSpPr>
          <a:xfrm>
            <a:off x="7044004" y="7940002"/>
            <a:ext cx="4200001" cy="30004"/>
            <a:chOff x="0" y="0"/>
            <a:chExt cx="5600002" cy="40005"/>
          </a:xfrm>
        </p:grpSpPr>
        <p:sp>
          <p:nvSpPr>
            <p:cNvPr id="23" name="Freeform 23"/>
            <p:cNvSpPr/>
            <p:nvPr/>
          </p:nvSpPr>
          <p:spPr>
            <a:xfrm>
              <a:off x="0" y="0"/>
              <a:ext cx="5599938" cy="40005"/>
            </a:xfrm>
            <a:custGeom>
              <a:avLst/>
              <a:gdLst/>
              <a:ahLst/>
              <a:cxnLst/>
              <a:rect l="l" t="t" r="r" b="b"/>
              <a:pathLst>
                <a:path w="5599938" h="40005">
                  <a:moveTo>
                    <a:pt x="0" y="0"/>
                  </a:moveTo>
                  <a:lnTo>
                    <a:pt x="5599938" y="0"/>
                  </a:lnTo>
                  <a:lnTo>
                    <a:pt x="5599938" y="40005"/>
                  </a:lnTo>
                  <a:lnTo>
                    <a:pt x="0" y="40005"/>
                  </a:lnTo>
                  <a:close/>
                </a:path>
              </a:pathLst>
            </a:custGeom>
            <a:solidFill>
              <a:srgbClr val="C6CAD8"/>
            </a:solidFill>
          </p:spPr>
          <p:txBody>
            <a:bodyPr/>
            <a:lstStyle/>
            <a:p>
              <a:endParaRPr lang="en-US"/>
            </a:p>
          </p:txBody>
        </p:sp>
      </p:grpSp>
      <p:grpSp>
        <p:nvGrpSpPr>
          <p:cNvPr id="24" name="Group 24"/>
          <p:cNvGrpSpPr/>
          <p:nvPr/>
        </p:nvGrpSpPr>
        <p:grpSpPr>
          <a:xfrm>
            <a:off x="11662400" y="6860000"/>
            <a:ext cx="4200001" cy="480003"/>
            <a:chOff x="0" y="0"/>
            <a:chExt cx="5600002" cy="640004"/>
          </a:xfrm>
        </p:grpSpPr>
        <p:sp>
          <p:nvSpPr>
            <p:cNvPr id="25" name="Freeform 25"/>
            <p:cNvSpPr/>
            <p:nvPr/>
          </p:nvSpPr>
          <p:spPr>
            <a:xfrm>
              <a:off x="0" y="0"/>
              <a:ext cx="5600000" cy="640000"/>
            </a:xfrm>
            <a:custGeom>
              <a:avLst/>
              <a:gdLst/>
              <a:ahLst/>
              <a:cxnLst/>
              <a:rect l="l" t="t" r="r" b="b"/>
              <a:pathLst>
                <a:path w="5600000" h="640000">
                  <a:moveTo>
                    <a:pt x="0" y="0"/>
                  </a:moveTo>
                  <a:lnTo>
                    <a:pt x="5600000" y="0"/>
                  </a:lnTo>
                  <a:lnTo>
                    <a:pt x="5600000" y="640000"/>
                  </a:lnTo>
                  <a:lnTo>
                    <a:pt x="0" y="640000"/>
                  </a:lnTo>
                  <a:close/>
                </a:path>
              </a:pathLst>
            </a:custGeom>
            <a:blipFill>
              <a:blip r:embed="rId3">
                <a:alphaModFix amt="0"/>
              </a:blip>
              <a:stretch>
                <a:fillRect t="-120493" b="-120494"/>
              </a:stretch>
            </a:blipFill>
          </p:spPr>
          <p:txBody>
            <a:bodyPr/>
            <a:lstStyle/>
            <a:p>
              <a:endParaRPr lang="en-US"/>
            </a:p>
          </p:txBody>
        </p:sp>
        <p:sp>
          <p:nvSpPr>
            <p:cNvPr id="26" name="TextBox 26"/>
            <p:cNvSpPr txBox="1"/>
            <p:nvPr/>
          </p:nvSpPr>
          <p:spPr>
            <a:xfrm>
              <a:off x="0" y="-19050"/>
              <a:ext cx="5600002" cy="659054"/>
            </a:xfrm>
            <a:prstGeom prst="rect">
              <a:avLst/>
            </a:prstGeom>
          </p:spPr>
          <p:txBody>
            <a:bodyPr lIns="0" tIns="0" rIns="0" bIns="0" rtlCol="0" anchor="ctr"/>
            <a:lstStyle/>
            <a:p>
              <a:pPr algn="l">
                <a:lnSpc>
                  <a:spcPts val="2039"/>
                </a:lnSpc>
              </a:pPr>
              <a:r>
                <a:rPr lang="en-US" sz="1700" b="1" spc="200">
                  <a:solidFill>
                    <a:srgbClr val="1E2050"/>
                  </a:solidFill>
                  <a:latin typeface="Arial Bold"/>
                  <a:ea typeface="Arial Bold"/>
                  <a:cs typeface="Arial Bold"/>
                  <a:sym typeface="Arial Bold"/>
                </a:rPr>
                <a:t>ORGANISATION</a:t>
              </a:r>
            </a:p>
          </p:txBody>
        </p:sp>
      </p:grpSp>
      <p:grpSp>
        <p:nvGrpSpPr>
          <p:cNvPr id="27" name="Group 27"/>
          <p:cNvGrpSpPr/>
          <p:nvPr/>
        </p:nvGrpSpPr>
        <p:grpSpPr>
          <a:xfrm>
            <a:off x="11662400" y="7379999"/>
            <a:ext cx="4200001" cy="519998"/>
            <a:chOff x="0" y="0"/>
            <a:chExt cx="5600002" cy="693331"/>
          </a:xfrm>
        </p:grpSpPr>
        <p:sp>
          <p:nvSpPr>
            <p:cNvPr id="28" name="Freeform 28"/>
            <p:cNvSpPr/>
            <p:nvPr/>
          </p:nvSpPr>
          <p:spPr>
            <a:xfrm>
              <a:off x="0" y="0"/>
              <a:ext cx="5600000" cy="693333"/>
            </a:xfrm>
            <a:custGeom>
              <a:avLst/>
              <a:gdLst/>
              <a:ahLst/>
              <a:cxnLst/>
              <a:rect l="l" t="t" r="r" b="b"/>
              <a:pathLst>
                <a:path w="5600000" h="693333">
                  <a:moveTo>
                    <a:pt x="0" y="0"/>
                  </a:moveTo>
                  <a:lnTo>
                    <a:pt x="5600000" y="0"/>
                  </a:lnTo>
                  <a:lnTo>
                    <a:pt x="5600000" y="693333"/>
                  </a:lnTo>
                  <a:lnTo>
                    <a:pt x="0" y="693333"/>
                  </a:lnTo>
                  <a:close/>
                </a:path>
              </a:pathLst>
            </a:custGeom>
            <a:blipFill>
              <a:blip r:embed="rId3">
                <a:alphaModFix amt="0"/>
              </a:blip>
              <a:stretch>
                <a:fillRect t="-107379" b="-107379"/>
              </a:stretch>
            </a:blipFill>
          </p:spPr>
          <p:txBody>
            <a:bodyPr/>
            <a:lstStyle/>
            <a:p>
              <a:endParaRPr lang="en-US"/>
            </a:p>
          </p:txBody>
        </p:sp>
        <p:sp>
          <p:nvSpPr>
            <p:cNvPr id="29" name="TextBox 29"/>
            <p:cNvSpPr txBox="1"/>
            <p:nvPr/>
          </p:nvSpPr>
          <p:spPr>
            <a:xfrm>
              <a:off x="0" y="-9525"/>
              <a:ext cx="5600002" cy="702856"/>
            </a:xfrm>
            <a:prstGeom prst="rect">
              <a:avLst/>
            </a:prstGeom>
          </p:spPr>
          <p:txBody>
            <a:bodyPr lIns="0" tIns="0" rIns="0" bIns="0" rtlCol="0" anchor="ctr"/>
            <a:lstStyle/>
            <a:p>
              <a:pPr algn="l">
                <a:lnSpc>
                  <a:spcPts val="2520"/>
                </a:lnSpc>
              </a:pPr>
              <a:r>
                <a:rPr lang="en-US" sz="2100" dirty="0">
                  <a:solidFill>
                    <a:srgbClr val="555568"/>
                  </a:solidFill>
                  <a:latin typeface="Arial"/>
                  <a:ea typeface="Arial"/>
                  <a:cs typeface="Arial"/>
                  <a:sym typeface="Arial"/>
                </a:rPr>
                <a:t>UNECA</a:t>
              </a:r>
            </a:p>
          </p:txBody>
        </p:sp>
      </p:grpSp>
      <p:grpSp>
        <p:nvGrpSpPr>
          <p:cNvPr id="30" name="Group 30"/>
          <p:cNvGrpSpPr/>
          <p:nvPr/>
        </p:nvGrpSpPr>
        <p:grpSpPr>
          <a:xfrm>
            <a:off x="11662400" y="7940002"/>
            <a:ext cx="4200001" cy="30004"/>
            <a:chOff x="0" y="0"/>
            <a:chExt cx="5600002" cy="40005"/>
          </a:xfrm>
        </p:grpSpPr>
        <p:sp>
          <p:nvSpPr>
            <p:cNvPr id="31" name="Freeform 31"/>
            <p:cNvSpPr/>
            <p:nvPr/>
          </p:nvSpPr>
          <p:spPr>
            <a:xfrm>
              <a:off x="0" y="0"/>
              <a:ext cx="5599938" cy="40005"/>
            </a:xfrm>
            <a:custGeom>
              <a:avLst/>
              <a:gdLst/>
              <a:ahLst/>
              <a:cxnLst/>
              <a:rect l="l" t="t" r="r" b="b"/>
              <a:pathLst>
                <a:path w="5599938" h="40005">
                  <a:moveTo>
                    <a:pt x="0" y="0"/>
                  </a:moveTo>
                  <a:lnTo>
                    <a:pt x="5599938" y="0"/>
                  </a:lnTo>
                  <a:lnTo>
                    <a:pt x="5599938" y="40005"/>
                  </a:lnTo>
                  <a:lnTo>
                    <a:pt x="0" y="40005"/>
                  </a:lnTo>
                  <a:close/>
                </a:path>
              </a:pathLst>
            </a:custGeom>
            <a:solidFill>
              <a:srgbClr val="C6CAD8"/>
            </a:solidFill>
          </p:spPr>
          <p:txBody>
            <a:bodyPr/>
            <a:lstStyle/>
            <a:p>
              <a:endParaRPr lang="en-US"/>
            </a:p>
          </p:txBody>
        </p:sp>
      </p:grpSp>
      <p:sp>
        <p:nvSpPr>
          <p:cNvPr id="32" name="TextBox 32"/>
          <p:cNvSpPr txBox="1"/>
          <p:nvPr/>
        </p:nvSpPr>
        <p:spPr>
          <a:xfrm>
            <a:off x="17259300" y="9210675"/>
            <a:ext cx="152400" cy="200025"/>
          </a:xfrm>
          <a:prstGeom prst="rect">
            <a:avLst/>
          </a:prstGeom>
        </p:spPr>
        <p:txBody>
          <a:bodyPr wrap="none" lIns="0" tIns="0" rIns="0" bIns="0" rtlCol="0" anchor="t">
            <a:spAutoFit/>
          </a:bodyPr>
          <a:lstStyle/>
          <a:p>
            <a:pPr algn="ctr">
              <a:lnSpc>
                <a:spcPts val="3919"/>
              </a:lnSpc>
              <a:spcBef>
                <a:spcPct val="0"/>
              </a:spcBef>
            </a:pPr>
            <a:r>
              <a:rPr lang="en-US" sz="2799" b="1">
                <a:solidFill>
                  <a:srgbClr val="092459"/>
                </a:solidFill>
                <a:latin typeface="Montserrat Heavy"/>
                <a:ea typeface="Montserrat Heavy"/>
                <a:cs typeface="Montserrat Heavy"/>
                <a:sym typeface="Montserrat Heavy"/>
              </a:rPr>
              <a:t>12</a:t>
            </a:r>
          </a:p>
        </p:txBody>
      </p:sp>
      <p:grpSp>
        <p:nvGrpSpPr>
          <p:cNvPr id="33" name="Group 33"/>
          <p:cNvGrpSpPr/>
          <p:nvPr/>
        </p:nvGrpSpPr>
        <p:grpSpPr>
          <a:xfrm>
            <a:off x="7744001" y="4600003"/>
            <a:ext cx="2799998" cy="92002"/>
            <a:chOff x="0" y="0"/>
            <a:chExt cx="3733330" cy="122669"/>
          </a:xfrm>
        </p:grpSpPr>
        <p:sp>
          <p:nvSpPr>
            <p:cNvPr id="34" name="Freeform 34"/>
            <p:cNvSpPr/>
            <p:nvPr/>
          </p:nvSpPr>
          <p:spPr>
            <a:xfrm>
              <a:off x="0" y="0"/>
              <a:ext cx="3733292" cy="122682"/>
            </a:xfrm>
            <a:custGeom>
              <a:avLst/>
              <a:gdLst/>
              <a:ahLst/>
              <a:cxnLst/>
              <a:rect l="l" t="t" r="r" b="b"/>
              <a:pathLst>
                <a:path w="3733292" h="122682">
                  <a:moveTo>
                    <a:pt x="0" y="0"/>
                  </a:moveTo>
                  <a:lnTo>
                    <a:pt x="3733292" y="0"/>
                  </a:lnTo>
                  <a:lnTo>
                    <a:pt x="3733292" y="122682"/>
                  </a:lnTo>
                  <a:lnTo>
                    <a:pt x="0" y="122682"/>
                  </a:lnTo>
                  <a:close/>
                </a:path>
              </a:pathLst>
            </a:custGeom>
            <a:solidFill>
              <a:srgbClr val="D70A5F"/>
            </a:solidFill>
          </p:spPr>
          <p:txBody>
            <a:bodyPr/>
            <a:lstStyle/>
            <a:p>
              <a:endParaRPr lang="en-US"/>
            </a:p>
          </p:txBody>
        </p:sp>
      </p:grpSp>
      <p:sp>
        <p:nvSpPr>
          <p:cNvPr id="35" name="Freeform 35"/>
          <p:cNvSpPr/>
          <p:nvPr/>
        </p:nvSpPr>
        <p:spPr>
          <a:xfrm>
            <a:off x="8273227" y="1028945"/>
            <a:ext cx="4215464" cy="880068"/>
          </a:xfrm>
          <a:custGeom>
            <a:avLst/>
            <a:gdLst/>
            <a:ahLst/>
            <a:cxnLst/>
            <a:rect l="l" t="t" r="r" b="b"/>
            <a:pathLst>
              <a:path w="4215464" h="880068">
                <a:moveTo>
                  <a:pt x="0" y="0"/>
                </a:moveTo>
                <a:lnTo>
                  <a:pt x="4215464" y="0"/>
                </a:lnTo>
                <a:lnTo>
                  <a:pt x="4215464" y="880068"/>
                </a:lnTo>
                <a:lnTo>
                  <a:pt x="0" y="880068"/>
                </a:lnTo>
                <a:lnTo>
                  <a:pt x="0" y="0"/>
                </a:lnTo>
                <a:close/>
              </a:path>
            </a:pathLst>
          </a:custGeom>
          <a:blipFill>
            <a:blip r:embed="rId4"/>
            <a:stretch>
              <a:fillRect l="-69906" t="-164491" r="-26224" b="-182923"/>
            </a:stretch>
          </a:blipFill>
        </p:spPr>
        <p:txBody>
          <a:bodyPr/>
          <a:lstStyle/>
          <a:p>
            <a:endParaRPr lang="en-US"/>
          </a:p>
        </p:txBody>
      </p:sp>
      <p:sp>
        <p:nvSpPr>
          <p:cNvPr id="36" name="Freeform 36"/>
          <p:cNvSpPr/>
          <p:nvPr/>
        </p:nvSpPr>
        <p:spPr>
          <a:xfrm>
            <a:off x="5799309" y="-14804"/>
            <a:ext cx="2473919" cy="2953828"/>
          </a:xfrm>
          <a:custGeom>
            <a:avLst/>
            <a:gdLst/>
            <a:ahLst/>
            <a:cxnLst/>
            <a:rect l="l" t="t" r="r" b="b"/>
            <a:pathLst>
              <a:path w="2473919" h="2953828">
                <a:moveTo>
                  <a:pt x="0" y="0"/>
                </a:moveTo>
                <a:lnTo>
                  <a:pt x="2473918" y="0"/>
                </a:lnTo>
                <a:lnTo>
                  <a:pt x="2473918" y="2953828"/>
                </a:lnTo>
                <a:lnTo>
                  <a:pt x="0" y="2953828"/>
                </a:lnTo>
                <a:lnTo>
                  <a:pt x="0" y="0"/>
                </a:lnTo>
                <a:close/>
              </a:path>
            </a:pathLst>
          </a:custGeom>
          <a:blipFill>
            <a:blip r:embed="rId5"/>
            <a:stretch>
              <a:fillRect l="-23136" t="-14322" r="-216280" b="-21062"/>
            </a:stretch>
          </a:blipFill>
        </p:spPr>
        <p:txBody>
          <a:bodyPr/>
          <a:lstStyle/>
          <a:p>
            <a:endParaRPr lang="en-US"/>
          </a:p>
        </p:txBody>
      </p:sp>
      <p:sp>
        <p:nvSpPr>
          <p:cNvPr id="37" name="TextBox 37"/>
          <p:cNvSpPr txBox="1"/>
          <p:nvPr/>
        </p:nvSpPr>
        <p:spPr>
          <a:xfrm>
            <a:off x="2992977" y="3166558"/>
            <a:ext cx="13682185" cy="950654"/>
          </a:xfrm>
          <a:prstGeom prst="rect">
            <a:avLst/>
          </a:prstGeom>
        </p:spPr>
        <p:txBody>
          <a:bodyPr wrap="square" lIns="0" tIns="0" rIns="0" bIns="0" rtlCol="0" anchor="t">
            <a:spAutoFit/>
          </a:bodyPr>
          <a:lstStyle/>
          <a:p>
            <a:pPr algn="ctr">
              <a:lnSpc>
                <a:spcPts val="7816"/>
              </a:lnSpc>
              <a:spcBef>
                <a:spcPct val="0"/>
              </a:spcBef>
            </a:pPr>
            <a:r>
              <a:rPr lang="en-US" sz="5583" b="1" dirty="0">
                <a:solidFill>
                  <a:srgbClr val="092459"/>
                </a:solidFill>
                <a:latin typeface="Montserrat Bold"/>
                <a:ea typeface="Montserrat Bold"/>
                <a:cs typeface="Montserrat Bold"/>
                <a:sym typeface="Montserrat Bold"/>
              </a:rPr>
              <a:t>THANK YOU | MERCI | OBRIGADO</a:t>
            </a:r>
          </a:p>
        </p:txBody>
      </p:sp>
      <p:sp>
        <p:nvSpPr>
          <p:cNvPr id="38" name="TextBox 38"/>
          <p:cNvSpPr txBox="1"/>
          <p:nvPr/>
        </p:nvSpPr>
        <p:spPr>
          <a:xfrm>
            <a:off x="4038600" y="5016651"/>
            <a:ext cx="11122845" cy="367858"/>
          </a:xfrm>
          <a:prstGeom prst="rect">
            <a:avLst/>
          </a:prstGeom>
        </p:spPr>
        <p:txBody>
          <a:bodyPr wrap="square" lIns="0" tIns="0" rIns="0" bIns="0" rtlCol="0" anchor="t">
            <a:spAutoFit/>
          </a:bodyPr>
          <a:lstStyle/>
          <a:p>
            <a:pPr algn="ctr">
              <a:lnSpc>
                <a:spcPts val="3079"/>
              </a:lnSpc>
              <a:spcBef>
                <a:spcPct val="0"/>
              </a:spcBef>
            </a:pPr>
            <a:r>
              <a:rPr lang="en-US" sz="2199" i="1" dirty="0">
                <a:solidFill>
                  <a:srgbClr val="092459"/>
                </a:solidFill>
                <a:latin typeface="Montserrat Light Italics"/>
                <a:ea typeface="Montserrat Light Italics"/>
                <a:cs typeface="Montserrat Light Italics"/>
                <a:sym typeface="Montserrat Light Italics"/>
              </a:rPr>
              <a:t>Statistics that Matter: Advancing Rights, Justice, and Opportunities for All</a:t>
            </a:r>
          </a:p>
        </p:txBody>
      </p:sp>
      <p:sp>
        <p:nvSpPr>
          <p:cNvPr id="39" name="TextBox 39"/>
          <p:cNvSpPr txBox="1"/>
          <p:nvPr/>
        </p:nvSpPr>
        <p:spPr>
          <a:xfrm>
            <a:off x="4724400" y="9410700"/>
            <a:ext cx="8212214" cy="319831"/>
          </a:xfrm>
          <a:prstGeom prst="rect">
            <a:avLst/>
          </a:prstGeom>
        </p:spPr>
        <p:txBody>
          <a:bodyPr wrap="square" lIns="0" tIns="0" rIns="0" bIns="0" rtlCol="0" anchor="t">
            <a:spAutoFit/>
          </a:bodyPr>
          <a:lstStyle/>
          <a:p>
            <a:pPr algn="ctr">
              <a:lnSpc>
                <a:spcPts val="2659"/>
              </a:lnSpc>
              <a:spcBef>
                <a:spcPct val="0"/>
              </a:spcBef>
            </a:pPr>
            <a:r>
              <a:rPr lang="en-US" sz="1899" dirty="0">
                <a:solidFill>
                  <a:srgbClr val="D70A5F"/>
                </a:solidFill>
                <a:latin typeface="Montserrat"/>
                <a:ea typeface="Montserrat"/>
                <a:cs typeface="Montserrat"/>
                <a:sym typeface="Montserrat"/>
              </a:rPr>
              <a:t>AGCSF 2026 • Hilton Hotel, Yaoundé, Cameroon • 6–10 July 2026</a:t>
            </a:r>
          </a:p>
        </p:txBody>
      </p:sp>
      <p:sp>
        <p:nvSpPr>
          <p:cNvPr id="40" name="Slide Number Placeholder 39">
            <a:extLst>
              <a:ext uri="{FF2B5EF4-FFF2-40B4-BE49-F238E27FC236}">
                <a16:creationId xmlns:a16="http://schemas.microsoft.com/office/drawing/2014/main" id="{72452CA0-8EDF-1534-36E0-6B9D5800FE1C}"/>
              </a:ext>
            </a:extLst>
          </p:cNvPr>
          <p:cNvSpPr>
            <a:spLocks noGrp="1"/>
          </p:cNvSpPr>
          <p:nvPr>
            <p:ph type="sldNum" sz="quarter" idx="12"/>
          </p:nvPr>
        </p:nvSpPr>
        <p:spPr/>
        <p:txBody>
          <a:bodyPr/>
          <a:lstStyle/>
          <a:p>
            <a:fld id="{B6F15528-21DE-4FAA-801E-634DDDAF4B2B}" type="slidenum">
              <a:rPr lang="en-US" smtClean="0"/>
              <a:pPr/>
              <a:t>18</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217E3-7D7D-A9DE-E248-03FFC74A85F7}"/>
            </a:ext>
          </a:extLst>
        </p:cNvPr>
        <p:cNvGrpSpPr/>
        <p:nvPr/>
      </p:nvGrpSpPr>
      <p:grpSpPr>
        <a:xfrm>
          <a:off x="0" y="0"/>
          <a:ext cx="0" cy="0"/>
          <a:chOff x="0" y="0"/>
          <a:chExt cx="0" cy="0"/>
        </a:xfrm>
      </p:grpSpPr>
      <p:sp>
        <p:nvSpPr>
          <p:cNvPr id="4" name="Rectângulo arredondado 8">
            <a:extLst>
              <a:ext uri="{FF2B5EF4-FFF2-40B4-BE49-F238E27FC236}">
                <a16:creationId xmlns:a16="http://schemas.microsoft.com/office/drawing/2014/main" id="{A9A148A0-E54B-EEAE-1B07-95DC9168B4BB}"/>
              </a:ext>
            </a:extLst>
          </p:cNvPr>
          <p:cNvSpPr/>
          <p:nvPr/>
        </p:nvSpPr>
        <p:spPr>
          <a:xfrm>
            <a:off x="0" y="41417"/>
            <a:ext cx="18288000" cy="102155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137160" bIns="137160" rtlCol="0" anchor="ctr">
            <a:spAutoFit/>
          </a:bodyPr>
          <a:lstStyle/>
          <a:p>
            <a:pPr marL="535782" algn="just"/>
            <a:r>
              <a:rPr lang="en-US" sz="4200" b="1" dirty="0">
                <a:latin typeface="Lato" panose="020F0502020204030203" pitchFamily="34" charset="77"/>
                <a:cs typeface="Arial" panose="020B0604020202020204" pitchFamily="34" charset="0"/>
              </a:rPr>
              <a:t>Statistics that Matter Begin with Legal Identity</a:t>
            </a:r>
          </a:p>
        </p:txBody>
      </p:sp>
      <p:grpSp>
        <p:nvGrpSpPr>
          <p:cNvPr id="53" name="Group 52">
            <a:extLst>
              <a:ext uri="{FF2B5EF4-FFF2-40B4-BE49-F238E27FC236}">
                <a16:creationId xmlns:a16="http://schemas.microsoft.com/office/drawing/2014/main" id="{5AEF1E5F-3662-7B5A-A123-16A1AA5A6668}"/>
              </a:ext>
            </a:extLst>
          </p:cNvPr>
          <p:cNvGrpSpPr/>
          <p:nvPr/>
        </p:nvGrpSpPr>
        <p:grpSpPr>
          <a:xfrm>
            <a:off x="1824800" y="2159019"/>
            <a:ext cx="9666432" cy="1519899"/>
            <a:chOff x="1488926" y="2432359"/>
            <a:chExt cx="6444288" cy="1013266"/>
          </a:xfrm>
        </p:grpSpPr>
        <p:sp>
          <p:nvSpPr>
            <p:cNvPr id="43" name="TextBox 15">
              <a:extLst>
                <a:ext uri="{FF2B5EF4-FFF2-40B4-BE49-F238E27FC236}">
                  <a16:creationId xmlns:a16="http://schemas.microsoft.com/office/drawing/2014/main" id="{AE5E6227-BAA0-1083-3898-2F413960997C}"/>
                </a:ext>
              </a:extLst>
            </p:cNvPr>
            <p:cNvSpPr txBox="1"/>
            <p:nvPr/>
          </p:nvSpPr>
          <p:spPr>
            <a:xfrm>
              <a:off x="1488926" y="2432359"/>
              <a:ext cx="896848" cy="1013266"/>
            </a:xfrm>
            <a:prstGeom prst="rect">
              <a:avLst/>
            </a:prstGeom>
          </p:spPr>
          <p:txBody>
            <a:bodyPr lIns="50801" tIns="50801" rIns="50801" bIns="50801" rtlCol="0" anchor="ctr"/>
            <a:lstStyle/>
            <a:p>
              <a:pPr algn="ctr">
                <a:lnSpc>
                  <a:spcPts val="5880"/>
                </a:lnSpc>
              </a:pPr>
              <a:r>
                <a:rPr lang="en-US" sz="2700" dirty="0" err="1">
                  <a:solidFill>
                    <a:srgbClr val="FFFFFF"/>
                  </a:solidFill>
                  <a:latin typeface="Aileron Heavy"/>
                </a:rPr>
                <a:t>urpose</a:t>
              </a:r>
              <a:endParaRPr lang="en-US" sz="2700" dirty="0">
                <a:solidFill>
                  <a:srgbClr val="FFFFFF"/>
                </a:solidFill>
                <a:latin typeface="Aileron Heavy"/>
              </a:endParaRPr>
            </a:p>
          </p:txBody>
        </p:sp>
        <p:sp>
          <p:nvSpPr>
            <p:cNvPr id="49" name="TextBox 21">
              <a:extLst>
                <a:ext uri="{FF2B5EF4-FFF2-40B4-BE49-F238E27FC236}">
                  <a16:creationId xmlns:a16="http://schemas.microsoft.com/office/drawing/2014/main" id="{FC58E2A3-4A27-0C9C-B6E0-16032C82DF4F}"/>
                </a:ext>
              </a:extLst>
            </p:cNvPr>
            <p:cNvSpPr txBox="1"/>
            <p:nvPr/>
          </p:nvSpPr>
          <p:spPr>
            <a:xfrm>
              <a:off x="7036366" y="2432359"/>
              <a:ext cx="896848" cy="1013266"/>
            </a:xfrm>
            <a:prstGeom prst="rect">
              <a:avLst/>
            </a:prstGeom>
          </p:spPr>
          <p:txBody>
            <a:bodyPr lIns="50801" tIns="50801" rIns="50801" bIns="50801" rtlCol="0" anchor="ctr"/>
            <a:lstStyle/>
            <a:p>
              <a:pPr algn="ctr">
                <a:lnSpc>
                  <a:spcPts val="5880"/>
                </a:lnSpc>
              </a:pPr>
              <a:r>
                <a:rPr lang="en-US" sz="2700" dirty="0" err="1">
                  <a:solidFill>
                    <a:srgbClr val="FFFFFF"/>
                  </a:solidFill>
                  <a:latin typeface="Aileron Ultra-Bold"/>
                </a:rPr>
                <a:t>Focs</a:t>
              </a:r>
              <a:endParaRPr lang="en-US" sz="2700" dirty="0">
                <a:solidFill>
                  <a:srgbClr val="FFFFFF"/>
                </a:solidFill>
                <a:latin typeface="Aileron Ultra-Bold"/>
              </a:endParaRPr>
            </a:p>
          </p:txBody>
        </p:sp>
      </p:grpSp>
      <p:graphicFrame>
        <p:nvGraphicFramePr>
          <p:cNvPr id="10" name="Diagram 9">
            <a:extLst>
              <a:ext uri="{FF2B5EF4-FFF2-40B4-BE49-F238E27FC236}">
                <a16:creationId xmlns:a16="http://schemas.microsoft.com/office/drawing/2014/main" id="{D68ADD22-0971-E622-A79C-6D935A555B83}"/>
              </a:ext>
            </a:extLst>
          </p:cNvPr>
          <p:cNvGraphicFramePr/>
          <p:nvPr>
            <p:extLst>
              <p:ext uri="{D42A27DB-BD31-4B8C-83A1-F6EECF244321}">
                <p14:modId xmlns:p14="http://schemas.microsoft.com/office/powerpoint/2010/main" val="742876983"/>
              </p:ext>
            </p:extLst>
          </p:nvPr>
        </p:nvGraphicFramePr>
        <p:xfrm>
          <a:off x="304800" y="1555258"/>
          <a:ext cx="17688636" cy="3893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7">
            <a:extLst>
              <a:ext uri="{FF2B5EF4-FFF2-40B4-BE49-F238E27FC236}">
                <a16:creationId xmlns:a16="http://schemas.microsoft.com/office/drawing/2014/main" id="{5B9FE36A-83B0-9DEE-2E0A-677836B2E784}"/>
              </a:ext>
            </a:extLst>
          </p:cNvPr>
          <p:cNvGrpSpPr/>
          <p:nvPr/>
        </p:nvGrpSpPr>
        <p:grpSpPr>
          <a:xfrm>
            <a:off x="15849600" y="36513"/>
            <a:ext cx="2133600" cy="1021556"/>
            <a:chOff x="0" y="0"/>
            <a:chExt cx="6047034" cy="2670187"/>
          </a:xfrm>
        </p:grpSpPr>
        <p:sp>
          <p:nvSpPr>
            <p:cNvPr id="5" name="Freeform 18">
              <a:extLst>
                <a:ext uri="{FF2B5EF4-FFF2-40B4-BE49-F238E27FC236}">
                  <a16:creationId xmlns:a16="http://schemas.microsoft.com/office/drawing/2014/main" id="{7DD7A03D-7BD8-C622-DB09-F60EA5DBA6C8}"/>
                </a:ext>
              </a:extLst>
            </p:cNvPr>
            <p:cNvSpPr/>
            <p:nvPr/>
          </p:nvSpPr>
          <p:spPr>
            <a:xfrm>
              <a:off x="2236360" y="943523"/>
              <a:ext cx="3810674" cy="795559"/>
            </a:xfrm>
            <a:custGeom>
              <a:avLst/>
              <a:gdLst/>
              <a:ahLst/>
              <a:cxnLst/>
              <a:rect l="l" t="t" r="r" b="b"/>
              <a:pathLst>
                <a:path w="3810674" h="795559">
                  <a:moveTo>
                    <a:pt x="0" y="0"/>
                  </a:moveTo>
                  <a:lnTo>
                    <a:pt x="3810674" y="0"/>
                  </a:lnTo>
                  <a:lnTo>
                    <a:pt x="3810674" y="795559"/>
                  </a:lnTo>
                  <a:lnTo>
                    <a:pt x="0" y="795559"/>
                  </a:lnTo>
                  <a:lnTo>
                    <a:pt x="0" y="0"/>
                  </a:lnTo>
                  <a:close/>
                </a:path>
              </a:pathLst>
            </a:custGeom>
            <a:blipFill>
              <a:blip r:embed="rId8"/>
              <a:stretch>
                <a:fillRect l="-69906" t="-164491" r="-26224" b="-182923"/>
              </a:stretch>
            </a:blipFill>
          </p:spPr>
          <p:txBody>
            <a:bodyPr/>
            <a:lstStyle/>
            <a:p>
              <a:endParaRPr lang="en-US"/>
            </a:p>
          </p:txBody>
        </p:sp>
        <p:sp>
          <p:nvSpPr>
            <p:cNvPr id="6" name="Freeform 19">
              <a:extLst>
                <a:ext uri="{FF2B5EF4-FFF2-40B4-BE49-F238E27FC236}">
                  <a16:creationId xmlns:a16="http://schemas.microsoft.com/office/drawing/2014/main" id="{E299CDA9-77B7-5B72-A3E8-6A43BED9ABA7}"/>
                </a:ext>
              </a:extLst>
            </p:cNvPr>
            <p:cNvSpPr/>
            <p:nvPr/>
          </p:nvSpPr>
          <p:spPr>
            <a:xfrm>
              <a:off x="0" y="0"/>
              <a:ext cx="2236360" cy="2670187"/>
            </a:xfrm>
            <a:custGeom>
              <a:avLst/>
              <a:gdLst/>
              <a:ahLst/>
              <a:cxnLst/>
              <a:rect l="l" t="t" r="r" b="b"/>
              <a:pathLst>
                <a:path w="2236360" h="2670187">
                  <a:moveTo>
                    <a:pt x="0" y="0"/>
                  </a:moveTo>
                  <a:lnTo>
                    <a:pt x="2236360" y="0"/>
                  </a:lnTo>
                  <a:lnTo>
                    <a:pt x="2236360" y="2670187"/>
                  </a:lnTo>
                  <a:lnTo>
                    <a:pt x="0" y="2670187"/>
                  </a:lnTo>
                  <a:lnTo>
                    <a:pt x="0" y="0"/>
                  </a:lnTo>
                  <a:close/>
                </a:path>
              </a:pathLst>
            </a:custGeom>
            <a:blipFill>
              <a:blip r:embed="rId8"/>
              <a:stretch>
                <a:fillRect l="-23136" t="-14322" r="-216280" b="-21062"/>
              </a:stretch>
            </a:blipFill>
          </p:spPr>
          <p:txBody>
            <a:bodyPr/>
            <a:lstStyle/>
            <a:p>
              <a:endParaRPr lang="en-US"/>
            </a:p>
          </p:txBody>
        </p:sp>
      </p:grpSp>
      <p:sp>
        <p:nvSpPr>
          <p:cNvPr id="7" name="Slide Number Placeholder 6">
            <a:extLst>
              <a:ext uri="{FF2B5EF4-FFF2-40B4-BE49-F238E27FC236}">
                <a16:creationId xmlns:a16="http://schemas.microsoft.com/office/drawing/2014/main" id="{6159930F-2374-9A56-635A-B62285013446}"/>
              </a:ext>
            </a:extLst>
          </p:cNvPr>
          <p:cNvSpPr>
            <a:spLocks noGrp="1"/>
          </p:cNvSpPr>
          <p:nvPr>
            <p:ph type="sldNum" sz="quarter" idx="12"/>
          </p:nvPr>
        </p:nvSpPr>
        <p:spPr/>
        <p:txBody>
          <a:bodyPr/>
          <a:lstStyle/>
          <a:p>
            <a:fld id="{06A4D788-7454-A849-95EF-E0A31EF5E4C8}" type="slidenum">
              <a:rPr lang="en-US" sz="2000" smtClean="0">
                <a:solidFill>
                  <a:schemeClr val="tx2"/>
                </a:solidFill>
                <a:latin typeface="Arial Black" panose="020B0A04020102020204" pitchFamily="34" charset="0"/>
              </a:rPr>
              <a:t>2</a:t>
            </a:fld>
            <a:endParaRPr lang="en-US" sz="2000" dirty="0">
              <a:solidFill>
                <a:schemeClr val="tx2"/>
              </a:solidFill>
              <a:latin typeface="Arial Black" panose="020B0A04020102020204" pitchFamily="34" charset="0"/>
            </a:endParaRPr>
          </a:p>
        </p:txBody>
      </p:sp>
      <p:sp>
        <p:nvSpPr>
          <p:cNvPr id="9" name="TextBox 8">
            <a:extLst>
              <a:ext uri="{FF2B5EF4-FFF2-40B4-BE49-F238E27FC236}">
                <a16:creationId xmlns:a16="http://schemas.microsoft.com/office/drawing/2014/main" id="{58EEE4FC-C772-2B35-9946-20B454990AF7}"/>
              </a:ext>
            </a:extLst>
          </p:cNvPr>
          <p:cNvSpPr txBox="1"/>
          <p:nvPr/>
        </p:nvSpPr>
        <p:spPr>
          <a:xfrm>
            <a:off x="304800" y="5599344"/>
            <a:ext cx="17688636" cy="4137928"/>
          </a:xfrm>
          <a:prstGeom prst="rect">
            <a:avLst/>
          </a:prstGeom>
          <a:noFill/>
        </p:spPr>
        <p:txBody>
          <a:bodyPr wrap="square">
            <a:spAutoFit/>
          </a:bodyPr>
          <a:lstStyle/>
          <a:p>
            <a:pPr lvl="1">
              <a:lnSpc>
                <a:spcPct val="150000"/>
              </a:lnSpc>
            </a:pPr>
            <a:r>
              <a:rPr lang="en-US" sz="3600" dirty="0">
                <a:solidFill>
                  <a:srgbClr val="002060"/>
                </a:solidFill>
                <a:latin typeface="Lato" panose="020F0502020204030203" pitchFamily="34" charset="0"/>
                <a:ea typeface="Lato" panose="020F0502020204030203" pitchFamily="34" charset="0"/>
                <a:cs typeface="Lato" panose="020F0502020204030203" pitchFamily="34" charset="0"/>
              </a:rPr>
              <a:t>A child who is not registered is often invisible in data, policy, service delivery and protection systems.</a:t>
            </a:r>
          </a:p>
          <a:p>
            <a:pPr lvl="1">
              <a:lnSpc>
                <a:spcPct val="150000"/>
              </a:lnSpc>
            </a:pPr>
            <a:endParaRPr lang="en-US" sz="3600" dirty="0">
              <a:solidFill>
                <a:srgbClr val="002060"/>
              </a:solidFill>
              <a:latin typeface="Lato" panose="020F0502020204030203" pitchFamily="34" charset="0"/>
              <a:ea typeface="Lato" panose="020F0502020204030203" pitchFamily="34" charset="0"/>
              <a:cs typeface="Lato" panose="020F0502020204030203" pitchFamily="34" charset="0"/>
            </a:endParaRPr>
          </a:p>
          <a:p>
            <a:pPr lvl="1">
              <a:lnSpc>
                <a:spcPct val="150000"/>
              </a:lnSpc>
            </a:pPr>
            <a:r>
              <a:rPr lang="en-US" sz="3600" dirty="0">
                <a:solidFill>
                  <a:srgbClr val="002060"/>
                </a:solidFill>
                <a:latin typeface="Lato" panose="020F0502020204030203" pitchFamily="34" charset="0"/>
                <a:ea typeface="Lato" panose="020F0502020204030203" pitchFamily="34" charset="0"/>
                <a:cs typeface="Lato" panose="020F0502020204030203" pitchFamily="34" charset="0"/>
              </a:rPr>
              <a:t>Birth registration is recognized as a child right and is central to SDG Target 16.9 on legal identity for all, including birth registration in Africa Agenda 2063. </a:t>
            </a:r>
          </a:p>
        </p:txBody>
      </p:sp>
    </p:spTree>
    <p:extLst>
      <p:ext uri="{BB962C8B-B14F-4D97-AF65-F5344CB8AC3E}">
        <p14:creationId xmlns:p14="http://schemas.microsoft.com/office/powerpoint/2010/main" val="1049654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8287543" cy="301752"/>
          </a:xfrm>
          <a:prstGeom prst="rect">
            <a:avLst/>
          </a:prstGeom>
          <a:solidFill>
            <a:srgbClr val="122B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3" name="Oval 2"/>
          <p:cNvSpPr/>
          <p:nvPr/>
        </p:nvSpPr>
        <p:spPr>
          <a:xfrm>
            <a:off x="16459200" y="-480060"/>
            <a:ext cx="1783080" cy="1783080"/>
          </a:xfrm>
          <a:prstGeom prst="ellipse">
            <a:avLst/>
          </a:prstGeom>
          <a:solidFill>
            <a:srgbClr val="F1B2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4" name="Oval 3"/>
          <p:cNvSpPr/>
          <p:nvPr/>
        </p:nvSpPr>
        <p:spPr>
          <a:xfrm>
            <a:off x="17487900" y="205740"/>
            <a:ext cx="1165860" cy="1165860"/>
          </a:xfrm>
          <a:prstGeom prst="ellipse">
            <a:avLst/>
          </a:prstGeom>
          <a:solidFill>
            <a:srgbClr val="007E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5" name="Oval 4"/>
          <p:cNvSpPr/>
          <p:nvPr/>
        </p:nvSpPr>
        <p:spPr>
          <a:xfrm>
            <a:off x="-480060" y="9395460"/>
            <a:ext cx="1577340" cy="1577340"/>
          </a:xfrm>
          <a:prstGeom prst="ellipse">
            <a:avLst/>
          </a:prstGeom>
          <a:solidFill>
            <a:srgbClr val="F1B2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6" name="Oval 5"/>
          <p:cNvSpPr/>
          <p:nvPr/>
        </p:nvSpPr>
        <p:spPr>
          <a:xfrm>
            <a:off x="480060" y="9601200"/>
            <a:ext cx="891540" cy="891540"/>
          </a:xfrm>
          <a:prstGeom prst="ellipse">
            <a:avLst/>
          </a:prstGeom>
          <a:solidFill>
            <a:srgbClr val="007E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7" name="TextBox 6"/>
          <p:cNvSpPr txBox="1"/>
          <p:nvPr/>
        </p:nvSpPr>
        <p:spPr>
          <a:xfrm>
            <a:off x="754380" y="658368"/>
            <a:ext cx="12070080" cy="747897"/>
          </a:xfrm>
          <a:prstGeom prst="rect">
            <a:avLst/>
          </a:prstGeom>
          <a:noFill/>
        </p:spPr>
        <p:txBody>
          <a:bodyPr wrap="square" lIns="27432" tIns="27432" rIns="27432" bIns="27432" anchor="t">
            <a:spAutoFit/>
          </a:bodyPr>
          <a:lstStyle/>
          <a:p>
            <a:pPr algn="l"/>
            <a:r>
              <a:rPr sz="4500" b="1" dirty="0">
                <a:solidFill>
                  <a:srgbClr val="122B49"/>
                </a:solidFill>
                <a:latin typeface="Aptos"/>
              </a:rPr>
              <a:t>CRVS is More Than Registration</a:t>
            </a:r>
          </a:p>
        </p:txBody>
      </p:sp>
      <p:sp>
        <p:nvSpPr>
          <p:cNvPr id="8" name="TextBox 7"/>
          <p:cNvSpPr txBox="1"/>
          <p:nvPr/>
        </p:nvSpPr>
        <p:spPr>
          <a:xfrm>
            <a:off x="754380" y="1303020"/>
            <a:ext cx="12618720" cy="470898"/>
          </a:xfrm>
          <a:prstGeom prst="rect">
            <a:avLst/>
          </a:prstGeom>
          <a:noFill/>
        </p:spPr>
        <p:txBody>
          <a:bodyPr wrap="square" lIns="27432" tIns="27432" rIns="27432" bIns="27432" anchor="t">
            <a:spAutoFit/>
          </a:bodyPr>
          <a:lstStyle/>
          <a:p>
            <a:pPr algn="l"/>
            <a:r>
              <a:rPr sz="2700" b="1" dirty="0">
                <a:solidFill>
                  <a:srgbClr val="007E7E"/>
                </a:solidFill>
                <a:latin typeface="Aptos"/>
              </a:rPr>
              <a:t>It is a rights infrastructure for every child</a:t>
            </a:r>
          </a:p>
        </p:txBody>
      </p:sp>
      <p:sp>
        <p:nvSpPr>
          <p:cNvPr id="9" name="Rounded Rectangle 8"/>
          <p:cNvSpPr/>
          <p:nvPr/>
        </p:nvSpPr>
        <p:spPr>
          <a:xfrm>
            <a:off x="13469112" y="754380"/>
            <a:ext cx="4046220" cy="754380"/>
          </a:xfrm>
          <a:prstGeom prst="roundRect">
            <a:avLst/>
          </a:prstGeom>
          <a:solidFill>
            <a:srgbClr val="E3F5F5"/>
          </a:solidFill>
          <a:ln w="12700">
            <a:solidFill>
              <a:srgbClr val="C4E6E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10" name="TextBox 9"/>
          <p:cNvSpPr txBox="1"/>
          <p:nvPr/>
        </p:nvSpPr>
        <p:spPr>
          <a:xfrm>
            <a:off x="13743432" y="960120"/>
            <a:ext cx="3497580" cy="332399"/>
          </a:xfrm>
          <a:prstGeom prst="rect">
            <a:avLst/>
          </a:prstGeom>
          <a:noFill/>
        </p:spPr>
        <p:txBody>
          <a:bodyPr wrap="square" lIns="27432" tIns="27432" rIns="27432" bIns="27432" anchor="t">
            <a:spAutoFit/>
          </a:bodyPr>
          <a:lstStyle/>
          <a:p>
            <a:pPr algn="ctr"/>
            <a:r>
              <a:rPr b="1">
                <a:solidFill>
                  <a:srgbClr val="007E7E"/>
                </a:solidFill>
                <a:latin typeface="Aptos"/>
              </a:rPr>
              <a:t>Statistics that Matter</a:t>
            </a:r>
          </a:p>
        </p:txBody>
      </p:sp>
      <p:sp>
        <p:nvSpPr>
          <p:cNvPr id="11" name="Rounded Rectangle 10"/>
          <p:cNvSpPr/>
          <p:nvPr/>
        </p:nvSpPr>
        <p:spPr>
          <a:xfrm>
            <a:off x="754380" y="2125980"/>
            <a:ext cx="4594860" cy="6515100"/>
          </a:xfrm>
          <a:prstGeom prst="roundRect">
            <a:avLst/>
          </a:prstGeom>
          <a:solidFill>
            <a:srgbClr val="122B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12" name="TextBox 11"/>
          <p:cNvSpPr txBox="1"/>
          <p:nvPr/>
        </p:nvSpPr>
        <p:spPr>
          <a:xfrm>
            <a:off x="1124712" y="2263141"/>
            <a:ext cx="960120" cy="1209562"/>
          </a:xfrm>
          <a:prstGeom prst="rect">
            <a:avLst/>
          </a:prstGeom>
          <a:noFill/>
        </p:spPr>
        <p:txBody>
          <a:bodyPr wrap="square" lIns="27432" tIns="27432" rIns="27432" bIns="27432" anchor="t">
            <a:spAutoFit/>
          </a:bodyPr>
          <a:lstStyle/>
          <a:p>
            <a:pPr algn="l"/>
            <a:r>
              <a:rPr sz="7500" b="1">
                <a:solidFill>
                  <a:srgbClr val="F1B23E"/>
                </a:solidFill>
                <a:latin typeface="Aptos"/>
              </a:rPr>
              <a:t>“</a:t>
            </a:r>
          </a:p>
        </p:txBody>
      </p:sp>
      <p:sp>
        <p:nvSpPr>
          <p:cNvPr id="13" name="TextBox 12"/>
          <p:cNvSpPr txBox="1"/>
          <p:nvPr/>
        </p:nvSpPr>
        <p:spPr>
          <a:xfrm>
            <a:off x="1207008" y="3044952"/>
            <a:ext cx="3538728" cy="3316549"/>
          </a:xfrm>
          <a:prstGeom prst="rect">
            <a:avLst/>
          </a:prstGeom>
          <a:noFill/>
        </p:spPr>
        <p:txBody>
          <a:bodyPr wrap="square" lIns="27432" tIns="27432" rIns="27432" bIns="27432" anchor="t">
            <a:spAutoFit/>
          </a:bodyPr>
          <a:lstStyle/>
          <a:p>
            <a:pPr algn="l">
              <a:lnSpc>
                <a:spcPct val="105000"/>
              </a:lnSpc>
            </a:pPr>
            <a:r>
              <a:rPr sz="2250" dirty="0">
                <a:solidFill>
                  <a:srgbClr val="FFFFFF"/>
                </a:solidFill>
                <a:latin typeface="Aptos"/>
              </a:rPr>
              <a:t>Birth registration ensures children are immediately recognized under the law, providing a foundation for protection from harm and exploitation, as well as access to essential services like vaccines, healthcare, and education.</a:t>
            </a:r>
          </a:p>
        </p:txBody>
      </p:sp>
      <p:sp>
        <p:nvSpPr>
          <p:cNvPr id="14" name="TextBox 13"/>
          <p:cNvSpPr txBox="1"/>
          <p:nvPr/>
        </p:nvSpPr>
        <p:spPr>
          <a:xfrm>
            <a:off x="1207008" y="6473952"/>
            <a:ext cx="3634740" cy="332399"/>
          </a:xfrm>
          <a:prstGeom prst="rect">
            <a:avLst/>
          </a:prstGeom>
          <a:noFill/>
        </p:spPr>
        <p:txBody>
          <a:bodyPr wrap="square" lIns="27432" tIns="27432" rIns="27432" bIns="27432" anchor="t">
            <a:spAutoFit/>
          </a:bodyPr>
          <a:lstStyle/>
          <a:p>
            <a:pPr algn="l"/>
            <a:r>
              <a:rPr b="1">
                <a:solidFill>
                  <a:srgbClr val="F1B23E"/>
                </a:solidFill>
                <a:latin typeface="Aptos"/>
              </a:rPr>
              <a:t>— Catherine Russell</a:t>
            </a:r>
          </a:p>
        </p:txBody>
      </p:sp>
      <p:sp>
        <p:nvSpPr>
          <p:cNvPr id="15" name="TextBox 14"/>
          <p:cNvSpPr txBox="1"/>
          <p:nvPr/>
        </p:nvSpPr>
        <p:spPr>
          <a:xfrm>
            <a:off x="1207008" y="6967729"/>
            <a:ext cx="3648456" cy="297774"/>
          </a:xfrm>
          <a:prstGeom prst="rect">
            <a:avLst/>
          </a:prstGeom>
          <a:noFill/>
        </p:spPr>
        <p:txBody>
          <a:bodyPr wrap="square" lIns="27432" tIns="27432" rIns="27432" bIns="27432" anchor="t">
            <a:spAutoFit/>
          </a:bodyPr>
          <a:lstStyle/>
          <a:p>
            <a:pPr algn="l"/>
            <a:r>
              <a:rPr sz="1575">
                <a:solidFill>
                  <a:srgbClr val="DCE8F4"/>
                </a:solidFill>
                <a:latin typeface="Aptos"/>
              </a:rPr>
              <a:t>UNICEF Executive Director</a:t>
            </a:r>
          </a:p>
        </p:txBody>
      </p:sp>
      <p:sp>
        <p:nvSpPr>
          <p:cNvPr id="16" name="TextBox 15"/>
          <p:cNvSpPr txBox="1"/>
          <p:nvPr/>
        </p:nvSpPr>
        <p:spPr>
          <a:xfrm>
            <a:off x="1207008" y="7927848"/>
            <a:ext cx="3675888" cy="235449"/>
          </a:xfrm>
          <a:prstGeom prst="rect">
            <a:avLst/>
          </a:prstGeom>
          <a:noFill/>
        </p:spPr>
        <p:txBody>
          <a:bodyPr wrap="square" lIns="27432" tIns="27432" rIns="27432" bIns="27432" anchor="t">
            <a:spAutoFit/>
          </a:bodyPr>
          <a:lstStyle/>
          <a:p>
            <a:pPr algn="l"/>
            <a:r>
              <a:rPr sz="1170">
                <a:solidFill>
                  <a:srgbClr val="C5D3E2"/>
                </a:solidFill>
                <a:latin typeface="Aptos"/>
              </a:rPr>
              <a:t>Source: UNICEF UK press release, 2024</a:t>
            </a:r>
          </a:p>
        </p:txBody>
      </p:sp>
      <p:sp>
        <p:nvSpPr>
          <p:cNvPr id="17" name="Rounded Rectangle 16"/>
          <p:cNvSpPr/>
          <p:nvPr/>
        </p:nvSpPr>
        <p:spPr>
          <a:xfrm>
            <a:off x="5760720" y="2125980"/>
            <a:ext cx="11727180" cy="754380"/>
          </a:xfrm>
          <a:prstGeom prst="roundRect">
            <a:avLst/>
          </a:prstGeom>
          <a:solidFill>
            <a:srgbClr val="FFFFFF"/>
          </a:solidFill>
          <a:ln w="12700">
            <a:solidFill>
              <a:srgbClr val="DFE7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18" name="TextBox 17"/>
          <p:cNvSpPr txBox="1"/>
          <p:nvPr/>
        </p:nvSpPr>
        <p:spPr>
          <a:xfrm>
            <a:off x="6172200" y="2331720"/>
            <a:ext cx="10835640" cy="447815"/>
          </a:xfrm>
          <a:prstGeom prst="rect">
            <a:avLst/>
          </a:prstGeom>
          <a:noFill/>
        </p:spPr>
        <p:txBody>
          <a:bodyPr wrap="square" lIns="27432" tIns="27432" rIns="27432" bIns="27432" anchor="t">
            <a:spAutoFit/>
          </a:bodyPr>
          <a:lstStyle/>
          <a:p>
            <a:pPr algn="l"/>
            <a:r>
              <a:rPr sz="2550" b="1">
                <a:solidFill>
                  <a:srgbClr val="263242"/>
                </a:solidFill>
                <a:latin typeface="Aptos"/>
              </a:rPr>
              <a:t>CRVS supports child rights by enabling:</a:t>
            </a:r>
          </a:p>
        </p:txBody>
      </p:sp>
      <p:sp>
        <p:nvSpPr>
          <p:cNvPr id="19" name="Rounded Rectangle 18"/>
          <p:cNvSpPr/>
          <p:nvPr/>
        </p:nvSpPr>
        <p:spPr>
          <a:xfrm>
            <a:off x="5760720" y="3223260"/>
            <a:ext cx="3675888" cy="1728216"/>
          </a:xfrm>
          <a:prstGeom prst="roundRect">
            <a:avLst/>
          </a:prstGeom>
          <a:solidFill>
            <a:srgbClr val="FFFFFF"/>
          </a:solidFill>
          <a:ln w="12700">
            <a:solidFill>
              <a:srgbClr val="DEE7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20" name="Rectangle 19"/>
          <p:cNvSpPr/>
          <p:nvPr/>
        </p:nvSpPr>
        <p:spPr>
          <a:xfrm>
            <a:off x="5760720" y="3223260"/>
            <a:ext cx="3675888" cy="137160"/>
          </a:xfrm>
          <a:prstGeom prst="rect">
            <a:avLst/>
          </a:prstGeom>
          <a:solidFill>
            <a:srgbClr val="007E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21" name="Oval 20"/>
          <p:cNvSpPr/>
          <p:nvPr/>
        </p:nvSpPr>
        <p:spPr>
          <a:xfrm>
            <a:off x="6007608" y="3593592"/>
            <a:ext cx="850392" cy="850392"/>
          </a:xfrm>
          <a:prstGeom prst="ellipse">
            <a:avLst/>
          </a:prstGeom>
          <a:solidFill>
            <a:srgbClr val="E3F5F5"/>
          </a:solidFill>
          <a:ln w="19050">
            <a:solidFill>
              <a:srgbClr val="007E7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22" name="TextBox 21"/>
          <p:cNvSpPr txBox="1"/>
          <p:nvPr/>
        </p:nvSpPr>
        <p:spPr>
          <a:xfrm>
            <a:off x="6007608" y="3703554"/>
            <a:ext cx="850392" cy="424732"/>
          </a:xfrm>
          <a:prstGeom prst="rect">
            <a:avLst/>
          </a:prstGeom>
          <a:noFill/>
        </p:spPr>
        <p:txBody>
          <a:bodyPr wrap="square" lIns="27432" tIns="27432" rIns="27432" bIns="27432" anchor="ctr">
            <a:spAutoFit/>
          </a:bodyPr>
          <a:lstStyle/>
          <a:p>
            <a:pPr algn="ctr"/>
            <a:r>
              <a:rPr sz="2400" b="1">
                <a:solidFill>
                  <a:srgbClr val="007E7E"/>
                </a:solidFill>
                <a:latin typeface="Segoe UI Emoji"/>
              </a:rPr>
              <a:t>🪪</a:t>
            </a:r>
          </a:p>
        </p:txBody>
      </p:sp>
      <p:sp>
        <p:nvSpPr>
          <p:cNvPr id="23" name="TextBox 22"/>
          <p:cNvSpPr txBox="1"/>
          <p:nvPr/>
        </p:nvSpPr>
        <p:spPr>
          <a:xfrm>
            <a:off x="7022592" y="3634741"/>
            <a:ext cx="2194560" cy="574516"/>
          </a:xfrm>
          <a:prstGeom prst="rect">
            <a:avLst/>
          </a:prstGeom>
          <a:noFill/>
        </p:spPr>
        <p:txBody>
          <a:bodyPr wrap="square" lIns="27432" tIns="27432" rIns="27432" bIns="27432" anchor="t">
            <a:spAutoFit/>
          </a:bodyPr>
          <a:lstStyle/>
          <a:p>
            <a:pPr algn="l">
              <a:lnSpc>
                <a:spcPct val="88000"/>
              </a:lnSpc>
            </a:pPr>
            <a:r>
              <a:rPr sz="1905" b="1">
                <a:solidFill>
                  <a:srgbClr val="122B49"/>
                </a:solidFill>
                <a:latin typeface="Aptos"/>
              </a:rPr>
              <a:t>Legal identity</a:t>
            </a:r>
            <a:br>
              <a:rPr sz="2700"/>
            </a:br>
            <a:r>
              <a:rPr sz="1905" b="1">
                <a:solidFill>
                  <a:srgbClr val="122B49"/>
                </a:solidFill>
                <a:latin typeface="Aptos"/>
              </a:rPr>
              <a:t>from birth</a:t>
            </a:r>
          </a:p>
        </p:txBody>
      </p:sp>
      <p:sp>
        <p:nvSpPr>
          <p:cNvPr id="24" name="Rounded Rectangle 23"/>
          <p:cNvSpPr/>
          <p:nvPr/>
        </p:nvSpPr>
        <p:spPr>
          <a:xfrm>
            <a:off x="9793224" y="3223260"/>
            <a:ext cx="3675888" cy="1728216"/>
          </a:xfrm>
          <a:prstGeom prst="roundRect">
            <a:avLst/>
          </a:prstGeom>
          <a:solidFill>
            <a:srgbClr val="FFFFFF"/>
          </a:solidFill>
          <a:ln w="12700">
            <a:solidFill>
              <a:srgbClr val="DEE7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25" name="Rectangle 24"/>
          <p:cNvSpPr/>
          <p:nvPr/>
        </p:nvSpPr>
        <p:spPr>
          <a:xfrm>
            <a:off x="9793224" y="3223260"/>
            <a:ext cx="3675888" cy="137160"/>
          </a:xfrm>
          <a:prstGeom prst="rect">
            <a:avLst/>
          </a:prstGeom>
          <a:solidFill>
            <a:srgbClr val="3780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26" name="Oval 25"/>
          <p:cNvSpPr/>
          <p:nvPr/>
        </p:nvSpPr>
        <p:spPr>
          <a:xfrm>
            <a:off x="10040112" y="3593592"/>
            <a:ext cx="850392" cy="850392"/>
          </a:xfrm>
          <a:prstGeom prst="ellipse">
            <a:avLst/>
          </a:prstGeom>
          <a:solidFill>
            <a:srgbClr val="E8F2FD"/>
          </a:solidFill>
          <a:ln w="19050">
            <a:solidFill>
              <a:srgbClr val="3780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27" name="TextBox 26"/>
          <p:cNvSpPr txBox="1"/>
          <p:nvPr/>
        </p:nvSpPr>
        <p:spPr>
          <a:xfrm>
            <a:off x="10040112" y="3703554"/>
            <a:ext cx="850392" cy="424732"/>
          </a:xfrm>
          <a:prstGeom prst="rect">
            <a:avLst/>
          </a:prstGeom>
          <a:noFill/>
        </p:spPr>
        <p:txBody>
          <a:bodyPr wrap="square" lIns="27432" tIns="27432" rIns="27432" bIns="27432" anchor="ctr">
            <a:spAutoFit/>
          </a:bodyPr>
          <a:lstStyle/>
          <a:p>
            <a:pPr algn="ctr"/>
            <a:r>
              <a:rPr sz="2400" b="1">
                <a:solidFill>
                  <a:srgbClr val="3780BF"/>
                </a:solidFill>
                <a:latin typeface="Segoe UI Emoji"/>
              </a:rPr>
              <a:t>🏫</a:t>
            </a:r>
          </a:p>
        </p:txBody>
      </p:sp>
      <p:sp>
        <p:nvSpPr>
          <p:cNvPr id="28" name="TextBox 27"/>
          <p:cNvSpPr txBox="1"/>
          <p:nvPr/>
        </p:nvSpPr>
        <p:spPr>
          <a:xfrm>
            <a:off x="11055096" y="3634740"/>
            <a:ext cx="2194560" cy="1090427"/>
          </a:xfrm>
          <a:prstGeom prst="rect">
            <a:avLst/>
          </a:prstGeom>
          <a:noFill/>
        </p:spPr>
        <p:txBody>
          <a:bodyPr wrap="square" lIns="27432" tIns="27432" rIns="27432" bIns="27432" anchor="t">
            <a:spAutoFit/>
          </a:bodyPr>
          <a:lstStyle/>
          <a:p>
            <a:pPr algn="l">
              <a:lnSpc>
                <a:spcPct val="88000"/>
              </a:lnSpc>
            </a:pPr>
            <a:r>
              <a:rPr sz="1905" b="1">
                <a:solidFill>
                  <a:srgbClr val="122B49"/>
                </a:solidFill>
                <a:latin typeface="Aptos"/>
              </a:rPr>
              <a:t>Access to education,</a:t>
            </a:r>
            <a:br>
              <a:rPr sz="2700"/>
            </a:br>
            <a:r>
              <a:rPr sz="1905" b="1">
                <a:solidFill>
                  <a:srgbClr val="122B49"/>
                </a:solidFill>
                <a:latin typeface="Aptos"/>
              </a:rPr>
              <a:t>health care &amp; social protection</a:t>
            </a:r>
          </a:p>
        </p:txBody>
      </p:sp>
      <p:sp>
        <p:nvSpPr>
          <p:cNvPr id="29" name="Rounded Rectangle 28"/>
          <p:cNvSpPr/>
          <p:nvPr/>
        </p:nvSpPr>
        <p:spPr>
          <a:xfrm>
            <a:off x="13825728" y="3223260"/>
            <a:ext cx="3675888" cy="1728216"/>
          </a:xfrm>
          <a:prstGeom prst="roundRect">
            <a:avLst/>
          </a:prstGeom>
          <a:solidFill>
            <a:srgbClr val="FFFFFF"/>
          </a:solidFill>
          <a:ln w="12700">
            <a:solidFill>
              <a:srgbClr val="DEE7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30" name="Rectangle 29"/>
          <p:cNvSpPr/>
          <p:nvPr/>
        </p:nvSpPr>
        <p:spPr>
          <a:xfrm>
            <a:off x="13825728" y="3223260"/>
            <a:ext cx="3675888" cy="137160"/>
          </a:xfrm>
          <a:prstGeom prst="rect">
            <a:avLst/>
          </a:prstGeom>
          <a:solidFill>
            <a:srgbClr val="DC6F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31" name="Oval 30"/>
          <p:cNvSpPr/>
          <p:nvPr/>
        </p:nvSpPr>
        <p:spPr>
          <a:xfrm>
            <a:off x="14072616" y="3593592"/>
            <a:ext cx="850392" cy="850392"/>
          </a:xfrm>
          <a:prstGeom prst="ellipse">
            <a:avLst/>
          </a:prstGeom>
          <a:solidFill>
            <a:srgbClr val="FFEFE7"/>
          </a:solidFill>
          <a:ln w="19050">
            <a:solidFill>
              <a:srgbClr val="DC6F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32" name="TextBox 31"/>
          <p:cNvSpPr txBox="1"/>
          <p:nvPr/>
        </p:nvSpPr>
        <p:spPr>
          <a:xfrm>
            <a:off x="14072616" y="3703554"/>
            <a:ext cx="850392" cy="424732"/>
          </a:xfrm>
          <a:prstGeom prst="rect">
            <a:avLst/>
          </a:prstGeom>
          <a:noFill/>
        </p:spPr>
        <p:txBody>
          <a:bodyPr wrap="square" lIns="27432" tIns="27432" rIns="27432" bIns="27432" anchor="ctr">
            <a:spAutoFit/>
          </a:bodyPr>
          <a:lstStyle/>
          <a:p>
            <a:pPr algn="ctr"/>
            <a:r>
              <a:rPr sz="2400" b="1">
                <a:solidFill>
                  <a:srgbClr val="DC6F3E"/>
                </a:solidFill>
                <a:latin typeface="Segoe UI Emoji"/>
              </a:rPr>
              <a:t>🛡</a:t>
            </a:r>
          </a:p>
        </p:txBody>
      </p:sp>
      <p:sp>
        <p:nvSpPr>
          <p:cNvPr id="33" name="TextBox 32"/>
          <p:cNvSpPr txBox="1"/>
          <p:nvPr/>
        </p:nvSpPr>
        <p:spPr>
          <a:xfrm>
            <a:off x="15087600" y="3634740"/>
            <a:ext cx="2194560" cy="1348382"/>
          </a:xfrm>
          <a:prstGeom prst="rect">
            <a:avLst/>
          </a:prstGeom>
          <a:noFill/>
        </p:spPr>
        <p:txBody>
          <a:bodyPr wrap="square" lIns="27432" tIns="27432" rIns="27432" bIns="27432" anchor="t">
            <a:spAutoFit/>
          </a:bodyPr>
          <a:lstStyle/>
          <a:p>
            <a:pPr algn="l">
              <a:lnSpc>
                <a:spcPct val="88000"/>
              </a:lnSpc>
            </a:pPr>
            <a:r>
              <a:rPr sz="1905" b="1">
                <a:solidFill>
                  <a:srgbClr val="122B49"/>
                </a:solidFill>
                <a:latin typeface="Aptos"/>
              </a:rPr>
              <a:t>Protection from child marriage,</a:t>
            </a:r>
            <a:br>
              <a:rPr sz="2700"/>
            </a:br>
            <a:r>
              <a:rPr sz="1905" b="1">
                <a:solidFill>
                  <a:srgbClr val="122B49"/>
                </a:solidFill>
                <a:latin typeface="Aptos"/>
              </a:rPr>
              <a:t>child labour, trafficking &amp; statelessness</a:t>
            </a:r>
          </a:p>
        </p:txBody>
      </p:sp>
      <p:sp>
        <p:nvSpPr>
          <p:cNvPr id="34" name="Rounded Rectangle 33"/>
          <p:cNvSpPr/>
          <p:nvPr/>
        </p:nvSpPr>
        <p:spPr>
          <a:xfrm>
            <a:off x="5760720" y="5308092"/>
            <a:ext cx="3675888" cy="1728216"/>
          </a:xfrm>
          <a:prstGeom prst="roundRect">
            <a:avLst/>
          </a:prstGeom>
          <a:solidFill>
            <a:srgbClr val="FFFFFF"/>
          </a:solidFill>
          <a:ln w="12700">
            <a:solidFill>
              <a:srgbClr val="DEE7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35" name="Rectangle 34"/>
          <p:cNvSpPr/>
          <p:nvPr/>
        </p:nvSpPr>
        <p:spPr>
          <a:xfrm>
            <a:off x="5760720" y="5308092"/>
            <a:ext cx="3675888" cy="137160"/>
          </a:xfrm>
          <a:prstGeom prst="rect">
            <a:avLst/>
          </a:prstGeom>
          <a:solidFill>
            <a:srgbClr val="6956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36" name="Oval 35"/>
          <p:cNvSpPr/>
          <p:nvPr/>
        </p:nvSpPr>
        <p:spPr>
          <a:xfrm>
            <a:off x="6007608" y="5678424"/>
            <a:ext cx="850392" cy="850392"/>
          </a:xfrm>
          <a:prstGeom prst="ellipse">
            <a:avLst/>
          </a:prstGeom>
          <a:solidFill>
            <a:srgbClr val="F1ECFA"/>
          </a:solidFill>
          <a:ln w="19050">
            <a:solidFill>
              <a:srgbClr val="6956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37" name="TextBox 36"/>
          <p:cNvSpPr txBox="1"/>
          <p:nvPr/>
        </p:nvSpPr>
        <p:spPr>
          <a:xfrm>
            <a:off x="6007608" y="5788386"/>
            <a:ext cx="850392" cy="424732"/>
          </a:xfrm>
          <a:prstGeom prst="rect">
            <a:avLst/>
          </a:prstGeom>
          <a:noFill/>
        </p:spPr>
        <p:txBody>
          <a:bodyPr wrap="square" lIns="27432" tIns="27432" rIns="27432" bIns="27432" anchor="ctr">
            <a:spAutoFit/>
          </a:bodyPr>
          <a:lstStyle/>
          <a:p>
            <a:pPr algn="ctr"/>
            <a:r>
              <a:rPr sz="2400" b="1">
                <a:solidFill>
                  <a:srgbClr val="6956A0"/>
                </a:solidFill>
                <a:latin typeface="Segoe UI Emoji"/>
              </a:rPr>
              <a:t>👨‍👩‍👧</a:t>
            </a:r>
          </a:p>
        </p:txBody>
      </p:sp>
      <p:sp>
        <p:nvSpPr>
          <p:cNvPr id="38" name="TextBox 37"/>
          <p:cNvSpPr txBox="1"/>
          <p:nvPr/>
        </p:nvSpPr>
        <p:spPr>
          <a:xfrm>
            <a:off x="7022592" y="5719572"/>
            <a:ext cx="2194560" cy="832472"/>
          </a:xfrm>
          <a:prstGeom prst="rect">
            <a:avLst/>
          </a:prstGeom>
          <a:noFill/>
        </p:spPr>
        <p:txBody>
          <a:bodyPr wrap="square" lIns="27432" tIns="27432" rIns="27432" bIns="27432" anchor="t">
            <a:spAutoFit/>
          </a:bodyPr>
          <a:lstStyle/>
          <a:p>
            <a:pPr algn="l">
              <a:lnSpc>
                <a:spcPct val="88000"/>
              </a:lnSpc>
            </a:pPr>
            <a:r>
              <a:rPr sz="1905" b="1">
                <a:solidFill>
                  <a:srgbClr val="122B49"/>
                </a:solidFill>
                <a:latin typeface="Aptos"/>
              </a:rPr>
              <a:t>Proof of age &amp;</a:t>
            </a:r>
            <a:br>
              <a:rPr sz="2700"/>
            </a:br>
            <a:r>
              <a:rPr sz="1905" b="1">
                <a:solidFill>
                  <a:srgbClr val="122B49"/>
                </a:solidFill>
                <a:latin typeface="Aptos"/>
              </a:rPr>
              <a:t>family relationships</a:t>
            </a:r>
          </a:p>
        </p:txBody>
      </p:sp>
      <p:sp>
        <p:nvSpPr>
          <p:cNvPr id="39" name="Rounded Rectangle 38"/>
          <p:cNvSpPr/>
          <p:nvPr/>
        </p:nvSpPr>
        <p:spPr>
          <a:xfrm>
            <a:off x="9793224" y="5308092"/>
            <a:ext cx="3675888" cy="1728216"/>
          </a:xfrm>
          <a:prstGeom prst="roundRect">
            <a:avLst/>
          </a:prstGeom>
          <a:solidFill>
            <a:srgbClr val="FFFFFF"/>
          </a:solidFill>
          <a:ln w="12700">
            <a:solidFill>
              <a:srgbClr val="DEE7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40" name="Rectangle 39"/>
          <p:cNvSpPr/>
          <p:nvPr/>
        </p:nvSpPr>
        <p:spPr>
          <a:xfrm>
            <a:off x="9793224" y="5308092"/>
            <a:ext cx="3675888" cy="137160"/>
          </a:xfrm>
          <a:prstGeom prst="rect">
            <a:avLst/>
          </a:prstGeom>
          <a:solidFill>
            <a:srgbClr val="41936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41" name="Oval 40"/>
          <p:cNvSpPr/>
          <p:nvPr/>
        </p:nvSpPr>
        <p:spPr>
          <a:xfrm>
            <a:off x="10040112" y="5678424"/>
            <a:ext cx="850392" cy="850392"/>
          </a:xfrm>
          <a:prstGeom prst="ellipse">
            <a:avLst/>
          </a:prstGeom>
          <a:solidFill>
            <a:srgbClr val="EBF7EF"/>
          </a:solidFill>
          <a:ln w="19050">
            <a:solidFill>
              <a:srgbClr val="41936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42" name="TextBox 41"/>
          <p:cNvSpPr txBox="1"/>
          <p:nvPr/>
        </p:nvSpPr>
        <p:spPr>
          <a:xfrm>
            <a:off x="10040112" y="5788386"/>
            <a:ext cx="850392" cy="424732"/>
          </a:xfrm>
          <a:prstGeom prst="rect">
            <a:avLst/>
          </a:prstGeom>
          <a:noFill/>
        </p:spPr>
        <p:txBody>
          <a:bodyPr wrap="square" lIns="27432" tIns="27432" rIns="27432" bIns="27432" anchor="ctr">
            <a:spAutoFit/>
          </a:bodyPr>
          <a:lstStyle/>
          <a:p>
            <a:pPr algn="ctr"/>
            <a:r>
              <a:rPr sz="2400" b="1">
                <a:solidFill>
                  <a:srgbClr val="419363"/>
                </a:solidFill>
                <a:latin typeface="Segoe UI Emoji"/>
              </a:rPr>
              <a:t>📊</a:t>
            </a:r>
          </a:p>
        </p:txBody>
      </p:sp>
      <p:sp>
        <p:nvSpPr>
          <p:cNvPr id="43" name="TextBox 42"/>
          <p:cNvSpPr txBox="1"/>
          <p:nvPr/>
        </p:nvSpPr>
        <p:spPr>
          <a:xfrm>
            <a:off x="11055096" y="5719573"/>
            <a:ext cx="2194560" cy="1090427"/>
          </a:xfrm>
          <a:prstGeom prst="rect">
            <a:avLst/>
          </a:prstGeom>
          <a:noFill/>
        </p:spPr>
        <p:txBody>
          <a:bodyPr wrap="square" lIns="27432" tIns="27432" rIns="27432" bIns="27432" anchor="t">
            <a:spAutoFit/>
          </a:bodyPr>
          <a:lstStyle/>
          <a:p>
            <a:pPr algn="l">
              <a:lnSpc>
                <a:spcPct val="88000"/>
              </a:lnSpc>
            </a:pPr>
            <a:r>
              <a:rPr sz="1905" b="1">
                <a:solidFill>
                  <a:srgbClr val="122B49"/>
                </a:solidFill>
                <a:latin typeface="Aptos"/>
              </a:rPr>
              <a:t>Evidence-based planning</a:t>
            </a:r>
            <a:br>
              <a:rPr sz="2700"/>
            </a:br>
            <a:r>
              <a:rPr sz="1905" b="1">
                <a:solidFill>
                  <a:srgbClr val="122B49"/>
                </a:solidFill>
                <a:latin typeface="Aptos"/>
              </a:rPr>
              <a:t>for children’s services</a:t>
            </a:r>
          </a:p>
        </p:txBody>
      </p:sp>
      <p:sp>
        <p:nvSpPr>
          <p:cNvPr id="44" name="Rounded Rectangle 43"/>
          <p:cNvSpPr/>
          <p:nvPr/>
        </p:nvSpPr>
        <p:spPr>
          <a:xfrm>
            <a:off x="13825728" y="5308092"/>
            <a:ext cx="3675888" cy="1728216"/>
          </a:xfrm>
          <a:prstGeom prst="roundRect">
            <a:avLst/>
          </a:prstGeom>
          <a:solidFill>
            <a:srgbClr val="FFFFFF"/>
          </a:solidFill>
          <a:ln w="12700">
            <a:solidFill>
              <a:srgbClr val="DEE7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45" name="Rectangle 44"/>
          <p:cNvSpPr/>
          <p:nvPr/>
        </p:nvSpPr>
        <p:spPr>
          <a:xfrm>
            <a:off x="13825728" y="5308092"/>
            <a:ext cx="3675888" cy="137160"/>
          </a:xfrm>
          <a:prstGeom prst="rect">
            <a:avLst/>
          </a:prstGeom>
          <a:solidFill>
            <a:srgbClr val="F1B2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46" name="Oval 45"/>
          <p:cNvSpPr/>
          <p:nvPr/>
        </p:nvSpPr>
        <p:spPr>
          <a:xfrm>
            <a:off x="14072616" y="5678424"/>
            <a:ext cx="850392" cy="850392"/>
          </a:xfrm>
          <a:prstGeom prst="ellipse">
            <a:avLst/>
          </a:prstGeom>
          <a:solidFill>
            <a:srgbClr val="FFF6E2"/>
          </a:solidFill>
          <a:ln w="19050">
            <a:solidFill>
              <a:srgbClr val="F1B2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47" name="TextBox 46"/>
          <p:cNvSpPr txBox="1"/>
          <p:nvPr/>
        </p:nvSpPr>
        <p:spPr>
          <a:xfrm>
            <a:off x="14072616" y="5788386"/>
            <a:ext cx="850392" cy="424732"/>
          </a:xfrm>
          <a:prstGeom prst="rect">
            <a:avLst/>
          </a:prstGeom>
          <a:noFill/>
        </p:spPr>
        <p:txBody>
          <a:bodyPr wrap="square" lIns="27432" tIns="27432" rIns="27432" bIns="27432" anchor="ctr">
            <a:spAutoFit/>
          </a:bodyPr>
          <a:lstStyle/>
          <a:p>
            <a:pPr algn="ctr"/>
            <a:r>
              <a:rPr sz="2400" b="1">
                <a:solidFill>
                  <a:srgbClr val="F1B23E"/>
                </a:solidFill>
                <a:latin typeface="Segoe UI Emoji"/>
              </a:rPr>
              <a:t>⚖</a:t>
            </a:r>
          </a:p>
        </p:txBody>
      </p:sp>
      <p:sp>
        <p:nvSpPr>
          <p:cNvPr id="48" name="TextBox 47"/>
          <p:cNvSpPr txBox="1"/>
          <p:nvPr/>
        </p:nvSpPr>
        <p:spPr>
          <a:xfrm>
            <a:off x="15087600" y="5719572"/>
            <a:ext cx="2194560" cy="832472"/>
          </a:xfrm>
          <a:prstGeom prst="rect">
            <a:avLst/>
          </a:prstGeom>
          <a:noFill/>
        </p:spPr>
        <p:txBody>
          <a:bodyPr wrap="square" lIns="27432" tIns="27432" rIns="27432" bIns="27432" anchor="t">
            <a:spAutoFit/>
          </a:bodyPr>
          <a:lstStyle/>
          <a:p>
            <a:pPr algn="l">
              <a:lnSpc>
                <a:spcPct val="88000"/>
              </a:lnSpc>
            </a:pPr>
            <a:r>
              <a:rPr sz="1905" b="1">
                <a:solidFill>
                  <a:srgbClr val="122B49"/>
                </a:solidFill>
                <a:latin typeface="Aptos"/>
              </a:rPr>
              <a:t>Accountability for</a:t>
            </a:r>
            <a:br>
              <a:rPr sz="2700"/>
            </a:br>
            <a:r>
              <a:rPr sz="1905" b="1">
                <a:solidFill>
                  <a:srgbClr val="122B49"/>
                </a:solidFill>
                <a:latin typeface="Aptos"/>
              </a:rPr>
              <a:t>government commitments</a:t>
            </a:r>
          </a:p>
        </p:txBody>
      </p:sp>
      <p:sp>
        <p:nvSpPr>
          <p:cNvPr id="49" name="Rounded Rectangle 48"/>
          <p:cNvSpPr/>
          <p:nvPr/>
        </p:nvSpPr>
        <p:spPr>
          <a:xfrm>
            <a:off x="5760720" y="7612380"/>
            <a:ext cx="11727180" cy="1207008"/>
          </a:xfrm>
          <a:prstGeom prst="roundRect">
            <a:avLst/>
          </a:prstGeom>
          <a:solidFill>
            <a:srgbClr val="FFFFFF"/>
          </a:solidFill>
          <a:ln w="12700">
            <a:solidFill>
              <a:srgbClr val="DEE7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50" name="Rectangle 49"/>
          <p:cNvSpPr/>
          <p:nvPr/>
        </p:nvSpPr>
        <p:spPr>
          <a:xfrm>
            <a:off x="5760720" y="7612380"/>
            <a:ext cx="137160" cy="1207008"/>
          </a:xfrm>
          <a:prstGeom prst="rect">
            <a:avLst/>
          </a:prstGeom>
          <a:solidFill>
            <a:srgbClr val="007E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700"/>
          </a:p>
        </p:txBody>
      </p:sp>
      <p:sp>
        <p:nvSpPr>
          <p:cNvPr id="51" name="TextBox 50"/>
          <p:cNvSpPr txBox="1"/>
          <p:nvPr/>
        </p:nvSpPr>
        <p:spPr>
          <a:xfrm>
            <a:off x="6144768" y="7872984"/>
            <a:ext cx="10904220" cy="599267"/>
          </a:xfrm>
          <a:prstGeom prst="rect">
            <a:avLst/>
          </a:prstGeom>
          <a:noFill/>
        </p:spPr>
        <p:txBody>
          <a:bodyPr wrap="square" lIns="27432" tIns="27432" rIns="27432" bIns="27432" anchor="t">
            <a:spAutoFit/>
          </a:bodyPr>
          <a:lstStyle/>
          <a:p>
            <a:pPr algn="l">
              <a:lnSpc>
                <a:spcPct val="95000"/>
              </a:lnSpc>
            </a:pPr>
            <a:r>
              <a:rPr sz="1860">
                <a:solidFill>
                  <a:srgbClr val="263242"/>
                </a:solidFill>
                <a:latin typeface="Aptos"/>
              </a:rPr>
              <a:t>Birth registration provides proof of a child’s existence and legal identity — birth certificates may be required for nationality, education, health care, justice and protection services.</a:t>
            </a:r>
          </a:p>
        </p:txBody>
      </p:sp>
      <p:sp>
        <p:nvSpPr>
          <p:cNvPr id="52" name="TextBox 51"/>
          <p:cNvSpPr txBox="1"/>
          <p:nvPr/>
        </p:nvSpPr>
        <p:spPr>
          <a:xfrm>
            <a:off x="754380" y="9656065"/>
            <a:ext cx="11109960" cy="251607"/>
          </a:xfrm>
          <a:prstGeom prst="rect">
            <a:avLst/>
          </a:prstGeom>
          <a:noFill/>
        </p:spPr>
        <p:txBody>
          <a:bodyPr wrap="square" lIns="27432" tIns="27432" rIns="27432" bIns="27432" anchor="t">
            <a:spAutoFit/>
          </a:bodyPr>
          <a:lstStyle/>
          <a:p>
            <a:pPr algn="l"/>
            <a:r>
              <a:rPr sz="1275">
                <a:solidFill>
                  <a:srgbClr val="647081"/>
                </a:solidFill>
                <a:latin typeface="Aptos"/>
              </a:rPr>
              <a:t>Africa Gender and Child Statistics Forum  |  CRVS &amp; Child Rights</a:t>
            </a:r>
          </a:p>
        </p:txBody>
      </p:sp>
      <p:sp>
        <p:nvSpPr>
          <p:cNvPr id="53" name="TextBox 52"/>
          <p:cNvSpPr txBox="1"/>
          <p:nvPr/>
        </p:nvSpPr>
        <p:spPr>
          <a:xfrm>
            <a:off x="13235940" y="9656065"/>
            <a:ext cx="4251960" cy="251607"/>
          </a:xfrm>
          <a:prstGeom prst="rect">
            <a:avLst/>
          </a:prstGeom>
          <a:noFill/>
        </p:spPr>
        <p:txBody>
          <a:bodyPr wrap="square" lIns="27432" tIns="27432" rIns="27432" bIns="27432" anchor="t">
            <a:spAutoFit/>
          </a:bodyPr>
          <a:lstStyle/>
          <a:p>
            <a:pPr algn="r"/>
            <a:r>
              <a:rPr sz="1275" b="1">
                <a:solidFill>
                  <a:srgbClr val="647081"/>
                </a:solidFill>
                <a:latin typeface="Aptos"/>
              </a:rPr>
              <a:t>Rights • Justice • Opportunities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050D3-790E-9FDF-CF3D-3C05BCE61A03}"/>
            </a:ext>
          </a:extLst>
        </p:cNvPr>
        <p:cNvGrpSpPr/>
        <p:nvPr/>
      </p:nvGrpSpPr>
      <p:grpSpPr>
        <a:xfrm>
          <a:off x="0" y="0"/>
          <a:ext cx="0" cy="0"/>
          <a:chOff x="0" y="0"/>
          <a:chExt cx="0" cy="0"/>
        </a:xfrm>
      </p:grpSpPr>
      <p:sp>
        <p:nvSpPr>
          <p:cNvPr id="4" name="Rectângulo arredondado 8">
            <a:extLst>
              <a:ext uri="{FF2B5EF4-FFF2-40B4-BE49-F238E27FC236}">
                <a16:creationId xmlns:a16="http://schemas.microsoft.com/office/drawing/2014/main" id="{7004AAD1-07B1-C149-249C-63444B33EFFC}"/>
              </a:ext>
            </a:extLst>
          </p:cNvPr>
          <p:cNvSpPr/>
          <p:nvPr/>
        </p:nvSpPr>
        <p:spPr>
          <a:xfrm>
            <a:off x="0" y="41417"/>
            <a:ext cx="18288000" cy="102155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137160" bIns="137160" rtlCol="0" anchor="ctr">
            <a:spAutoFit/>
          </a:bodyPr>
          <a:lstStyle/>
          <a:p>
            <a:pPr marL="535782" algn="just"/>
            <a:r>
              <a:rPr lang="en-US" sz="4200" b="1" dirty="0">
                <a:latin typeface="Lato" panose="020F0502020204030203" pitchFamily="34" charset="77"/>
                <a:cs typeface="Arial" panose="020B0604020202020204" pitchFamily="34" charset="0"/>
              </a:rPr>
              <a:t>Gender Equality: Monitoring the SDGs</a:t>
            </a:r>
          </a:p>
        </p:txBody>
      </p:sp>
      <p:grpSp>
        <p:nvGrpSpPr>
          <p:cNvPr id="53" name="Group 52">
            <a:extLst>
              <a:ext uri="{FF2B5EF4-FFF2-40B4-BE49-F238E27FC236}">
                <a16:creationId xmlns:a16="http://schemas.microsoft.com/office/drawing/2014/main" id="{09C63F8B-E684-DF43-6986-13BDDA600B9A}"/>
              </a:ext>
            </a:extLst>
          </p:cNvPr>
          <p:cNvGrpSpPr/>
          <p:nvPr/>
        </p:nvGrpSpPr>
        <p:grpSpPr>
          <a:xfrm>
            <a:off x="1824800" y="2159019"/>
            <a:ext cx="9666432" cy="1519899"/>
            <a:chOff x="1488926" y="2432359"/>
            <a:chExt cx="6444288" cy="1013266"/>
          </a:xfrm>
        </p:grpSpPr>
        <p:sp>
          <p:nvSpPr>
            <p:cNvPr id="43" name="TextBox 15">
              <a:extLst>
                <a:ext uri="{FF2B5EF4-FFF2-40B4-BE49-F238E27FC236}">
                  <a16:creationId xmlns:a16="http://schemas.microsoft.com/office/drawing/2014/main" id="{1758C4BC-7D05-9AD5-DB8E-9808A49C17FA}"/>
                </a:ext>
              </a:extLst>
            </p:cNvPr>
            <p:cNvSpPr txBox="1"/>
            <p:nvPr/>
          </p:nvSpPr>
          <p:spPr>
            <a:xfrm>
              <a:off x="1488926" y="2432359"/>
              <a:ext cx="896848" cy="1013266"/>
            </a:xfrm>
            <a:prstGeom prst="rect">
              <a:avLst/>
            </a:prstGeom>
          </p:spPr>
          <p:txBody>
            <a:bodyPr lIns="50801" tIns="50801" rIns="50801" bIns="50801" rtlCol="0" anchor="ctr"/>
            <a:lstStyle/>
            <a:p>
              <a:pPr algn="ctr">
                <a:lnSpc>
                  <a:spcPts val="5880"/>
                </a:lnSpc>
              </a:pPr>
              <a:r>
                <a:rPr lang="en-US" sz="2700" dirty="0" err="1">
                  <a:solidFill>
                    <a:srgbClr val="FFFFFF"/>
                  </a:solidFill>
                  <a:latin typeface="Aileron Heavy"/>
                </a:rPr>
                <a:t>urpose</a:t>
              </a:r>
              <a:endParaRPr lang="en-US" sz="2700" dirty="0">
                <a:solidFill>
                  <a:srgbClr val="FFFFFF"/>
                </a:solidFill>
                <a:latin typeface="Aileron Heavy"/>
              </a:endParaRPr>
            </a:p>
          </p:txBody>
        </p:sp>
        <p:sp>
          <p:nvSpPr>
            <p:cNvPr id="49" name="TextBox 21">
              <a:extLst>
                <a:ext uri="{FF2B5EF4-FFF2-40B4-BE49-F238E27FC236}">
                  <a16:creationId xmlns:a16="http://schemas.microsoft.com/office/drawing/2014/main" id="{15D25939-D1A1-F666-C232-0B709F82DB98}"/>
                </a:ext>
              </a:extLst>
            </p:cNvPr>
            <p:cNvSpPr txBox="1"/>
            <p:nvPr/>
          </p:nvSpPr>
          <p:spPr>
            <a:xfrm>
              <a:off x="7036366" y="2432359"/>
              <a:ext cx="896848" cy="1013266"/>
            </a:xfrm>
            <a:prstGeom prst="rect">
              <a:avLst/>
            </a:prstGeom>
          </p:spPr>
          <p:txBody>
            <a:bodyPr lIns="50801" tIns="50801" rIns="50801" bIns="50801" rtlCol="0" anchor="ctr"/>
            <a:lstStyle/>
            <a:p>
              <a:pPr algn="ctr">
                <a:lnSpc>
                  <a:spcPts val="5880"/>
                </a:lnSpc>
              </a:pPr>
              <a:r>
                <a:rPr lang="en-US" sz="2700" dirty="0" err="1">
                  <a:solidFill>
                    <a:srgbClr val="FFFFFF"/>
                  </a:solidFill>
                  <a:latin typeface="Aileron Ultra-Bold"/>
                </a:rPr>
                <a:t>Focs</a:t>
              </a:r>
              <a:endParaRPr lang="en-US" sz="2700" dirty="0">
                <a:solidFill>
                  <a:srgbClr val="FFFFFF"/>
                </a:solidFill>
                <a:latin typeface="Aileron Ultra-Bold"/>
              </a:endParaRPr>
            </a:p>
          </p:txBody>
        </p:sp>
      </p:grpSp>
      <p:grpSp>
        <p:nvGrpSpPr>
          <p:cNvPr id="2" name="Group 17">
            <a:extLst>
              <a:ext uri="{FF2B5EF4-FFF2-40B4-BE49-F238E27FC236}">
                <a16:creationId xmlns:a16="http://schemas.microsoft.com/office/drawing/2014/main" id="{6C409FD2-2842-2CB5-AB21-3B8F22EE38BD}"/>
              </a:ext>
            </a:extLst>
          </p:cNvPr>
          <p:cNvGrpSpPr/>
          <p:nvPr/>
        </p:nvGrpSpPr>
        <p:grpSpPr>
          <a:xfrm>
            <a:off x="15849600" y="36513"/>
            <a:ext cx="2133600" cy="1021556"/>
            <a:chOff x="0" y="0"/>
            <a:chExt cx="6047034" cy="2670187"/>
          </a:xfrm>
        </p:grpSpPr>
        <p:sp>
          <p:nvSpPr>
            <p:cNvPr id="5" name="Freeform 18">
              <a:extLst>
                <a:ext uri="{FF2B5EF4-FFF2-40B4-BE49-F238E27FC236}">
                  <a16:creationId xmlns:a16="http://schemas.microsoft.com/office/drawing/2014/main" id="{AB68C32A-61C0-C984-EFA2-F9311A7BB3EE}"/>
                </a:ext>
              </a:extLst>
            </p:cNvPr>
            <p:cNvSpPr/>
            <p:nvPr/>
          </p:nvSpPr>
          <p:spPr>
            <a:xfrm>
              <a:off x="2236360" y="943523"/>
              <a:ext cx="3810674" cy="795559"/>
            </a:xfrm>
            <a:custGeom>
              <a:avLst/>
              <a:gdLst/>
              <a:ahLst/>
              <a:cxnLst/>
              <a:rect l="l" t="t" r="r" b="b"/>
              <a:pathLst>
                <a:path w="3810674" h="795559">
                  <a:moveTo>
                    <a:pt x="0" y="0"/>
                  </a:moveTo>
                  <a:lnTo>
                    <a:pt x="3810674" y="0"/>
                  </a:lnTo>
                  <a:lnTo>
                    <a:pt x="3810674" y="795559"/>
                  </a:lnTo>
                  <a:lnTo>
                    <a:pt x="0" y="795559"/>
                  </a:lnTo>
                  <a:lnTo>
                    <a:pt x="0" y="0"/>
                  </a:lnTo>
                  <a:close/>
                </a:path>
              </a:pathLst>
            </a:custGeom>
            <a:blipFill>
              <a:blip r:embed="rId3"/>
              <a:stretch>
                <a:fillRect l="-69906" t="-164491" r="-26224" b="-182923"/>
              </a:stretch>
            </a:blipFill>
          </p:spPr>
          <p:txBody>
            <a:bodyPr/>
            <a:lstStyle/>
            <a:p>
              <a:endParaRPr lang="en-US"/>
            </a:p>
          </p:txBody>
        </p:sp>
        <p:sp>
          <p:nvSpPr>
            <p:cNvPr id="6" name="Freeform 19">
              <a:extLst>
                <a:ext uri="{FF2B5EF4-FFF2-40B4-BE49-F238E27FC236}">
                  <a16:creationId xmlns:a16="http://schemas.microsoft.com/office/drawing/2014/main" id="{E0AA964A-7125-20BC-4BD4-E6471F8B38CB}"/>
                </a:ext>
              </a:extLst>
            </p:cNvPr>
            <p:cNvSpPr/>
            <p:nvPr/>
          </p:nvSpPr>
          <p:spPr>
            <a:xfrm>
              <a:off x="0" y="0"/>
              <a:ext cx="2236360" cy="2670187"/>
            </a:xfrm>
            <a:custGeom>
              <a:avLst/>
              <a:gdLst/>
              <a:ahLst/>
              <a:cxnLst/>
              <a:rect l="l" t="t" r="r" b="b"/>
              <a:pathLst>
                <a:path w="2236360" h="2670187">
                  <a:moveTo>
                    <a:pt x="0" y="0"/>
                  </a:moveTo>
                  <a:lnTo>
                    <a:pt x="2236360" y="0"/>
                  </a:lnTo>
                  <a:lnTo>
                    <a:pt x="2236360" y="2670187"/>
                  </a:lnTo>
                  <a:lnTo>
                    <a:pt x="0" y="2670187"/>
                  </a:lnTo>
                  <a:lnTo>
                    <a:pt x="0" y="0"/>
                  </a:lnTo>
                  <a:close/>
                </a:path>
              </a:pathLst>
            </a:custGeom>
            <a:blipFill>
              <a:blip r:embed="rId3"/>
              <a:stretch>
                <a:fillRect l="-23136" t="-14322" r="-216280" b="-21062"/>
              </a:stretch>
            </a:blipFill>
          </p:spPr>
          <p:txBody>
            <a:bodyPr/>
            <a:lstStyle/>
            <a:p>
              <a:endParaRPr lang="en-US"/>
            </a:p>
          </p:txBody>
        </p:sp>
      </p:grpSp>
      <p:sp>
        <p:nvSpPr>
          <p:cNvPr id="7" name="Slide Number Placeholder 6">
            <a:extLst>
              <a:ext uri="{FF2B5EF4-FFF2-40B4-BE49-F238E27FC236}">
                <a16:creationId xmlns:a16="http://schemas.microsoft.com/office/drawing/2014/main" id="{66F0AF0A-8387-53FF-EF4A-F067BAE1F3A1}"/>
              </a:ext>
            </a:extLst>
          </p:cNvPr>
          <p:cNvSpPr>
            <a:spLocks noGrp="1"/>
          </p:cNvSpPr>
          <p:nvPr>
            <p:ph type="sldNum" sz="quarter" idx="12"/>
          </p:nvPr>
        </p:nvSpPr>
        <p:spPr/>
        <p:txBody>
          <a:bodyPr/>
          <a:lstStyle/>
          <a:p>
            <a:fld id="{06A4D788-7454-A849-95EF-E0A31EF5E4C8}" type="slidenum">
              <a:rPr lang="en-US" sz="2000" smtClean="0">
                <a:solidFill>
                  <a:schemeClr val="tx2"/>
                </a:solidFill>
                <a:latin typeface="Arial Black" panose="020B0A04020102020204" pitchFamily="34" charset="0"/>
              </a:rPr>
              <a:t>4</a:t>
            </a:fld>
            <a:endParaRPr lang="en-US" sz="2000" dirty="0">
              <a:solidFill>
                <a:schemeClr val="tx2"/>
              </a:solidFill>
              <a:latin typeface="Arial Black" panose="020B0A04020102020204" pitchFamily="34" charset="0"/>
            </a:endParaRPr>
          </a:p>
        </p:txBody>
      </p:sp>
      <p:pic>
        <p:nvPicPr>
          <p:cNvPr id="9" name="Picture 8">
            <a:extLst>
              <a:ext uri="{FF2B5EF4-FFF2-40B4-BE49-F238E27FC236}">
                <a16:creationId xmlns:a16="http://schemas.microsoft.com/office/drawing/2014/main" id="{A2FC3DAF-AA5D-0592-E8BA-BA0C34A3517C}"/>
              </a:ext>
            </a:extLst>
          </p:cNvPr>
          <p:cNvPicPr>
            <a:picLocks noChangeAspect="1"/>
          </p:cNvPicPr>
          <p:nvPr/>
        </p:nvPicPr>
        <p:blipFill>
          <a:blip r:embed="rId4"/>
          <a:stretch>
            <a:fillRect/>
          </a:stretch>
        </p:blipFill>
        <p:spPr>
          <a:xfrm>
            <a:off x="169974" y="2552152"/>
            <a:ext cx="17948051" cy="6984113"/>
          </a:xfrm>
          <a:prstGeom prst="rect">
            <a:avLst/>
          </a:prstGeom>
        </p:spPr>
      </p:pic>
      <p:sp>
        <p:nvSpPr>
          <p:cNvPr id="10" name="TextBox 9">
            <a:extLst>
              <a:ext uri="{FF2B5EF4-FFF2-40B4-BE49-F238E27FC236}">
                <a16:creationId xmlns:a16="http://schemas.microsoft.com/office/drawing/2014/main" id="{6B2D40E1-13A4-C313-CC3A-9B63499A2C5C}"/>
              </a:ext>
            </a:extLst>
          </p:cNvPr>
          <p:cNvSpPr txBox="1"/>
          <p:nvPr/>
        </p:nvSpPr>
        <p:spPr>
          <a:xfrm>
            <a:off x="1885363" y="1484497"/>
            <a:ext cx="14906348" cy="640688"/>
          </a:xfrm>
          <a:prstGeom prst="rect">
            <a:avLst/>
          </a:prstGeom>
          <a:noFill/>
        </p:spPr>
        <p:txBody>
          <a:bodyPr wrap="square">
            <a:spAutoFit/>
          </a:bodyPr>
          <a:lstStyle/>
          <a:p>
            <a:pPr defTabSz="1371600">
              <a:lnSpc>
                <a:spcPct val="120000"/>
              </a:lnSpc>
            </a:pPr>
            <a:r>
              <a:rPr lang="en-US" sz="3200" b="1" dirty="0">
                <a:solidFill>
                  <a:prstClr val="black"/>
                </a:solidFill>
                <a:latin typeface="Arial"/>
                <a:cs typeface="Arial"/>
              </a:rPr>
              <a:t>Of the 54 explicitly gender-related indicators, 34 benefit from CRVS data</a:t>
            </a:r>
            <a:endParaRPr lang="en-US" sz="3200" b="1" dirty="0">
              <a:solidFill>
                <a:prstClr val="black"/>
              </a:solidFill>
              <a:latin typeface="Calibri" panose="020F0502020204030204"/>
            </a:endParaRPr>
          </a:p>
        </p:txBody>
      </p:sp>
    </p:spTree>
    <p:extLst>
      <p:ext uri="{BB962C8B-B14F-4D97-AF65-F5344CB8AC3E}">
        <p14:creationId xmlns:p14="http://schemas.microsoft.com/office/powerpoint/2010/main" val="1445293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AC172-8788-09DD-3405-C2F4544753AE}"/>
            </a:ext>
          </a:extLst>
        </p:cNvPr>
        <p:cNvGrpSpPr/>
        <p:nvPr/>
      </p:nvGrpSpPr>
      <p:grpSpPr>
        <a:xfrm>
          <a:off x="0" y="0"/>
          <a:ext cx="0" cy="0"/>
          <a:chOff x="0" y="0"/>
          <a:chExt cx="0" cy="0"/>
        </a:xfrm>
      </p:grpSpPr>
      <p:sp>
        <p:nvSpPr>
          <p:cNvPr id="4" name="Rectângulo arredondado 8">
            <a:extLst>
              <a:ext uri="{FF2B5EF4-FFF2-40B4-BE49-F238E27FC236}">
                <a16:creationId xmlns:a16="http://schemas.microsoft.com/office/drawing/2014/main" id="{C5889DB2-8237-FD89-2B2A-FCD72976A267}"/>
              </a:ext>
            </a:extLst>
          </p:cNvPr>
          <p:cNvSpPr/>
          <p:nvPr/>
        </p:nvSpPr>
        <p:spPr>
          <a:xfrm>
            <a:off x="0" y="41417"/>
            <a:ext cx="18288000" cy="102155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137160" bIns="137160" rtlCol="0" anchor="ctr">
            <a:spAutoFit/>
          </a:bodyPr>
          <a:lstStyle/>
          <a:p>
            <a:pPr marL="535782" algn="just"/>
            <a:r>
              <a:rPr lang="en-US" sz="4200" b="1" dirty="0">
                <a:latin typeface="Lato" panose="020F0502020204030203" pitchFamily="34" charset="77"/>
                <a:cs typeface="Arial" panose="020B0604020202020204" pitchFamily="34" charset="0"/>
              </a:rPr>
              <a:t>CRVS opens doors for women and girls</a:t>
            </a:r>
          </a:p>
        </p:txBody>
      </p:sp>
      <p:grpSp>
        <p:nvGrpSpPr>
          <p:cNvPr id="53" name="Group 52">
            <a:extLst>
              <a:ext uri="{FF2B5EF4-FFF2-40B4-BE49-F238E27FC236}">
                <a16:creationId xmlns:a16="http://schemas.microsoft.com/office/drawing/2014/main" id="{6E5DE218-6245-0A6B-C5FF-AE90EF35CBC1}"/>
              </a:ext>
            </a:extLst>
          </p:cNvPr>
          <p:cNvGrpSpPr/>
          <p:nvPr/>
        </p:nvGrpSpPr>
        <p:grpSpPr>
          <a:xfrm>
            <a:off x="1824800" y="2159019"/>
            <a:ext cx="9666432" cy="1519899"/>
            <a:chOff x="1488926" y="2432359"/>
            <a:chExt cx="6444288" cy="1013266"/>
          </a:xfrm>
        </p:grpSpPr>
        <p:sp>
          <p:nvSpPr>
            <p:cNvPr id="43" name="TextBox 15">
              <a:extLst>
                <a:ext uri="{FF2B5EF4-FFF2-40B4-BE49-F238E27FC236}">
                  <a16:creationId xmlns:a16="http://schemas.microsoft.com/office/drawing/2014/main" id="{FE06B78F-FFE0-5B89-B096-79C6940DB140}"/>
                </a:ext>
              </a:extLst>
            </p:cNvPr>
            <p:cNvSpPr txBox="1"/>
            <p:nvPr/>
          </p:nvSpPr>
          <p:spPr>
            <a:xfrm>
              <a:off x="1488926" y="2432359"/>
              <a:ext cx="896848" cy="1013266"/>
            </a:xfrm>
            <a:prstGeom prst="rect">
              <a:avLst/>
            </a:prstGeom>
          </p:spPr>
          <p:txBody>
            <a:bodyPr lIns="50801" tIns="50801" rIns="50801" bIns="50801" rtlCol="0" anchor="ctr"/>
            <a:lstStyle/>
            <a:p>
              <a:pPr algn="ctr">
                <a:lnSpc>
                  <a:spcPts val="5880"/>
                </a:lnSpc>
              </a:pPr>
              <a:r>
                <a:rPr lang="en-US" sz="2700" dirty="0" err="1">
                  <a:solidFill>
                    <a:srgbClr val="FFFFFF"/>
                  </a:solidFill>
                  <a:latin typeface="Aileron Heavy"/>
                </a:rPr>
                <a:t>urpose</a:t>
              </a:r>
              <a:endParaRPr lang="en-US" sz="2700" dirty="0">
                <a:solidFill>
                  <a:srgbClr val="FFFFFF"/>
                </a:solidFill>
                <a:latin typeface="Aileron Heavy"/>
              </a:endParaRPr>
            </a:p>
          </p:txBody>
        </p:sp>
        <p:sp>
          <p:nvSpPr>
            <p:cNvPr id="49" name="TextBox 21">
              <a:extLst>
                <a:ext uri="{FF2B5EF4-FFF2-40B4-BE49-F238E27FC236}">
                  <a16:creationId xmlns:a16="http://schemas.microsoft.com/office/drawing/2014/main" id="{3BF6CCCF-9F19-62A3-146A-F275E32BF6CF}"/>
                </a:ext>
              </a:extLst>
            </p:cNvPr>
            <p:cNvSpPr txBox="1"/>
            <p:nvPr/>
          </p:nvSpPr>
          <p:spPr>
            <a:xfrm>
              <a:off x="7036366" y="2432359"/>
              <a:ext cx="896848" cy="1013266"/>
            </a:xfrm>
            <a:prstGeom prst="rect">
              <a:avLst/>
            </a:prstGeom>
          </p:spPr>
          <p:txBody>
            <a:bodyPr lIns="50801" tIns="50801" rIns="50801" bIns="50801" rtlCol="0" anchor="ctr"/>
            <a:lstStyle/>
            <a:p>
              <a:pPr algn="ctr">
                <a:lnSpc>
                  <a:spcPts val="5880"/>
                </a:lnSpc>
              </a:pPr>
              <a:r>
                <a:rPr lang="en-US" sz="2700" dirty="0" err="1">
                  <a:solidFill>
                    <a:srgbClr val="FFFFFF"/>
                  </a:solidFill>
                  <a:latin typeface="Aileron Ultra-Bold"/>
                </a:rPr>
                <a:t>Focs</a:t>
              </a:r>
              <a:endParaRPr lang="en-US" sz="2700" dirty="0">
                <a:solidFill>
                  <a:srgbClr val="FFFFFF"/>
                </a:solidFill>
                <a:latin typeface="Aileron Ultra-Bold"/>
              </a:endParaRPr>
            </a:p>
          </p:txBody>
        </p:sp>
      </p:grpSp>
      <p:grpSp>
        <p:nvGrpSpPr>
          <p:cNvPr id="2" name="Group 17">
            <a:extLst>
              <a:ext uri="{FF2B5EF4-FFF2-40B4-BE49-F238E27FC236}">
                <a16:creationId xmlns:a16="http://schemas.microsoft.com/office/drawing/2014/main" id="{DB752AB5-21CE-448C-0FF7-701DE1526210}"/>
              </a:ext>
            </a:extLst>
          </p:cNvPr>
          <p:cNvGrpSpPr/>
          <p:nvPr/>
        </p:nvGrpSpPr>
        <p:grpSpPr>
          <a:xfrm>
            <a:off x="15849600" y="36513"/>
            <a:ext cx="2133600" cy="1021556"/>
            <a:chOff x="0" y="0"/>
            <a:chExt cx="6047034" cy="2670187"/>
          </a:xfrm>
        </p:grpSpPr>
        <p:sp>
          <p:nvSpPr>
            <p:cNvPr id="5" name="Freeform 18">
              <a:extLst>
                <a:ext uri="{FF2B5EF4-FFF2-40B4-BE49-F238E27FC236}">
                  <a16:creationId xmlns:a16="http://schemas.microsoft.com/office/drawing/2014/main" id="{4C9D5BF0-11C0-E90F-2238-9E86CB26775B}"/>
                </a:ext>
              </a:extLst>
            </p:cNvPr>
            <p:cNvSpPr/>
            <p:nvPr/>
          </p:nvSpPr>
          <p:spPr>
            <a:xfrm>
              <a:off x="2236360" y="943523"/>
              <a:ext cx="3810674" cy="795559"/>
            </a:xfrm>
            <a:custGeom>
              <a:avLst/>
              <a:gdLst/>
              <a:ahLst/>
              <a:cxnLst/>
              <a:rect l="l" t="t" r="r" b="b"/>
              <a:pathLst>
                <a:path w="3810674" h="795559">
                  <a:moveTo>
                    <a:pt x="0" y="0"/>
                  </a:moveTo>
                  <a:lnTo>
                    <a:pt x="3810674" y="0"/>
                  </a:lnTo>
                  <a:lnTo>
                    <a:pt x="3810674" y="795559"/>
                  </a:lnTo>
                  <a:lnTo>
                    <a:pt x="0" y="795559"/>
                  </a:lnTo>
                  <a:lnTo>
                    <a:pt x="0" y="0"/>
                  </a:lnTo>
                  <a:close/>
                </a:path>
              </a:pathLst>
            </a:custGeom>
            <a:blipFill>
              <a:blip r:embed="rId3"/>
              <a:stretch>
                <a:fillRect l="-69906" t="-164491" r="-26224" b="-182923"/>
              </a:stretch>
            </a:blipFill>
          </p:spPr>
          <p:txBody>
            <a:bodyPr/>
            <a:lstStyle/>
            <a:p>
              <a:endParaRPr lang="en-US"/>
            </a:p>
          </p:txBody>
        </p:sp>
        <p:sp>
          <p:nvSpPr>
            <p:cNvPr id="6" name="Freeform 19">
              <a:extLst>
                <a:ext uri="{FF2B5EF4-FFF2-40B4-BE49-F238E27FC236}">
                  <a16:creationId xmlns:a16="http://schemas.microsoft.com/office/drawing/2014/main" id="{76740E8E-A184-86C7-3A7C-8E1F044F216A}"/>
                </a:ext>
              </a:extLst>
            </p:cNvPr>
            <p:cNvSpPr/>
            <p:nvPr/>
          </p:nvSpPr>
          <p:spPr>
            <a:xfrm>
              <a:off x="0" y="0"/>
              <a:ext cx="2236360" cy="2670187"/>
            </a:xfrm>
            <a:custGeom>
              <a:avLst/>
              <a:gdLst/>
              <a:ahLst/>
              <a:cxnLst/>
              <a:rect l="l" t="t" r="r" b="b"/>
              <a:pathLst>
                <a:path w="2236360" h="2670187">
                  <a:moveTo>
                    <a:pt x="0" y="0"/>
                  </a:moveTo>
                  <a:lnTo>
                    <a:pt x="2236360" y="0"/>
                  </a:lnTo>
                  <a:lnTo>
                    <a:pt x="2236360" y="2670187"/>
                  </a:lnTo>
                  <a:lnTo>
                    <a:pt x="0" y="2670187"/>
                  </a:lnTo>
                  <a:lnTo>
                    <a:pt x="0" y="0"/>
                  </a:lnTo>
                  <a:close/>
                </a:path>
              </a:pathLst>
            </a:custGeom>
            <a:blipFill>
              <a:blip r:embed="rId3"/>
              <a:stretch>
                <a:fillRect l="-23136" t="-14322" r="-216280" b="-21062"/>
              </a:stretch>
            </a:blipFill>
          </p:spPr>
          <p:txBody>
            <a:bodyPr/>
            <a:lstStyle/>
            <a:p>
              <a:endParaRPr lang="en-US"/>
            </a:p>
          </p:txBody>
        </p:sp>
      </p:grpSp>
      <p:sp>
        <p:nvSpPr>
          <p:cNvPr id="7" name="Slide Number Placeholder 6">
            <a:extLst>
              <a:ext uri="{FF2B5EF4-FFF2-40B4-BE49-F238E27FC236}">
                <a16:creationId xmlns:a16="http://schemas.microsoft.com/office/drawing/2014/main" id="{A0301D11-7BAE-427B-A1AC-C60F45DC049B}"/>
              </a:ext>
            </a:extLst>
          </p:cNvPr>
          <p:cNvSpPr>
            <a:spLocks noGrp="1"/>
          </p:cNvSpPr>
          <p:nvPr>
            <p:ph type="sldNum" sz="quarter" idx="12"/>
          </p:nvPr>
        </p:nvSpPr>
        <p:spPr/>
        <p:txBody>
          <a:bodyPr/>
          <a:lstStyle/>
          <a:p>
            <a:fld id="{06A4D788-7454-A849-95EF-E0A31EF5E4C8}" type="slidenum">
              <a:rPr lang="en-US" sz="2000" smtClean="0">
                <a:solidFill>
                  <a:schemeClr val="tx2"/>
                </a:solidFill>
                <a:latin typeface="Arial Black" panose="020B0A04020102020204" pitchFamily="34" charset="0"/>
              </a:rPr>
              <a:t>5</a:t>
            </a:fld>
            <a:endParaRPr lang="en-US" sz="2000" dirty="0">
              <a:solidFill>
                <a:schemeClr val="tx2"/>
              </a:solidFill>
              <a:latin typeface="Arial Black" panose="020B0A04020102020204" pitchFamily="34" charset="0"/>
            </a:endParaRPr>
          </a:p>
        </p:txBody>
      </p:sp>
      <p:sp>
        <p:nvSpPr>
          <p:cNvPr id="3" name="TextBox 2">
            <a:extLst>
              <a:ext uri="{FF2B5EF4-FFF2-40B4-BE49-F238E27FC236}">
                <a16:creationId xmlns:a16="http://schemas.microsoft.com/office/drawing/2014/main" id="{806D45AB-4DAE-E119-7808-B5FB760DCACC}"/>
              </a:ext>
            </a:extLst>
          </p:cNvPr>
          <p:cNvSpPr txBox="1"/>
          <p:nvPr/>
        </p:nvSpPr>
        <p:spPr>
          <a:xfrm>
            <a:off x="230450" y="3457307"/>
            <a:ext cx="8084876" cy="3416320"/>
          </a:xfrm>
          <a:prstGeom prst="rect">
            <a:avLst/>
          </a:prstGeom>
          <a:noFill/>
        </p:spPr>
        <p:txBody>
          <a:bodyPr wrap="square">
            <a:spAutoFit/>
          </a:bodyPr>
          <a:lstStyle/>
          <a:p>
            <a:pPr algn="ctr"/>
            <a:r>
              <a:rPr lang="en-US" sz="3600" dirty="0">
                <a:solidFill>
                  <a:srgbClr val="000000"/>
                </a:solidFill>
                <a:latin typeface="Poppins" panose="00000500000000000000" pitchFamily="2" charset="0"/>
                <a:ea typeface="Tahoma" panose="020B0604030504040204" pitchFamily="34" charset="0"/>
                <a:cs typeface="Poppins" panose="00000500000000000000" pitchFamily="2" charset="0"/>
              </a:rPr>
              <a:t>Exclusion of Women and girls from population data makes them ‘invisible,’ and the lack of legal identity exacerbates their vulnerability to poverty, abuse, and exploitation.</a:t>
            </a:r>
          </a:p>
        </p:txBody>
      </p:sp>
      <p:pic>
        <p:nvPicPr>
          <p:cNvPr id="8" name="Picture 7">
            <a:extLst>
              <a:ext uri="{FF2B5EF4-FFF2-40B4-BE49-F238E27FC236}">
                <a16:creationId xmlns:a16="http://schemas.microsoft.com/office/drawing/2014/main" id="{D7B451C4-7F65-E88A-18EE-5813453F2D44}"/>
              </a:ext>
            </a:extLst>
          </p:cNvPr>
          <p:cNvPicPr>
            <a:picLocks noChangeAspect="1"/>
          </p:cNvPicPr>
          <p:nvPr/>
        </p:nvPicPr>
        <p:blipFill>
          <a:blip r:embed="rId4"/>
          <a:stretch>
            <a:fillRect/>
          </a:stretch>
        </p:blipFill>
        <p:spPr>
          <a:xfrm>
            <a:off x="9372600" y="997436"/>
            <a:ext cx="8915402" cy="9289564"/>
          </a:xfrm>
          <a:prstGeom prst="rect">
            <a:avLst/>
          </a:prstGeom>
        </p:spPr>
      </p:pic>
    </p:spTree>
    <p:extLst>
      <p:ext uri="{BB962C8B-B14F-4D97-AF65-F5344CB8AC3E}">
        <p14:creationId xmlns:p14="http://schemas.microsoft.com/office/powerpoint/2010/main" val="1953879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01F9B-02E7-55EB-1299-CBA695233457}"/>
            </a:ext>
          </a:extLst>
        </p:cNvPr>
        <p:cNvGrpSpPr/>
        <p:nvPr/>
      </p:nvGrpSpPr>
      <p:grpSpPr>
        <a:xfrm>
          <a:off x="0" y="0"/>
          <a:ext cx="0" cy="0"/>
          <a:chOff x="0" y="0"/>
          <a:chExt cx="0" cy="0"/>
        </a:xfrm>
      </p:grpSpPr>
      <p:sp>
        <p:nvSpPr>
          <p:cNvPr id="4" name="Rectângulo arredondado 8">
            <a:extLst>
              <a:ext uri="{FF2B5EF4-FFF2-40B4-BE49-F238E27FC236}">
                <a16:creationId xmlns:a16="http://schemas.microsoft.com/office/drawing/2014/main" id="{810A2B37-4EBB-FB1F-7D54-5646232BB899}"/>
              </a:ext>
            </a:extLst>
          </p:cNvPr>
          <p:cNvSpPr/>
          <p:nvPr/>
        </p:nvSpPr>
        <p:spPr>
          <a:xfrm>
            <a:off x="0" y="41417"/>
            <a:ext cx="18288000" cy="102155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137160" bIns="137160" rtlCol="0" anchor="ctr">
            <a:spAutoFit/>
          </a:bodyPr>
          <a:lstStyle/>
          <a:p>
            <a:pPr marL="535782" algn="just"/>
            <a:r>
              <a:rPr lang="en-US" sz="4200" b="1" dirty="0">
                <a:latin typeface="Lato" panose="020F0502020204030203" pitchFamily="34" charset="77"/>
                <a:cs typeface="Arial" panose="020B0604020202020204" pitchFamily="34" charset="0"/>
              </a:rPr>
              <a:t>Africa’s CRVS and Child Rights Outlook</a:t>
            </a:r>
          </a:p>
        </p:txBody>
      </p:sp>
      <p:grpSp>
        <p:nvGrpSpPr>
          <p:cNvPr id="53" name="Group 52">
            <a:extLst>
              <a:ext uri="{FF2B5EF4-FFF2-40B4-BE49-F238E27FC236}">
                <a16:creationId xmlns:a16="http://schemas.microsoft.com/office/drawing/2014/main" id="{9AFF43E0-FB12-7378-CD63-9BDD14F4622A}"/>
              </a:ext>
            </a:extLst>
          </p:cNvPr>
          <p:cNvGrpSpPr/>
          <p:nvPr/>
        </p:nvGrpSpPr>
        <p:grpSpPr>
          <a:xfrm>
            <a:off x="1824800" y="2159019"/>
            <a:ext cx="9666432" cy="1519899"/>
            <a:chOff x="1488926" y="2432359"/>
            <a:chExt cx="6444288" cy="1013266"/>
          </a:xfrm>
        </p:grpSpPr>
        <p:sp>
          <p:nvSpPr>
            <p:cNvPr id="43" name="TextBox 15">
              <a:extLst>
                <a:ext uri="{FF2B5EF4-FFF2-40B4-BE49-F238E27FC236}">
                  <a16:creationId xmlns:a16="http://schemas.microsoft.com/office/drawing/2014/main" id="{A8FA4752-D45D-AD41-BBC6-EC668A964B61}"/>
                </a:ext>
              </a:extLst>
            </p:cNvPr>
            <p:cNvSpPr txBox="1"/>
            <p:nvPr/>
          </p:nvSpPr>
          <p:spPr>
            <a:xfrm>
              <a:off x="1488926" y="2432359"/>
              <a:ext cx="896848" cy="1013266"/>
            </a:xfrm>
            <a:prstGeom prst="rect">
              <a:avLst/>
            </a:prstGeom>
          </p:spPr>
          <p:txBody>
            <a:bodyPr lIns="50801" tIns="50801" rIns="50801" bIns="50801" rtlCol="0" anchor="ctr"/>
            <a:lstStyle/>
            <a:p>
              <a:pPr algn="ctr">
                <a:lnSpc>
                  <a:spcPts val="5880"/>
                </a:lnSpc>
              </a:pPr>
              <a:r>
                <a:rPr lang="en-US" sz="2700" dirty="0" err="1">
                  <a:solidFill>
                    <a:srgbClr val="FFFFFF"/>
                  </a:solidFill>
                  <a:latin typeface="Aileron Heavy"/>
                </a:rPr>
                <a:t>urpose</a:t>
              </a:r>
              <a:endParaRPr lang="en-US" sz="2700" dirty="0">
                <a:solidFill>
                  <a:srgbClr val="FFFFFF"/>
                </a:solidFill>
                <a:latin typeface="Aileron Heavy"/>
              </a:endParaRPr>
            </a:p>
          </p:txBody>
        </p:sp>
        <p:sp>
          <p:nvSpPr>
            <p:cNvPr id="49" name="TextBox 21">
              <a:extLst>
                <a:ext uri="{FF2B5EF4-FFF2-40B4-BE49-F238E27FC236}">
                  <a16:creationId xmlns:a16="http://schemas.microsoft.com/office/drawing/2014/main" id="{8A27A566-3658-5497-ED33-21968CE24F71}"/>
                </a:ext>
              </a:extLst>
            </p:cNvPr>
            <p:cNvSpPr txBox="1"/>
            <p:nvPr/>
          </p:nvSpPr>
          <p:spPr>
            <a:xfrm>
              <a:off x="7036366" y="2432359"/>
              <a:ext cx="896848" cy="1013266"/>
            </a:xfrm>
            <a:prstGeom prst="rect">
              <a:avLst/>
            </a:prstGeom>
          </p:spPr>
          <p:txBody>
            <a:bodyPr lIns="50801" tIns="50801" rIns="50801" bIns="50801" rtlCol="0" anchor="ctr"/>
            <a:lstStyle/>
            <a:p>
              <a:pPr algn="ctr">
                <a:lnSpc>
                  <a:spcPts val="5880"/>
                </a:lnSpc>
              </a:pPr>
              <a:r>
                <a:rPr lang="en-US" sz="2700" dirty="0" err="1">
                  <a:solidFill>
                    <a:srgbClr val="FFFFFF"/>
                  </a:solidFill>
                  <a:latin typeface="Aileron Ultra-Bold"/>
                </a:rPr>
                <a:t>Focs</a:t>
              </a:r>
              <a:endParaRPr lang="en-US" sz="2700" dirty="0">
                <a:solidFill>
                  <a:srgbClr val="FFFFFF"/>
                </a:solidFill>
                <a:latin typeface="Aileron Ultra-Bold"/>
              </a:endParaRPr>
            </a:p>
          </p:txBody>
        </p:sp>
      </p:grpSp>
      <p:sp>
        <p:nvSpPr>
          <p:cNvPr id="3" name="TextBox 2">
            <a:extLst>
              <a:ext uri="{FF2B5EF4-FFF2-40B4-BE49-F238E27FC236}">
                <a16:creationId xmlns:a16="http://schemas.microsoft.com/office/drawing/2014/main" id="{73DBEC54-1874-B410-3D5F-D6D1857F8340}"/>
              </a:ext>
            </a:extLst>
          </p:cNvPr>
          <p:cNvSpPr txBox="1"/>
          <p:nvPr/>
        </p:nvSpPr>
        <p:spPr>
          <a:xfrm>
            <a:off x="299357" y="1229068"/>
            <a:ext cx="8844643" cy="7644400"/>
          </a:xfrm>
          <a:prstGeom prst="rect">
            <a:avLst/>
          </a:prstGeom>
          <a:noFill/>
        </p:spPr>
        <p:txBody>
          <a:bodyPr wrap="square">
            <a:spAutoFit/>
          </a:bodyPr>
          <a:lstStyle/>
          <a:p>
            <a:pPr marL="914400" lvl="1" indent="-457200">
              <a:lnSpc>
                <a:spcPct val="150000"/>
              </a:lnSpc>
              <a:buFont typeface="Wingdings" panose="05000000000000000000" pitchFamily="2" charset="2"/>
              <a:buChar char="q"/>
            </a:pPr>
            <a:r>
              <a:rPr lang="en-US" sz="3000" dirty="0">
                <a:solidFill>
                  <a:srgbClr val="002060"/>
                </a:solidFill>
                <a:latin typeface="Poppins" panose="00000500000000000000" pitchFamily="2" charset="0"/>
                <a:ea typeface="Lato" panose="020F0502020204030203" pitchFamily="34" charset="0"/>
                <a:cs typeface="Poppins" panose="00000500000000000000" pitchFamily="2" charset="0"/>
              </a:rPr>
              <a:t>Africa has made visible progress through the </a:t>
            </a:r>
            <a:r>
              <a:rPr lang="en-US" sz="3000" b="1" dirty="0">
                <a:solidFill>
                  <a:srgbClr val="002060"/>
                </a:solidFill>
                <a:latin typeface="Poppins" panose="00000500000000000000" pitchFamily="2" charset="0"/>
                <a:ea typeface="Lato" panose="020F0502020204030203" pitchFamily="34" charset="0"/>
                <a:cs typeface="Poppins" panose="00000500000000000000" pitchFamily="2" charset="0"/>
              </a:rPr>
              <a:t>Africa </a:t>
            </a:r>
            <a:r>
              <a:rPr lang="en-US" sz="3000" b="1" dirty="0" err="1">
                <a:solidFill>
                  <a:srgbClr val="002060"/>
                </a:solidFill>
                <a:latin typeface="Poppins" panose="00000500000000000000" pitchFamily="2" charset="0"/>
                <a:ea typeface="Lato" panose="020F0502020204030203" pitchFamily="34" charset="0"/>
                <a:cs typeface="Poppins" panose="00000500000000000000" pitchFamily="2" charset="0"/>
              </a:rPr>
              <a:t>Programme</a:t>
            </a:r>
            <a:r>
              <a:rPr lang="en-US" sz="3000" b="1" dirty="0">
                <a:solidFill>
                  <a:srgbClr val="002060"/>
                </a:solidFill>
                <a:latin typeface="Poppins" panose="00000500000000000000" pitchFamily="2" charset="0"/>
                <a:ea typeface="Lato" panose="020F0502020204030203" pitchFamily="34" charset="0"/>
                <a:cs typeface="Poppins" panose="00000500000000000000" pitchFamily="2" charset="0"/>
              </a:rPr>
              <a:t> on Accelerated Improvement of Civil Registration and Vital Statistics </a:t>
            </a:r>
            <a:r>
              <a:rPr lang="en-US" sz="3000" dirty="0">
                <a:solidFill>
                  <a:srgbClr val="002060"/>
                </a:solidFill>
                <a:latin typeface="Poppins" panose="00000500000000000000" pitchFamily="2" charset="0"/>
                <a:ea typeface="Lato" panose="020F0502020204030203" pitchFamily="34" charset="0"/>
                <a:cs typeface="Poppins" panose="00000500000000000000" pitchFamily="2" charset="0"/>
              </a:rPr>
              <a:t>(APAI-CRVS), whose vision is </a:t>
            </a:r>
            <a:r>
              <a:rPr lang="en-US" sz="3000" i="1" dirty="0">
                <a:solidFill>
                  <a:srgbClr val="002060"/>
                </a:solidFill>
                <a:latin typeface="Poppins" panose="00000500000000000000" pitchFamily="2" charset="0"/>
                <a:ea typeface="Lato" panose="020F0502020204030203" pitchFamily="34" charset="0"/>
                <a:cs typeface="Poppins" panose="00000500000000000000" pitchFamily="2" charset="0"/>
              </a:rPr>
              <a:t>“Everyone Visible in Africa.”</a:t>
            </a:r>
          </a:p>
          <a:p>
            <a:pPr marL="914400" lvl="1" indent="-457200">
              <a:lnSpc>
                <a:spcPct val="150000"/>
              </a:lnSpc>
              <a:buFont typeface="Wingdings" panose="05000000000000000000" pitchFamily="2" charset="2"/>
              <a:buChar char="q"/>
            </a:pPr>
            <a:r>
              <a:rPr lang="en-US" sz="3000" dirty="0">
                <a:solidFill>
                  <a:srgbClr val="002060"/>
                </a:solidFill>
                <a:latin typeface="Poppins" panose="00000500000000000000" pitchFamily="2" charset="0"/>
                <a:ea typeface="Lato" panose="020F0502020204030203" pitchFamily="34" charset="0"/>
                <a:cs typeface="Poppins" panose="00000500000000000000" pitchFamily="2" charset="0"/>
              </a:rPr>
              <a:t>Many children remain outside official systems. - a major challenge for child rights monitoring, especially as Africa is expected to account for a growing share of global births by 2050. </a:t>
            </a:r>
          </a:p>
        </p:txBody>
      </p:sp>
      <p:grpSp>
        <p:nvGrpSpPr>
          <p:cNvPr id="2" name="Group 17">
            <a:extLst>
              <a:ext uri="{FF2B5EF4-FFF2-40B4-BE49-F238E27FC236}">
                <a16:creationId xmlns:a16="http://schemas.microsoft.com/office/drawing/2014/main" id="{0D224819-3689-0918-3FDD-7C1B5110C806}"/>
              </a:ext>
            </a:extLst>
          </p:cNvPr>
          <p:cNvGrpSpPr/>
          <p:nvPr/>
        </p:nvGrpSpPr>
        <p:grpSpPr>
          <a:xfrm>
            <a:off x="15849600" y="36513"/>
            <a:ext cx="2133600" cy="1021556"/>
            <a:chOff x="0" y="0"/>
            <a:chExt cx="6047034" cy="2670187"/>
          </a:xfrm>
        </p:grpSpPr>
        <p:sp>
          <p:nvSpPr>
            <p:cNvPr id="5" name="Freeform 18">
              <a:extLst>
                <a:ext uri="{FF2B5EF4-FFF2-40B4-BE49-F238E27FC236}">
                  <a16:creationId xmlns:a16="http://schemas.microsoft.com/office/drawing/2014/main" id="{2DAD8F2F-26E4-5680-F0B8-81855E1D7B77}"/>
                </a:ext>
              </a:extLst>
            </p:cNvPr>
            <p:cNvSpPr/>
            <p:nvPr/>
          </p:nvSpPr>
          <p:spPr>
            <a:xfrm>
              <a:off x="2236360" y="943523"/>
              <a:ext cx="3810674" cy="795559"/>
            </a:xfrm>
            <a:custGeom>
              <a:avLst/>
              <a:gdLst/>
              <a:ahLst/>
              <a:cxnLst/>
              <a:rect l="l" t="t" r="r" b="b"/>
              <a:pathLst>
                <a:path w="3810674" h="795559">
                  <a:moveTo>
                    <a:pt x="0" y="0"/>
                  </a:moveTo>
                  <a:lnTo>
                    <a:pt x="3810674" y="0"/>
                  </a:lnTo>
                  <a:lnTo>
                    <a:pt x="3810674" y="795559"/>
                  </a:lnTo>
                  <a:lnTo>
                    <a:pt x="0" y="795559"/>
                  </a:lnTo>
                  <a:lnTo>
                    <a:pt x="0" y="0"/>
                  </a:lnTo>
                  <a:close/>
                </a:path>
              </a:pathLst>
            </a:custGeom>
            <a:blipFill>
              <a:blip r:embed="rId3"/>
              <a:stretch>
                <a:fillRect l="-69906" t="-164491" r="-26224" b="-182923"/>
              </a:stretch>
            </a:blipFill>
          </p:spPr>
          <p:txBody>
            <a:bodyPr/>
            <a:lstStyle/>
            <a:p>
              <a:endParaRPr lang="en-US"/>
            </a:p>
          </p:txBody>
        </p:sp>
        <p:sp>
          <p:nvSpPr>
            <p:cNvPr id="6" name="Freeform 19">
              <a:extLst>
                <a:ext uri="{FF2B5EF4-FFF2-40B4-BE49-F238E27FC236}">
                  <a16:creationId xmlns:a16="http://schemas.microsoft.com/office/drawing/2014/main" id="{A7C0B102-8EDE-6F87-5BF5-1B430D620753}"/>
                </a:ext>
              </a:extLst>
            </p:cNvPr>
            <p:cNvSpPr/>
            <p:nvPr/>
          </p:nvSpPr>
          <p:spPr>
            <a:xfrm>
              <a:off x="0" y="0"/>
              <a:ext cx="2236360" cy="2670187"/>
            </a:xfrm>
            <a:custGeom>
              <a:avLst/>
              <a:gdLst/>
              <a:ahLst/>
              <a:cxnLst/>
              <a:rect l="l" t="t" r="r" b="b"/>
              <a:pathLst>
                <a:path w="2236360" h="2670187">
                  <a:moveTo>
                    <a:pt x="0" y="0"/>
                  </a:moveTo>
                  <a:lnTo>
                    <a:pt x="2236360" y="0"/>
                  </a:lnTo>
                  <a:lnTo>
                    <a:pt x="2236360" y="2670187"/>
                  </a:lnTo>
                  <a:lnTo>
                    <a:pt x="0" y="2670187"/>
                  </a:lnTo>
                  <a:lnTo>
                    <a:pt x="0" y="0"/>
                  </a:lnTo>
                  <a:close/>
                </a:path>
              </a:pathLst>
            </a:custGeom>
            <a:blipFill>
              <a:blip r:embed="rId3"/>
              <a:stretch>
                <a:fillRect l="-23136" t="-14322" r="-216280" b="-21062"/>
              </a:stretch>
            </a:blipFill>
          </p:spPr>
          <p:txBody>
            <a:bodyPr/>
            <a:lstStyle/>
            <a:p>
              <a:endParaRPr lang="en-US"/>
            </a:p>
          </p:txBody>
        </p:sp>
      </p:grpSp>
      <p:sp>
        <p:nvSpPr>
          <p:cNvPr id="7" name="Slide Number Placeholder 6">
            <a:extLst>
              <a:ext uri="{FF2B5EF4-FFF2-40B4-BE49-F238E27FC236}">
                <a16:creationId xmlns:a16="http://schemas.microsoft.com/office/drawing/2014/main" id="{73AAF7BE-6DBF-8E95-BB13-3016C1A2C3BE}"/>
              </a:ext>
            </a:extLst>
          </p:cNvPr>
          <p:cNvSpPr>
            <a:spLocks noGrp="1"/>
          </p:cNvSpPr>
          <p:nvPr>
            <p:ph type="sldNum" sz="quarter" idx="12"/>
          </p:nvPr>
        </p:nvSpPr>
        <p:spPr/>
        <p:txBody>
          <a:bodyPr/>
          <a:lstStyle/>
          <a:p>
            <a:fld id="{06A4D788-7454-A849-95EF-E0A31EF5E4C8}" type="slidenum">
              <a:rPr lang="en-US" sz="2000" smtClean="0">
                <a:solidFill>
                  <a:schemeClr val="tx2"/>
                </a:solidFill>
                <a:latin typeface="Arial Black" panose="020B0A04020102020204" pitchFamily="34" charset="0"/>
              </a:rPr>
              <a:t>6</a:t>
            </a:fld>
            <a:endParaRPr lang="en-US" sz="2000" dirty="0">
              <a:solidFill>
                <a:schemeClr val="tx2"/>
              </a:solidFill>
              <a:latin typeface="Arial Black" panose="020B0A04020102020204" pitchFamily="34" charset="0"/>
            </a:endParaRPr>
          </a:p>
        </p:txBody>
      </p:sp>
      <p:pic>
        <p:nvPicPr>
          <p:cNvPr id="9" name="Picture 8" descr="This image is a map of Africa, with various regions color-coded to represent different data categories.&#10;&#10;AI-generated content may be incorrect.">
            <a:extLst>
              <a:ext uri="{FF2B5EF4-FFF2-40B4-BE49-F238E27FC236}">
                <a16:creationId xmlns:a16="http://schemas.microsoft.com/office/drawing/2014/main" id="{C34F58B9-93BC-DCBF-EE97-B1B7635231E7}"/>
              </a:ext>
            </a:extLst>
          </p:cNvPr>
          <p:cNvPicPr>
            <a:picLocks noChangeAspect="1"/>
          </p:cNvPicPr>
          <p:nvPr/>
        </p:nvPicPr>
        <p:blipFill>
          <a:blip r:embed="rId4"/>
          <a:stretch>
            <a:fillRect/>
          </a:stretch>
        </p:blipFill>
        <p:spPr>
          <a:xfrm>
            <a:off x="8125087" y="65092"/>
            <a:ext cx="10162913" cy="10156816"/>
          </a:xfrm>
          <a:prstGeom prst="rect">
            <a:avLst/>
          </a:prstGeom>
        </p:spPr>
      </p:pic>
    </p:spTree>
    <p:extLst>
      <p:ext uri="{BB962C8B-B14F-4D97-AF65-F5344CB8AC3E}">
        <p14:creationId xmlns:p14="http://schemas.microsoft.com/office/powerpoint/2010/main" val="4017259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FB7DD-B018-8B40-B702-7D02C50E8F3F}"/>
              </a:ext>
            </a:extLst>
          </p:cNvPr>
          <p:cNvSpPr>
            <a:spLocks noGrp="1"/>
          </p:cNvSpPr>
          <p:nvPr>
            <p:ph type="title"/>
          </p:nvPr>
        </p:nvSpPr>
        <p:spPr>
          <a:xfrm>
            <a:off x="1257300" y="204790"/>
            <a:ext cx="15773400" cy="1024148"/>
          </a:xfrm>
        </p:spPr>
        <p:txBody>
          <a:bodyPr>
            <a:normAutofit/>
          </a:bodyPr>
          <a:lstStyle/>
          <a:p>
            <a:r>
              <a:rPr lang="en-US" dirty="0">
                <a:latin typeface="Poppins SemiBold" panose="020B0502040204020203" pitchFamily="2" charset="0"/>
                <a:cs typeface="Poppins SemiBold" panose="020B0502040204020203" pitchFamily="2" charset="0"/>
              </a:rPr>
              <a:t>Birth registration in Africa </a:t>
            </a:r>
            <a:endParaRPr lang="en-UG" dirty="0">
              <a:latin typeface="Poppins SemiBold" panose="020B0502040204020203" pitchFamily="2" charset="0"/>
              <a:cs typeface="Poppins SemiBold" panose="020B0502040204020203" pitchFamily="2" charset="0"/>
            </a:endParaRPr>
          </a:p>
        </p:txBody>
      </p:sp>
      <p:sp>
        <p:nvSpPr>
          <p:cNvPr id="4" name="Slide Number Placeholder 3">
            <a:extLst>
              <a:ext uri="{FF2B5EF4-FFF2-40B4-BE49-F238E27FC236}">
                <a16:creationId xmlns:a16="http://schemas.microsoft.com/office/drawing/2014/main" id="{8C8DC0BF-2811-5F86-14B8-799EA4BF2371}"/>
              </a:ext>
            </a:extLst>
          </p:cNvPr>
          <p:cNvSpPr>
            <a:spLocks noGrp="1"/>
          </p:cNvSpPr>
          <p:nvPr>
            <p:ph type="sldNum" sz="quarter" idx="12"/>
          </p:nvPr>
        </p:nvSpPr>
        <p:spPr>
          <a:xfrm>
            <a:off x="12915900" y="9534526"/>
            <a:ext cx="4114800" cy="547688"/>
          </a:xfrm>
          <a:prstGeom prst="rect">
            <a:avLst/>
          </a:prstGeom>
        </p:spPr>
        <p:txBody>
          <a:bodyPr vert="horz" lIns="137160" tIns="68580" rIns="137160" bIns="68580" rtlCol="0" anchor="ctr"/>
          <a:lstStyle>
            <a:defPPr>
              <a:defRPr lang="en-UG"/>
            </a:defPPr>
            <a:lvl1pPr marL="0" algn="r" defTabSz="1371600" rtl="0" eaLnBrk="1" latinLnBrk="0" hangingPunct="1">
              <a:defRPr sz="180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1E6ABF3B-1BA0-4FC2-8569-B69C920192FF}" type="slidenum">
              <a:rPr lang="en-UG" smtClean="0"/>
              <a:pPr/>
              <a:t>7</a:t>
            </a:fld>
            <a:endParaRPr lang="en-UG"/>
          </a:p>
        </p:txBody>
      </p:sp>
      <p:sp>
        <p:nvSpPr>
          <p:cNvPr id="9" name="TextBox 8">
            <a:extLst>
              <a:ext uri="{FF2B5EF4-FFF2-40B4-BE49-F238E27FC236}">
                <a16:creationId xmlns:a16="http://schemas.microsoft.com/office/drawing/2014/main" id="{2AF5A01C-E97D-BD69-2CA9-0B4A5A911168}"/>
              </a:ext>
            </a:extLst>
          </p:cNvPr>
          <p:cNvSpPr txBox="1"/>
          <p:nvPr/>
        </p:nvSpPr>
        <p:spPr>
          <a:xfrm>
            <a:off x="11620414" y="9293569"/>
            <a:ext cx="8024900" cy="323165"/>
          </a:xfrm>
          <a:prstGeom prst="rect">
            <a:avLst/>
          </a:prstGeom>
          <a:noFill/>
        </p:spPr>
        <p:txBody>
          <a:bodyPr wrap="square" rtlCol="0">
            <a:spAutoFit/>
          </a:bodyPr>
          <a:lstStyle/>
          <a:p>
            <a:r>
              <a:rPr lang="en-US" sz="1500" dirty="0">
                <a:latin typeface="Poppins" panose="00000500000000000000" pitchFamily="2" charset="0"/>
                <a:cs typeface="Poppins" panose="00000500000000000000" pitchFamily="2" charset="0"/>
              </a:rPr>
              <a:t>Source: Demographic and Health Surveys</a:t>
            </a:r>
            <a:endParaRPr lang="en-UG" sz="1500" dirty="0">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AA8009DE-AA66-9307-88C1-AF2818134245}"/>
              </a:ext>
            </a:extLst>
          </p:cNvPr>
          <p:cNvSpPr txBox="1"/>
          <p:nvPr/>
        </p:nvSpPr>
        <p:spPr>
          <a:xfrm>
            <a:off x="157163" y="7734032"/>
            <a:ext cx="9568472" cy="1754326"/>
          </a:xfrm>
          <a:custGeom>
            <a:avLst/>
            <a:gdLst>
              <a:gd name="csX0" fmla="*/ 0 w 9568472"/>
              <a:gd name="csY0" fmla="*/ 0 h 1754326"/>
              <a:gd name="csX1" fmla="*/ 310975 w 9568472"/>
              <a:gd name="csY1" fmla="*/ 0 h 1754326"/>
              <a:gd name="csX2" fmla="*/ 909005 w 9568472"/>
              <a:gd name="csY2" fmla="*/ 0 h 1754326"/>
              <a:gd name="csX3" fmla="*/ 1698404 w 9568472"/>
              <a:gd name="csY3" fmla="*/ 0 h 1754326"/>
              <a:gd name="csX4" fmla="*/ 2105064 w 9568472"/>
              <a:gd name="csY4" fmla="*/ 0 h 1754326"/>
              <a:gd name="csX5" fmla="*/ 2894463 w 9568472"/>
              <a:gd name="csY5" fmla="*/ 0 h 1754326"/>
              <a:gd name="csX6" fmla="*/ 3683862 w 9568472"/>
              <a:gd name="csY6" fmla="*/ 0 h 1754326"/>
              <a:gd name="csX7" fmla="*/ 4090522 w 9568472"/>
              <a:gd name="csY7" fmla="*/ 0 h 1754326"/>
              <a:gd name="csX8" fmla="*/ 4592867 w 9568472"/>
              <a:gd name="csY8" fmla="*/ 0 h 1754326"/>
              <a:gd name="csX9" fmla="*/ 5382266 w 9568472"/>
              <a:gd name="csY9" fmla="*/ 0 h 1754326"/>
              <a:gd name="csX10" fmla="*/ 5788926 w 9568472"/>
              <a:gd name="csY10" fmla="*/ 0 h 1754326"/>
              <a:gd name="csX11" fmla="*/ 6482640 w 9568472"/>
              <a:gd name="csY11" fmla="*/ 0 h 1754326"/>
              <a:gd name="csX12" fmla="*/ 6889300 w 9568472"/>
              <a:gd name="csY12" fmla="*/ 0 h 1754326"/>
              <a:gd name="csX13" fmla="*/ 7487329 w 9568472"/>
              <a:gd name="csY13" fmla="*/ 0 h 1754326"/>
              <a:gd name="csX14" fmla="*/ 8276728 w 9568472"/>
              <a:gd name="csY14" fmla="*/ 0 h 1754326"/>
              <a:gd name="csX15" fmla="*/ 8779073 w 9568472"/>
              <a:gd name="csY15" fmla="*/ 0 h 1754326"/>
              <a:gd name="csX16" fmla="*/ 9568472 w 9568472"/>
              <a:gd name="csY16" fmla="*/ 0 h 1754326"/>
              <a:gd name="csX17" fmla="*/ 9568472 w 9568472"/>
              <a:gd name="csY17" fmla="*/ 584775 h 1754326"/>
              <a:gd name="csX18" fmla="*/ 9568472 w 9568472"/>
              <a:gd name="csY18" fmla="*/ 1204637 h 1754326"/>
              <a:gd name="csX19" fmla="*/ 9568472 w 9568472"/>
              <a:gd name="csY19" fmla="*/ 1754326 h 1754326"/>
              <a:gd name="csX20" fmla="*/ 8970443 w 9568472"/>
              <a:gd name="csY20" fmla="*/ 1754326 h 1754326"/>
              <a:gd name="csX21" fmla="*/ 8659467 w 9568472"/>
              <a:gd name="csY21" fmla="*/ 1754326 h 1754326"/>
              <a:gd name="csX22" fmla="*/ 8252807 w 9568472"/>
              <a:gd name="csY22" fmla="*/ 1754326 h 1754326"/>
              <a:gd name="csX23" fmla="*/ 7559093 w 9568472"/>
              <a:gd name="csY23" fmla="*/ 1754326 h 1754326"/>
              <a:gd name="csX24" fmla="*/ 7056748 w 9568472"/>
              <a:gd name="csY24" fmla="*/ 1754326 h 1754326"/>
              <a:gd name="csX25" fmla="*/ 6745773 w 9568472"/>
              <a:gd name="csY25" fmla="*/ 1754326 h 1754326"/>
              <a:gd name="csX26" fmla="*/ 6147743 w 9568472"/>
              <a:gd name="csY26" fmla="*/ 1754326 h 1754326"/>
              <a:gd name="csX27" fmla="*/ 5741083 w 9568472"/>
              <a:gd name="csY27" fmla="*/ 1754326 h 1754326"/>
              <a:gd name="csX28" fmla="*/ 5430108 w 9568472"/>
              <a:gd name="csY28" fmla="*/ 1754326 h 1754326"/>
              <a:gd name="csX29" fmla="*/ 5023448 w 9568472"/>
              <a:gd name="csY29" fmla="*/ 1754326 h 1754326"/>
              <a:gd name="csX30" fmla="*/ 4616788 w 9568472"/>
              <a:gd name="csY30" fmla="*/ 1754326 h 1754326"/>
              <a:gd name="csX31" fmla="*/ 3923074 w 9568472"/>
              <a:gd name="csY31" fmla="*/ 1754326 h 1754326"/>
              <a:gd name="csX32" fmla="*/ 3612098 w 9568472"/>
              <a:gd name="csY32" fmla="*/ 1754326 h 1754326"/>
              <a:gd name="csX33" fmla="*/ 3301123 w 9568472"/>
              <a:gd name="csY33" fmla="*/ 1754326 h 1754326"/>
              <a:gd name="csX34" fmla="*/ 2990148 w 9568472"/>
              <a:gd name="csY34" fmla="*/ 1754326 h 1754326"/>
              <a:gd name="csX35" fmla="*/ 2679172 w 9568472"/>
              <a:gd name="csY35" fmla="*/ 1754326 h 1754326"/>
              <a:gd name="csX36" fmla="*/ 2176827 w 9568472"/>
              <a:gd name="csY36" fmla="*/ 1754326 h 1754326"/>
              <a:gd name="csX37" fmla="*/ 1865852 w 9568472"/>
              <a:gd name="csY37" fmla="*/ 1754326 h 1754326"/>
              <a:gd name="csX38" fmla="*/ 1076453 w 9568472"/>
              <a:gd name="csY38" fmla="*/ 1754326 h 1754326"/>
              <a:gd name="csX39" fmla="*/ 0 w 9568472"/>
              <a:gd name="csY39" fmla="*/ 1754326 h 1754326"/>
              <a:gd name="csX40" fmla="*/ 0 w 9568472"/>
              <a:gd name="csY40" fmla="*/ 1169551 h 1754326"/>
              <a:gd name="csX41" fmla="*/ 0 w 9568472"/>
              <a:gd name="csY41" fmla="*/ 584775 h 1754326"/>
              <a:gd name="csX42" fmla="*/ 0 w 9568472"/>
              <a:gd name="csY42" fmla="*/ 0 h 17543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9568472" h="1754326" fill="none" extrusionOk="0">
                <a:moveTo>
                  <a:pt x="0" y="0"/>
                </a:moveTo>
                <a:cubicBezTo>
                  <a:pt x="67873" y="-27710"/>
                  <a:pt x="185629" y="1214"/>
                  <a:pt x="310975" y="0"/>
                </a:cubicBezTo>
                <a:cubicBezTo>
                  <a:pt x="436322" y="-1214"/>
                  <a:pt x="646511" y="23128"/>
                  <a:pt x="909005" y="0"/>
                </a:cubicBezTo>
                <a:cubicBezTo>
                  <a:pt x="1171499" y="-23128"/>
                  <a:pt x="1343988" y="82784"/>
                  <a:pt x="1698404" y="0"/>
                </a:cubicBezTo>
                <a:cubicBezTo>
                  <a:pt x="2052820" y="-82784"/>
                  <a:pt x="1975178" y="4426"/>
                  <a:pt x="2105064" y="0"/>
                </a:cubicBezTo>
                <a:cubicBezTo>
                  <a:pt x="2234950" y="-4426"/>
                  <a:pt x="2563468" y="65134"/>
                  <a:pt x="2894463" y="0"/>
                </a:cubicBezTo>
                <a:cubicBezTo>
                  <a:pt x="3225458" y="-65134"/>
                  <a:pt x="3451129" y="59701"/>
                  <a:pt x="3683862" y="0"/>
                </a:cubicBezTo>
                <a:cubicBezTo>
                  <a:pt x="3916595" y="-59701"/>
                  <a:pt x="3953078" y="10886"/>
                  <a:pt x="4090522" y="0"/>
                </a:cubicBezTo>
                <a:cubicBezTo>
                  <a:pt x="4227966" y="-10886"/>
                  <a:pt x="4351908" y="7635"/>
                  <a:pt x="4592867" y="0"/>
                </a:cubicBezTo>
                <a:cubicBezTo>
                  <a:pt x="4833827" y="-7635"/>
                  <a:pt x="4997731" y="23809"/>
                  <a:pt x="5382266" y="0"/>
                </a:cubicBezTo>
                <a:cubicBezTo>
                  <a:pt x="5766801" y="-23809"/>
                  <a:pt x="5661073" y="5655"/>
                  <a:pt x="5788926" y="0"/>
                </a:cubicBezTo>
                <a:cubicBezTo>
                  <a:pt x="5916779" y="-5655"/>
                  <a:pt x="6297582" y="24055"/>
                  <a:pt x="6482640" y="0"/>
                </a:cubicBezTo>
                <a:cubicBezTo>
                  <a:pt x="6667698" y="-24055"/>
                  <a:pt x="6769203" y="38548"/>
                  <a:pt x="6889300" y="0"/>
                </a:cubicBezTo>
                <a:cubicBezTo>
                  <a:pt x="7009397" y="-38548"/>
                  <a:pt x="7198637" y="32519"/>
                  <a:pt x="7487329" y="0"/>
                </a:cubicBezTo>
                <a:cubicBezTo>
                  <a:pt x="7776021" y="-32519"/>
                  <a:pt x="7967771" y="52531"/>
                  <a:pt x="8276728" y="0"/>
                </a:cubicBezTo>
                <a:cubicBezTo>
                  <a:pt x="8585685" y="-52531"/>
                  <a:pt x="8581781" y="11716"/>
                  <a:pt x="8779073" y="0"/>
                </a:cubicBezTo>
                <a:cubicBezTo>
                  <a:pt x="8976365" y="-11716"/>
                  <a:pt x="9281294" y="64344"/>
                  <a:pt x="9568472" y="0"/>
                </a:cubicBezTo>
                <a:cubicBezTo>
                  <a:pt x="9627606" y="194727"/>
                  <a:pt x="9505829" y="428327"/>
                  <a:pt x="9568472" y="584775"/>
                </a:cubicBezTo>
                <a:cubicBezTo>
                  <a:pt x="9631115" y="741224"/>
                  <a:pt x="9549275" y="947975"/>
                  <a:pt x="9568472" y="1204637"/>
                </a:cubicBezTo>
                <a:cubicBezTo>
                  <a:pt x="9587669" y="1461299"/>
                  <a:pt x="9562196" y="1556709"/>
                  <a:pt x="9568472" y="1754326"/>
                </a:cubicBezTo>
                <a:cubicBezTo>
                  <a:pt x="9368074" y="1758575"/>
                  <a:pt x="9232734" y="1683644"/>
                  <a:pt x="8970443" y="1754326"/>
                </a:cubicBezTo>
                <a:cubicBezTo>
                  <a:pt x="8708152" y="1825008"/>
                  <a:pt x="8727668" y="1748631"/>
                  <a:pt x="8659467" y="1754326"/>
                </a:cubicBezTo>
                <a:cubicBezTo>
                  <a:pt x="8591266" y="1760021"/>
                  <a:pt x="8363849" y="1712585"/>
                  <a:pt x="8252807" y="1754326"/>
                </a:cubicBezTo>
                <a:cubicBezTo>
                  <a:pt x="8141765" y="1796067"/>
                  <a:pt x="7834899" y="1720705"/>
                  <a:pt x="7559093" y="1754326"/>
                </a:cubicBezTo>
                <a:cubicBezTo>
                  <a:pt x="7283287" y="1787947"/>
                  <a:pt x="7247184" y="1695358"/>
                  <a:pt x="7056748" y="1754326"/>
                </a:cubicBezTo>
                <a:cubicBezTo>
                  <a:pt x="6866313" y="1813294"/>
                  <a:pt x="6884841" y="1745659"/>
                  <a:pt x="6745773" y="1754326"/>
                </a:cubicBezTo>
                <a:cubicBezTo>
                  <a:pt x="6606705" y="1762993"/>
                  <a:pt x="6308213" y="1691844"/>
                  <a:pt x="6147743" y="1754326"/>
                </a:cubicBezTo>
                <a:cubicBezTo>
                  <a:pt x="5987273" y="1816808"/>
                  <a:pt x="5885531" y="1719631"/>
                  <a:pt x="5741083" y="1754326"/>
                </a:cubicBezTo>
                <a:cubicBezTo>
                  <a:pt x="5596635" y="1789021"/>
                  <a:pt x="5547989" y="1753991"/>
                  <a:pt x="5430108" y="1754326"/>
                </a:cubicBezTo>
                <a:cubicBezTo>
                  <a:pt x="5312227" y="1754661"/>
                  <a:pt x="5170868" y="1729428"/>
                  <a:pt x="5023448" y="1754326"/>
                </a:cubicBezTo>
                <a:cubicBezTo>
                  <a:pt x="4876028" y="1779224"/>
                  <a:pt x="4716520" y="1749422"/>
                  <a:pt x="4616788" y="1754326"/>
                </a:cubicBezTo>
                <a:cubicBezTo>
                  <a:pt x="4517056" y="1759230"/>
                  <a:pt x="4162503" y="1748981"/>
                  <a:pt x="3923074" y="1754326"/>
                </a:cubicBezTo>
                <a:cubicBezTo>
                  <a:pt x="3683645" y="1759671"/>
                  <a:pt x="3678312" y="1740360"/>
                  <a:pt x="3612098" y="1754326"/>
                </a:cubicBezTo>
                <a:cubicBezTo>
                  <a:pt x="3545884" y="1768292"/>
                  <a:pt x="3368448" y="1751032"/>
                  <a:pt x="3301123" y="1754326"/>
                </a:cubicBezTo>
                <a:cubicBezTo>
                  <a:pt x="3233799" y="1757620"/>
                  <a:pt x="3111455" y="1730889"/>
                  <a:pt x="2990148" y="1754326"/>
                </a:cubicBezTo>
                <a:cubicBezTo>
                  <a:pt x="2868841" y="1777763"/>
                  <a:pt x="2806180" y="1725736"/>
                  <a:pt x="2679172" y="1754326"/>
                </a:cubicBezTo>
                <a:cubicBezTo>
                  <a:pt x="2552164" y="1782916"/>
                  <a:pt x="2290471" y="1694425"/>
                  <a:pt x="2176827" y="1754326"/>
                </a:cubicBezTo>
                <a:cubicBezTo>
                  <a:pt x="2063183" y="1814227"/>
                  <a:pt x="2012815" y="1717154"/>
                  <a:pt x="1865852" y="1754326"/>
                </a:cubicBezTo>
                <a:cubicBezTo>
                  <a:pt x="1718889" y="1791498"/>
                  <a:pt x="1420085" y="1690688"/>
                  <a:pt x="1076453" y="1754326"/>
                </a:cubicBezTo>
                <a:cubicBezTo>
                  <a:pt x="732821" y="1817964"/>
                  <a:pt x="288864" y="1626399"/>
                  <a:pt x="0" y="1754326"/>
                </a:cubicBezTo>
                <a:cubicBezTo>
                  <a:pt x="-63582" y="1462814"/>
                  <a:pt x="53870" y="1347709"/>
                  <a:pt x="0" y="1169551"/>
                </a:cubicBezTo>
                <a:cubicBezTo>
                  <a:pt x="-53870" y="991393"/>
                  <a:pt x="14816" y="718636"/>
                  <a:pt x="0" y="584775"/>
                </a:cubicBezTo>
                <a:cubicBezTo>
                  <a:pt x="-14816" y="450914"/>
                  <a:pt x="31937" y="202104"/>
                  <a:pt x="0" y="0"/>
                </a:cubicBezTo>
                <a:close/>
              </a:path>
              <a:path w="9568472" h="1754326" stroke="0" extrusionOk="0">
                <a:moveTo>
                  <a:pt x="0" y="0"/>
                </a:moveTo>
                <a:cubicBezTo>
                  <a:pt x="200759" y="-55711"/>
                  <a:pt x="427688" y="16376"/>
                  <a:pt x="789399" y="0"/>
                </a:cubicBezTo>
                <a:cubicBezTo>
                  <a:pt x="1151110" y="-16376"/>
                  <a:pt x="1259722" y="69852"/>
                  <a:pt x="1387428" y="0"/>
                </a:cubicBezTo>
                <a:cubicBezTo>
                  <a:pt x="1515134" y="-69852"/>
                  <a:pt x="1546077" y="4913"/>
                  <a:pt x="1698404" y="0"/>
                </a:cubicBezTo>
                <a:cubicBezTo>
                  <a:pt x="1850731" y="-4913"/>
                  <a:pt x="2045851" y="24303"/>
                  <a:pt x="2392118" y="0"/>
                </a:cubicBezTo>
                <a:cubicBezTo>
                  <a:pt x="2738385" y="-24303"/>
                  <a:pt x="2685466" y="33948"/>
                  <a:pt x="2798778" y="0"/>
                </a:cubicBezTo>
                <a:cubicBezTo>
                  <a:pt x="2912090" y="-33948"/>
                  <a:pt x="3205017" y="94464"/>
                  <a:pt x="3588177" y="0"/>
                </a:cubicBezTo>
                <a:cubicBezTo>
                  <a:pt x="3971337" y="-94464"/>
                  <a:pt x="3956577" y="42047"/>
                  <a:pt x="4090522" y="0"/>
                </a:cubicBezTo>
                <a:cubicBezTo>
                  <a:pt x="4224468" y="-42047"/>
                  <a:pt x="4478162" y="60485"/>
                  <a:pt x="4688551" y="0"/>
                </a:cubicBezTo>
                <a:cubicBezTo>
                  <a:pt x="4898940" y="-60485"/>
                  <a:pt x="5214289" y="35860"/>
                  <a:pt x="5382266" y="0"/>
                </a:cubicBezTo>
                <a:cubicBezTo>
                  <a:pt x="5550243" y="-35860"/>
                  <a:pt x="5979302" y="52139"/>
                  <a:pt x="6171664" y="0"/>
                </a:cubicBezTo>
                <a:cubicBezTo>
                  <a:pt x="6364026" y="-52139"/>
                  <a:pt x="6592136" y="21123"/>
                  <a:pt x="6961063" y="0"/>
                </a:cubicBezTo>
                <a:cubicBezTo>
                  <a:pt x="7329990" y="-21123"/>
                  <a:pt x="7429828" y="29942"/>
                  <a:pt x="7559093" y="0"/>
                </a:cubicBezTo>
                <a:cubicBezTo>
                  <a:pt x="7688358" y="-29942"/>
                  <a:pt x="7873346" y="7991"/>
                  <a:pt x="8061438" y="0"/>
                </a:cubicBezTo>
                <a:cubicBezTo>
                  <a:pt x="8249530" y="-7991"/>
                  <a:pt x="8282582" y="9530"/>
                  <a:pt x="8468098" y="0"/>
                </a:cubicBezTo>
                <a:cubicBezTo>
                  <a:pt x="8653614" y="-9530"/>
                  <a:pt x="8819666" y="572"/>
                  <a:pt x="8970443" y="0"/>
                </a:cubicBezTo>
                <a:cubicBezTo>
                  <a:pt x="9121220" y="-572"/>
                  <a:pt x="9435350" y="58345"/>
                  <a:pt x="9568472" y="0"/>
                </a:cubicBezTo>
                <a:cubicBezTo>
                  <a:pt x="9617031" y="203281"/>
                  <a:pt x="9515716" y="406759"/>
                  <a:pt x="9568472" y="567232"/>
                </a:cubicBezTo>
                <a:cubicBezTo>
                  <a:pt x="9621228" y="727705"/>
                  <a:pt x="9510256" y="973826"/>
                  <a:pt x="9568472" y="1152007"/>
                </a:cubicBezTo>
                <a:cubicBezTo>
                  <a:pt x="9626688" y="1330188"/>
                  <a:pt x="9511043" y="1624126"/>
                  <a:pt x="9568472" y="1754326"/>
                </a:cubicBezTo>
                <a:cubicBezTo>
                  <a:pt x="9376603" y="1810191"/>
                  <a:pt x="9218638" y="1690424"/>
                  <a:pt x="8970443" y="1754326"/>
                </a:cubicBezTo>
                <a:cubicBezTo>
                  <a:pt x="8722248" y="1818228"/>
                  <a:pt x="8702396" y="1718128"/>
                  <a:pt x="8563782" y="1754326"/>
                </a:cubicBezTo>
                <a:cubicBezTo>
                  <a:pt x="8425168" y="1790524"/>
                  <a:pt x="8183280" y="1726383"/>
                  <a:pt x="8061438" y="1754326"/>
                </a:cubicBezTo>
                <a:cubicBezTo>
                  <a:pt x="7939596" y="1782269"/>
                  <a:pt x="7799700" y="1744438"/>
                  <a:pt x="7559093" y="1754326"/>
                </a:cubicBezTo>
                <a:cubicBezTo>
                  <a:pt x="7318487" y="1764214"/>
                  <a:pt x="7319533" y="1724866"/>
                  <a:pt x="7248118" y="1754326"/>
                </a:cubicBezTo>
                <a:cubicBezTo>
                  <a:pt x="7176703" y="1783786"/>
                  <a:pt x="7077828" y="1747043"/>
                  <a:pt x="6937142" y="1754326"/>
                </a:cubicBezTo>
                <a:cubicBezTo>
                  <a:pt x="6796456" y="1761609"/>
                  <a:pt x="6619866" y="1713810"/>
                  <a:pt x="6339113" y="1754326"/>
                </a:cubicBezTo>
                <a:cubicBezTo>
                  <a:pt x="6058360" y="1794842"/>
                  <a:pt x="5942822" y="1714788"/>
                  <a:pt x="5836768" y="1754326"/>
                </a:cubicBezTo>
                <a:cubicBezTo>
                  <a:pt x="5730714" y="1793864"/>
                  <a:pt x="5630993" y="1720281"/>
                  <a:pt x="5525793" y="1754326"/>
                </a:cubicBezTo>
                <a:cubicBezTo>
                  <a:pt x="5420593" y="1788371"/>
                  <a:pt x="4982972" y="1694409"/>
                  <a:pt x="4736394" y="1754326"/>
                </a:cubicBezTo>
                <a:cubicBezTo>
                  <a:pt x="4489816" y="1814243"/>
                  <a:pt x="4444862" y="1753325"/>
                  <a:pt x="4329734" y="1754326"/>
                </a:cubicBezTo>
                <a:cubicBezTo>
                  <a:pt x="4214606" y="1755327"/>
                  <a:pt x="4092769" y="1748670"/>
                  <a:pt x="4018758" y="1754326"/>
                </a:cubicBezTo>
                <a:cubicBezTo>
                  <a:pt x="3944747" y="1759982"/>
                  <a:pt x="3716141" y="1739949"/>
                  <a:pt x="3420729" y="1754326"/>
                </a:cubicBezTo>
                <a:cubicBezTo>
                  <a:pt x="3125317" y="1768703"/>
                  <a:pt x="3063262" y="1718763"/>
                  <a:pt x="2822699" y="1754326"/>
                </a:cubicBezTo>
                <a:cubicBezTo>
                  <a:pt x="2582136" y="1789889"/>
                  <a:pt x="2540753" y="1729321"/>
                  <a:pt x="2320354" y="1754326"/>
                </a:cubicBezTo>
                <a:cubicBezTo>
                  <a:pt x="2099956" y="1779331"/>
                  <a:pt x="1907810" y="1721696"/>
                  <a:pt x="1722325" y="1754326"/>
                </a:cubicBezTo>
                <a:cubicBezTo>
                  <a:pt x="1536840" y="1786956"/>
                  <a:pt x="1216481" y="1712025"/>
                  <a:pt x="1028611" y="1754326"/>
                </a:cubicBezTo>
                <a:cubicBezTo>
                  <a:pt x="840741" y="1796627"/>
                  <a:pt x="662564" y="1743893"/>
                  <a:pt x="526266" y="1754326"/>
                </a:cubicBezTo>
                <a:cubicBezTo>
                  <a:pt x="389968" y="1764759"/>
                  <a:pt x="170398" y="1740206"/>
                  <a:pt x="0" y="1754326"/>
                </a:cubicBezTo>
                <a:cubicBezTo>
                  <a:pt x="-49173" y="1557632"/>
                  <a:pt x="18610" y="1418209"/>
                  <a:pt x="0" y="1152007"/>
                </a:cubicBezTo>
                <a:cubicBezTo>
                  <a:pt x="-18610" y="885805"/>
                  <a:pt x="31654" y="821859"/>
                  <a:pt x="0" y="619862"/>
                </a:cubicBezTo>
                <a:cubicBezTo>
                  <a:pt x="-31654" y="417866"/>
                  <a:pt x="68862" y="226055"/>
                  <a:pt x="0" y="0"/>
                </a:cubicBezTo>
                <a:close/>
              </a:path>
            </a:pathLst>
          </a:custGeom>
          <a:solidFill>
            <a:schemeClr val="accent1">
              <a:lumMod val="20000"/>
              <a:lumOff val="80000"/>
            </a:schemeClr>
          </a:solidFill>
          <a:ln>
            <a:solidFill>
              <a:schemeClr val="tx1"/>
            </a:solidFill>
            <a:extLst>
              <a:ext uri="{C807C97D-BFC1-408E-A445-0C87EB9F89A2}">
                <ask:lineSketchStyleProps xmlns:ask="http://schemas.microsoft.com/office/drawing/2018/sketchyshapes" sd="1942790466">
                  <a:prstGeom prst="rect">
                    <a:avLst/>
                  </a:prstGeom>
                  <ask:type>
                    <ask:lineSketchScribble/>
                  </ask:type>
                </ask:lineSketchStyleProps>
              </a:ext>
            </a:extLst>
          </a:ln>
        </p:spPr>
        <p:txBody>
          <a:bodyPr wrap="square" rtlCol="0">
            <a:spAutoFit/>
          </a:bodyPr>
          <a:lstStyle/>
          <a:p>
            <a:r>
              <a:rPr lang="en-US" sz="3600" b="1" dirty="0">
                <a:solidFill>
                  <a:srgbClr val="0070C0"/>
                </a:solidFill>
                <a:latin typeface="Poppins" panose="00000500000000000000" pitchFamily="2" charset="0"/>
                <a:cs typeface="Poppins" panose="00000500000000000000" pitchFamily="2" charset="0"/>
              </a:rPr>
              <a:t>Gender issue: </a:t>
            </a:r>
            <a:r>
              <a:rPr lang="en-US" sz="3600" dirty="0">
                <a:latin typeface="Poppins" panose="00000500000000000000" pitchFamily="2" charset="0"/>
                <a:cs typeface="Poppins" panose="00000500000000000000" pitchFamily="2" charset="0"/>
              </a:rPr>
              <a:t>there was gender bias in birth Registration in more than half of the countries (54%)</a:t>
            </a:r>
            <a:endParaRPr lang="en-UG" sz="3600" dirty="0">
              <a:latin typeface="Poppins" panose="00000500000000000000" pitchFamily="2" charset="0"/>
              <a:cs typeface="Poppins" panose="00000500000000000000" pitchFamily="2" charset="0"/>
            </a:endParaRPr>
          </a:p>
        </p:txBody>
      </p:sp>
      <p:graphicFrame>
        <p:nvGraphicFramePr>
          <p:cNvPr id="6" name="Chart 5">
            <a:extLst>
              <a:ext uri="{FF2B5EF4-FFF2-40B4-BE49-F238E27FC236}">
                <a16:creationId xmlns:a16="http://schemas.microsoft.com/office/drawing/2014/main" id="{3B75B5E6-EB2D-5C8D-C236-D09AC8568069}"/>
              </a:ext>
            </a:extLst>
          </p:cNvPr>
          <p:cNvGraphicFramePr>
            <a:graphicFrameLocks/>
          </p:cNvGraphicFramePr>
          <p:nvPr/>
        </p:nvGraphicFramePr>
        <p:xfrm>
          <a:off x="7191623" y="808766"/>
          <a:ext cx="11096378" cy="812400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a:extLst>
              <a:ext uri="{FF2B5EF4-FFF2-40B4-BE49-F238E27FC236}">
                <a16:creationId xmlns:a16="http://schemas.microsoft.com/office/drawing/2014/main" id="{3DBFA4ED-F8AD-CE07-94A4-F4DD6A3DE149}"/>
              </a:ext>
            </a:extLst>
          </p:cNvPr>
          <p:cNvPicPr>
            <a:picLocks noChangeAspect="1"/>
          </p:cNvPicPr>
          <p:nvPr/>
        </p:nvPicPr>
        <p:blipFill>
          <a:blip r:embed="rId4"/>
          <a:stretch>
            <a:fillRect/>
          </a:stretch>
        </p:blipFill>
        <p:spPr>
          <a:xfrm>
            <a:off x="23907" y="1268472"/>
            <a:ext cx="7592148" cy="6305205"/>
          </a:xfrm>
          <a:prstGeom prst="rect">
            <a:avLst/>
          </a:prstGeom>
        </p:spPr>
      </p:pic>
    </p:spTree>
    <p:extLst>
      <p:ext uri="{BB962C8B-B14F-4D97-AF65-F5344CB8AC3E}">
        <p14:creationId xmlns:p14="http://schemas.microsoft.com/office/powerpoint/2010/main" val="2006126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12296-3028-4415-79DD-5E9AAA34FE1D}"/>
            </a:ext>
          </a:extLst>
        </p:cNvPr>
        <p:cNvGrpSpPr/>
        <p:nvPr/>
      </p:nvGrpSpPr>
      <p:grpSpPr>
        <a:xfrm>
          <a:off x="0" y="0"/>
          <a:ext cx="0" cy="0"/>
          <a:chOff x="0" y="0"/>
          <a:chExt cx="0" cy="0"/>
        </a:xfrm>
      </p:grpSpPr>
      <p:sp>
        <p:nvSpPr>
          <p:cNvPr id="4" name="Rectângulo arredondado 8">
            <a:extLst>
              <a:ext uri="{FF2B5EF4-FFF2-40B4-BE49-F238E27FC236}">
                <a16:creationId xmlns:a16="http://schemas.microsoft.com/office/drawing/2014/main" id="{070C2393-6F71-412D-3232-D941ABB6F06C}"/>
              </a:ext>
            </a:extLst>
          </p:cNvPr>
          <p:cNvSpPr/>
          <p:nvPr/>
        </p:nvSpPr>
        <p:spPr>
          <a:xfrm>
            <a:off x="0" y="24391"/>
            <a:ext cx="18288000" cy="105560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137160" bIns="137160" rtlCol="0" anchor="ctr">
            <a:spAutoFit/>
          </a:bodyPr>
          <a:lstStyle/>
          <a:p>
            <a:pPr marL="535782" algn="just"/>
            <a:r>
              <a:rPr lang="en-US" sz="4200" b="1" dirty="0">
                <a:latin typeface="Lato" panose="020F0502020204030203" pitchFamily="34" charset="77"/>
                <a:cs typeface="Arial" panose="020B0604020202020204" pitchFamily="34" charset="0"/>
              </a:rPr>
              <a:t>Data Situation  </a:t>
            </a:r>
            <a:r>
              <a:rPr lang="en-UG" sz="2800" dirty="0" err="1">
                <a:hlinkClick r:id="rId3"/>
              </a:rPr>
              <a:t>ECAStats</a:t>
            </a:r>
            <a:r>
              <a:rPr lang="en-UG" sz="2800" dirty="0">
                <a:hlinkClick r:id="rId3"/>
              </a:rPr>
              <a:t>: The ECA statistical data portal</a:t>
            </a:r>
            <a:endParaRPr lang="en-US" sz="4200" b="1" dirty="0">
              <a:latin typeface="Lato" panose="020F0502020204030203" pitchFamily="34" charset="77"/>
              <a:cs typeface="Arial" panose="020B0604020202020204" pitchFamily="34" charset="0"/>
            </a:endParaRPr>
          </a:p>
        </p:txBody>
      </p:sp>
      <p:grpSp>
        <p:nvGrpSpPr>
          <p:cNvPr id="2" name="Group 17">
            <a:extLst>
              <a:ext uri="{FF2B5EF4-FFF2-40B4-BE49-F238E27FC236}">
                <a16:creationId xmlns:a16="http://schemas.microsoft.com/office/drawing/2014/main" id="{35BC1B64-C577-232A-E267-2B36DD51A297}"/>
              </a:ext>
            </a:extLst>
          </p:cNvPr>
          <p:cNvGrpSpPr/>
          <p:nvPr/>
        </p:nvGrpSpPr>
        <p:grpSpPr>
          <a:xfrm>
            <a:off x="15849600" y="36513"/>
            <a:ext cx="2133600" cy="1021556"/>
            <a:chOff x="0" y="0"/>
            <a:chExt cx="6047034" cy="2670187"/>
          </a:xfrm>
        </p:grpSpPr>
        <p:sp>
          <p:nvSpPr>
            <p:cNvPr id="5" name="Freeform 18">
              <a:extLst>
                <a:ext uri="{FF2B5EF4-FFF2-40B4-BE49-F238E27FC236}">
                  <a16:creationId xmlns:a16="http://schemas.microsoft.com/office/drawing/2014/main" id="{60D6E6F6-6067-EB06-FB23-074CB09DFAB7}"/>
                </a:ext>
              </a:extLst>
            </p:cNvPr>
            <p:cNvSpPr/>
            <p:nvPr/>
          </p:nvSpPr>
          <p:spPr>
            <a:xfrm>
              <a:off x="2236360" y="943523"/>
              <a:ext cx="3810674" cy="795559"/>
            </a:xfrm>
            <a:custGeom>
              <a:avLst/>
              <a:gdLst/>
              <a:ahLst/>
              <a:cxnLst/>
              <a:rect l="l" t="t" r="r" b="b"/>
              <a:pathLst>
                <a:path w="3810674" h="795559">
                  <a:moveTo>
                    <a:pt x="0" y="0"/>
                  </a:moveTo>
                  <a:lnTo>
                    <a:pt x="3810674" y="0"/>
                  </a:lnTo>
                  <a:lnTo>
                    <a:pt x="3810674" y="795559"/>
                  </a:lnTo>
                  <a:lnTo>
                    <a:pt x="0" y="795559"/>
                  </a:lnTo>
                  <a:lnTo>
                    <a:pt x="0" y="0"/>
                  </a:lnTo>
                  <a:close/>
                </a:path>
              </a:pathLst>
            </a:custGeom>
            <a:blipFill>
              <a:blip r:embed="rId4"/>
              <a:stretch>
                <a:fillRect l="-69906" t="-164491" r="-26224" b="-182923"/>
              </a:stretch>
            </a:blipFill>
          </p:spPr>
          <p:txBody>
            <a:bodyPr/>
            <a:lstStyle/>
            <a:p>
              <a:endParaRPr lang="en-US"/>
            </a:p>
          </p:txBody>
        </p:sp>
        <p:sp>
          <p:nvSpPr>
            <p:cNvPr id="6" name="Freeform 19">
              <a:extLst>
                <a:ext uri="{FF2B5EF4-FFF2-40B4-BE49-F238E27FC236}">
                  <a16:creationId xmlns:a16="http://schemas.microsoft.com/office/drawing/2014/main" id="{1889EECD-DDED-8B27-659A-FBDEB298FD17}"/>
                </a:ext>
              </a:extLst>
            </p:cNvPr>
            <p:cNvSpPr/>
            <p:nvPr/>
          </p:nvSpPr>
          <p:spPr>
            <a:xfrm>
              <a:off x="0" y="0"/>
              <a:ext cx="2236360" cy="2670187"/>
            </a:xfrm>
            <a:custGeom>
              <a:avLst/>
              <a:gdLst/>
              <a:ahLst/>
              <a:cxnLst/>
              <a:rect l="l" t="t" r="r" b="b"/>
              <a:pathLst>
                <a:path w="2236360" h="2670187">
                  <a:moveTo>
                    <a:pt x="0" y="0"/>
                  </a:moveTo>
                  <a:lnTo>
                    <a:pt x="2236360" y="0"/>
                  </a:lnTo>
                  <a:lnTo>
                    <a:pt x="2236360" y="2670187"/>
                  </a:lnTo>
                  <a:lnTo>
                    <a:pt x="0" y="2670187"/>
                  </a:lnTo>
                  <a:lnTo>
                    <a:pt x="0" y="0"/>
                  </a:lnTo>
                  <a:close/>
                </a:path>
              </a:pathLst>
            </a:custGeom>
            <a:blipFill>
              <a:blip r:embed="rId4"/>
              <a:stretch>
                <a:fillRect l="-23136" t="-14322" r="-216280" b="-21062"/>
              </a:stretch>
            </a:blipFill>
          </p:spPr>
          <p:txBody>
            <a:bodyPr/>
            <a:lstStyle/>
            <a:p>
              <a:endParaRPr lang="en-US"/>
            </a:p>
          </p:txBody>
        </p:sp>
      </p:grpSp>
      <p:sp>
        <p:nvSpPr>
          <p:cNvPr id="7" name="Slide Number Placeholder 6">
            <a:extLst>
              <a:ext uri="{FF2B5EF4-FFF2-40B4-BE49-F238E27FC236}">
                <a16:creationId xmlns:a16="http://schemas.microsoft.com/office/drawing/2014/main" id="{A08CC575-C728-862F-9F2A-AFBAFB745807}"/>
              </a:ext>
            </a:extLst>
          </p:cNvPr>
          <p:cNvSpPr>
            <a:spLocks noGrp="1"/>
          </p:cNvSpPr>
          <p:nvPr>
            <p:ph type="sldNum" sz="quarter" idx="12"/>
          </p:nvPr>
        </p:nvSpPr>
        <p:spPr/>
        <p:txBody>
          <a:bodyPr/>
          <a:lstStyle/>
          <a:p>
            <a:fld id="{06A4D788-7454-A849-95EF-E0A31EF5E4C8}" type="slidenum">
              <a:rPr lang="en-US" sz="2000" smtClean="0">
                <a:solidFill>
                  <a:schemeClr val="tx2"/>
                </a:solidFill>
                <a:latin typeface="Arial Black" panose="020B0A04020102020204" pitchFamily="34" charset="0"/>
              </a:rPr>
              <a:t>8</a:t>
            </a:fld>
            <a:endParaRPr lang="en-US" sz="2000" dirty="0">
              <a:solidFill>
                <a:schemeClr val="tx2"/>
              </a:solidFill>
              <a:latin typeface="Arial Black" panose="020B0A04020102020204" pitchFamily="34" charset="0"/>
            </a:endParaRPr>
          </a:p>
        </p:txBody>
      </p:sp>
      <p:sp>
        <p:nvSpPr>
          <p:cNvPr id="18" name="TextBox 17">
            <a:extLst>
              <a:ext uri="{FF2B5EF4-FFF2-40B4-BE49-F238E27FC236}">
                <a16:creationId xmlns:a16="http://schemas.microsoft.com/office/drawing/2014/main" id="{6198ACEA-81BD-DC24-AAD7-E83AA937986B}"/>
              </a:ext>
            </a:extLst>
          </p:cNvPr>
          <p:cNvSpPr txBox="1"/>
          <p:nvPr/>
        </p:nvSpPr>
        <p:spPr>
          <a:xfrm>
            <a:off x="1139850" y="3079251"/>
            <a:ext cx="9577136" cy="369332"/>
          </a:xfrm>
          <a:prstGeom prst="rect">
            <a:avLst/>
          </a:prstGeom>
          <a:noFill/>
        </p:spPr>
        <p:txBody>
          <a:bodyPr wrap="square">
            <a:spAutoFit/>
          </a:bodyPr>
          <a:lstStyle/>
          <a:p>
            <a:r>
              <a:rPr lang="en-UG" sz="1800" dirty="0">
                <a:effectLst/>
                <a:latin typeface="Lato" panose="020F0502020204030203" pitchFamily="34" charset="0"/>
                <a:ea typeface="Lato" panose="020F0502020204030203" pitchFamily="34" charset="0"/>
                <a:cs typeface="Lato" panose="020F0502020204030203" pitchFamily="34" charset="0"/>
              </a:rPr>
              <a:t>Africa average birth registration coverage, </a:t>
            </a:r>
            <a:r>
              <a:rPr lang="en-UG" dirty="0">
                <a:latin typeface="Lato" panose="020F0502020204030203" pitchFamily="34" charset="0"/>
                <a:ea typeface="Lato" panose="020F0502020204030203" pitchFamily="34" charset="0"/>
                <a:cs typeface="Lato" panose="020F0502020204030203" pitchFamily="34" charset="0"/>
              </a:rPr>
              <a:t>About </a:t>
            </a:r>
            <a:r>
              <a:rPr lang="en-UG" b="1" dirty="0">
                <a:latin typeface="Lato" panose="020F0502020204030203" pitchFamily="34" charset="0"/>
                <a:ea typeface="Lato" panose="020F0502020204030203" pitchFamily="34" charset="0"/>
                <a:cs typeface="Lato" panose="020F0502020204030203" pitchFamily="34" charset="0"/>
              </a:rPr>
              <a:t>67.8%</a:t>
            </a:r>
            <a:endParaRPr lang="en-UG"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3" name="Chart 2">
            <a:extLst>
              <a:ext uri="{FF2B5EF4-FFF2-40B4-BE49-F238E27FC236}">
                <a16:creationId xmlns:a16="http://schemas.microsoft.com/office/drawing/2014/main" id="{5EA61C4A-F7EB-70C5-9AE9-C8F3E05F8B3E}"/>
              </a:ext>
            </a:extLst>
          </p:cNvPr>
          <p:cNvGraphicFramePr>
            <a:graphicFrameLocks/>
          </p:cNvGraphicFramePr>
          <p:nvPr>
            <p:extLst>
              <p:ext uri="{D42A27DB-BD31-4B8C-83A1-F6EECF244321}">
                <p14:modId xmlns:p14="http://schemas.microsoft.com/office/powerpoint/2010/main" val="2043804432"/>
              </p:ext>
            </p:extLst>
          </p:nvPr>
        </p:nvGraphicFramePr>
        <p:xfrm>
          <a:off x="10716986" y="3291792"/>
          <a:ext cx="7543800" cy="4368061"/>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59908E18-C5B1-542A-3DD2-4624F5032CF5}"/>
              </a:ext>
            </a:extLst>
          </p:cNvPr>
          <p:cNvSpPr txBox="1"/>
          <p:nvPr/>
        </p:nvSpPr>
        <p:spPr>
          <a:xfrm>
            <a:off x="11309930" y="1199401"/>
            <a:ext cx="6357911" cy="1446550"/>
          </a:xfrm>
          <a:prstGeom prst="rect">
            <a:avLst/>
          </a:prstGeom>
          <a:noFill/>
        </p:spPr>
        <p:txBody>
          <a:bodyPr wrap="square">
            <a:spAutoFit/>
          </a:bodyPr>
          <a:lstStyle/>
          <a:p>
            <a:pPr algn="ctr"/>
            <a:r>
              <a:rPr lang="en-US" sz="2800" b="1" i="0" dirty="0">
                <a:effectLst/>
                <a:latin typeface="Poppins" panose="00000500000000000000" pitchFamily="2" charset="0"/>
                <a:ea typeface="Lato" panose="020F0502020204030203" pitchFamily="34" charset="0"/>
                <a:cs typeface="Poppins" panose="00000500000000000000" pitchFamily="2" charset="0"/>
              </a:rPr>
              <a:t>Geographic coverage</a:t>
            </a:r>
          </a:p>
          <a:p>
            <a:pPr algn="ctr"/>
            <a:r>
              <a:rPr lang="en-US" sz="2800" i="0" dirty="0">
                <a:effectLst/>
                <a:latin typeface="Poppins" panose="00000500000000000000" pitchFamily="2" charset="0"/>
                <a:ea typeface="Lato" panose="020F0502020204030203" pitchFamily="34" charset="0"/>
                <a:cs typeface="Poppins" panose="00000500000000000000" pitchFamily="2" charset="0"/>
              </a:rPr>
              <a:t>Only </a:t>
            </a:r>
            <a:r>
              <a:rPr lang="en-UG" sz="2800" i="0" dirty="0">
                <a:effectLst/>
                <a:latin typeface="Poppins" panose="00000500000000000000" pitchFamily="2" charset="0"/>
                <a:ea typeface="Lato" panose="020F0502020204030203" pitchFamily="34" charset="0"/>
                <a:cs typeface="Poppins" panose="00000500000000000000" pitchFamily="2" charset="0"/>
              </a:rPr>
              <a:t>31 out of 54 countries have data points since 2015 </a:t>
            </a:r>
            <a:r>
              <a:rPr lang="en-UG" sz="3200" b="1" i="0" dirty="0">
                <a:solidFill>
                  <a:srgbClr val="C00000"/>
                </a:solidFill>
                <a:effectLst/>
                <a:latin typeface="Poppins" panose="00000500000000000000" pitchFamily="2" charset="0"/>
                <a:ea typeface="Lato" panose="020F0502020204030203" pitchFamily="34" charset="0"/>
                <a:cs typeface="Poppins" panose="00000500000000000000" pitchFamily="2" charset="0"/>
              </a:rPr>
              <a:t>(57%)</a:t>
            </a:r>
            <a:endParaRPr lang="en-UG" sz="2800" b="1" dirty="0">
              <a:solidFill>
                <a:srgbClr val="C00000"/>
              </a:solidFill>
              <a:latin typeface="Poppins" panose="00000500000000000000" pitchFamily="2" charset="0"/>
              <a:ea typeface="Lato" panose="020F0502020204030203" pitchFamily="34" charset="0"/>
              <a:cs typeface="Poppins" panose="00000500000000000000" pitchFamily="2" charset="0"/>
            </a:endParaRPr>
          </a:p>
        </p:txBody>
      </p:sp>
      <p:sp>
        <p:nvSpPr>
          <p:cNvPr id="15" name="TextBox 14">
            <a:extLst>
              <a:ext uri="{FF2B5EF4-FFF2-40B4-BE49-F238E27FC236}">
                <a16:creationId xmlns:a16="http://schemas.microsoft.com/office/drawing/2014/main" id="{25413950-D067-F9BD-9E84-24AB54DA5A4F}"/>
              </a:ext>
            </a:extLst>
          </p:cNvPr>
          <p:cNvSpPr txBox="1"/>
          <p:nvPr/>
        </p:nvSpPr>
        <p:spPr>
          <a:xfrm>
            <a:off x="11625288" y="7784612"/>
            <a:ext cx="6180666" cy="1815882"/>
          </a:xfrm>
          <a:prstGeom prst="rect">
            <a:avLst/>
          </a:prstGeom>
          <a:noFill/>
        </p:spPr>
        <p:txBody>
          <a:bodyPr wrap="square">
            <a:spAutoFit/>
          </a:bodyPr>
          <a:lstStyle/>
          <a:p>
            <a:pPr marL="0" marR="0" indent="0" algn="ctr">
              <a:buNone/>
            </a:pPr>
            <a:r>
              <a:rPr lang="en-US" sz="2800" b="1" i="0" dirty="0">
                <a:effectLst/>
                <a:latin typeface="Poppins" panose="00000500000000000000" pitchFamily="2" charset="0"/>
                <a:ea typeface="Lato" panose="020F0502020204030203" pitchFamily="34" charset="0"/>
                <a:cs typeface="Poppins" panose="00000500000000000000" pitchFamily="2" charset="0"/>
              </a:rPr>
              <a:t>Data recency</a:t>
            </a:r>
          </a:p>
          <a:p>
            <a:pPr marL="0" marR="0" indent="0" algn="ctr">
              <a:buNone/>
            </a:pPr>
            <a:r>
              <a:rPr lang="en-UG" sz="2800" b="0" i="0" dirty="0">
                <a:effectLst/>
                <a:latin typeface="Poppins" panose="00000500000000000000" pitchFamily="2" charset="0"/>
                <a:ea typeface="Lato" panose="020F0502020204030203" pitchFamily="34" charset="0"/>
                <a:cs typeface="Poppins" panose="00000500000000000000" pitchFamily="2" charset="0"/>
              </a:rPr>
              <a:t>Median years since each country's latest value ( lower is better)</a:t>
            </a:r>
            <a:r>
              <a:rPr lang="en-US" sz="2800" b="0" i="0" dirty="0">
                <a:effectLst/>
                <a:latin typeface="Poppins" panose="00000500000000000000" pitchFamily="2" charset="0"/>
                <a:ea typeface="Lato" panose="020F0502020204030203" pitchFamily="34" charset="0"/>
                <a:cs typeface="Poppins" panose="00000500000000000000" pitchFamily="2" charset="0"/>
              </a:rPr>
              <a:t> is </a:t>
            </a:r>
            <a:r>
              <a:rPr lang="en-UG" sz="2800" b="1" i="0" dirty="0">
                <a:effectLst/>
                <a:latin typeface="Poppins" panose="00000500000000000000" pitchFamily="2" charset="0"/>
                <a:ea typeface="Lato" panose="020F0502020204030203" pitchFamily="34" charset="0"/>
                <a:cs typeface="Poppins" panose="00000500000000000000" pitchFamily="2" charset="0"/>
              </a:rPr>
              <a:t>2</a:t>
            </a:r>
            <a:r>
              <a:rPr lang="en-UG" sz="2800" b="0" i="0" dirty="0">
                <a:effectLst/>
                <a:latin typeface="Poppins" panose="00000500000000000000" pitchFamily="2" charset="0"/>
                <a:ea typeface="Lato" panose="020F0502020204030203" pitchFamily="34" charset="0"/>
                <a:cs typeface="Poppins" panose="00000500000000000000" pitchFamily="2" charset="0"/>
              </a:rPr>
              <a:t> Years</a:t>
            </a:r>
            <a:endParaRPr lang="en-UG" sz="2800" b="1" i="0" dirty="0">
              <a:effectLst/>
              <a:latin typeface="Poppins" panose="00000500000000000000" pitchFamily="2" charset="0"/>
              <a:ea typeface="Lato" panose="020F0502020204030203" pitchFamily="34" charset="0"/>
              <a:cs typeface="Poppins" panose="00000500000000000000" pitchFamily="2" charset="0"/>
            </a:endParaRPr>
          </a:p>
        </p:txBody>
      </p:sp>
      <p:sp>
        <p:nvSpPr>
          <p:cNvPr id="19" name="TextBox 18">
            <a:extLst>
              <a:ext uri="{FF2B5EF4-FFF2-40B4-BE49-F238E27FC236}">
                <a16:creationId xmlns:a16="http://schemas.microsoft.com/office/drawing/2014/main" id="{89F34441-468C-11FB-329C-367C32E0D91A}"/>
              </a:ext>
            </a:extLst>
          </p:cNvPr>
          <p:cNvSpPr txBox="1"/>
          <p:nvPr/>
        </p:nvSpPr>
        <p:spPr>
          <a:xfrm>
            <a:off x="468492" y="1163171"/>
            <a:ext cx="10275708" cy="1815882"/>
          </a:xfrm>
          <a:prstGeom prst="rect">
            <a:avLst/>
          </a:prstGeom>
          <a:noFill/>
        </p:spPr>
        <p:txBody>
          <a:bodyPr wrap="square">
            <a:spAutoFit/>
          </a:bodyPr>
          <a:lstStyle/>
          <a:p>
            <a:pPr indent="0" algn="ctr">
              <a:buNone/>
            </a:pPr>
            <a:r>
              <a:rPr lang="en-UG" sz="2800" b="1" i="0" dirty="0">
                <a:effectLst/>
                <a:latin typeface="Poppins" panose="00000500000000000000" pitchFamily="2" charset="0"/>
                <a:cs typeface="Poppins" panose="00000500000000000000" pitchFamily="2" charset="0"/>
              </a:rPr>
              <a:t>Data completeness</a:t>
            </a:r>
          </a:p>
          <a:p>
            <a:pPr marL="0" marR="0" indent="0" algn="ctr">
              <a:buNone/>
            </a:pPr>
            <a:r>
              <a:rPr lang="en-UG" sz="2800" b="0" i="0" dirty="0">
                <a:effectLst/>
                <a:latin typeface="Poppins" panose="00000500000000000000" pitchFamily="2" charset="0"/>
                <a:cs typeface="Poppins" panose="00000500000000000000" pitchFamily="2" charset="0"/>
              </a:rPr>
              <a:t>How complete is the region since </a:t>
            </a:r>
            <a:r>
              <a:rPr lang="en-US" sz="2800" b="0" i="0" dirty="0">
                <a:effectLst/>
                <a:latin typeface="Poppins" panose="00000500000000000000" pitchFamily="2" charset="0"/>
                <a:cs typeface="Poppins" panose="00000500000000000000" pitchFamily="2" charset="0"/>
              </a:rPr>
              <a:t>2015</a:t>
            </a:r>
            <a:r>
              <a:rPr lang="en-UG" sz="2800" b="0" i="0" dirty="0">
                <a:effectLst/>
                <a:latin typeface="Poppins" panose="00000500000000000000" pitchFamily="2" charset="0"/>
                <a:cs typeface="Poppins" panose="00000500000000000000" pitchFamily="2" charset="0"/>
              </a:rPr>
              <a:t>? </a:t>
            </a:r>
            <a:r>
              <a:rPr lang="en-US" sz="2800" b="0" i="0" dirty="0">
                <a:effectLst/>
                <a:latin typeface="Poppins" panose="00000500000000000000" pitchFamily="2" charset="0"/>
                <a:cs typeface="Poppins" panose="00000500000000000000" pitchFamily="2" charset="0"/>
              </a:rPr>
              <a:t>C</a:t>
            </a:r>
            <a:r>
              <a:rPr lang="en-UG" sz="2800" b="0" i="0" dirty="0" err="1">
                <a:effectLst/>
                <a:latin typeface="Poppins" panose="00000500000000000000" pitchFamily="2" charset="0"/>
                <a:cs typeface="Poppins" panose="00000500000000000000" pitchFamily="2" charset="0"/>
              </a:rPr>
              <a:t>ount</a:t>
            </a:r>
            <a:r>
              <a:rPr lang="en-UG" sz="2800" b="0" i="0" dirty="0">
                <a:effectLst/>
                <a:latin typeface="Poppins" panose="00000500000000000000" pitchFamily="2" charset="0"/>
                <a:cs typeface="Poppins" panose="00000500000000000000" pitchFamily="2" charset="0"/>
              </a:rPr>
              <a:t> </a:t>
            </a:r>
            <a:r>
              <a:rPr lang="en-US" sz="2800" b="0" i="0" dirty="0">
                <a:effectLst/>
                <a:latin typeface="Poppins" panose="00000500000000000000" pitchFamily="2" charset="0"/>
                <a:cs typeface="Poppins" panose="00000500000000000000" pitchFamily="2" charset="0"/>
              </a:rPr>
              <a:t>of </a:t>
            </a:r>
            <a:r>
              <a:rPr lang="en-UG" sz="2800" b="0" i="0" dirty="0">
                <a:effectLst/>
                <a:latin typeface="Poppins" panose="00000500000000000000" pitchFamily="2" charset="0"/>
                <a:cs typeface="Poppins" panose="00000500000000000000" pitchFamily="2" charset="0"/>
              </a:rPr>
              <a:t>all available country-year values and divide by the total expected country-year slots </a:t>
            </a:r>
            <a:r>
              <a:rPr lang="en-US" sz="2800" b="0" i="0" dirty="0">
                <a:effectLst/>
                <a:latin typeface="Poppins" panose="00000500000000000000" pitchFamily="2" charset="0"/>
                <a:cs typeface="Poppins" panose="00000500000000000000" pitchFamily="2" charset="0"/>
              </a:rPr>
              <a:t> </a:t>
            </a:r>
            <a:r>
              <a:rPr lang="en-UG" sz="2800" b="1" i="0" dirty="0">
                <a:effectLst/>
                <a:latin typeface="Poppins" panose="00000500000000000000" pitchFamily="2" charset="0"/>
                <a:cs typeface="Poppins" panose="00000500000000000000" pitchFamily="2" charset="0"/>
              </a:rPr>
              <a:t>54.8</a:t>
            </a:r>
            <a:r>
              <a:rPr lang="en-UG" sz="2800" b="0" i="0" dirty="0">
                <a:effectLst/>
                <a:latin typeface="Poppins" panose="00000500000000000000" pitchFamily="2" charset="0"/>
                <a:cs typeface="Poppins" panose="00000500000000000000" pitchFamily="2" charset="0"/>
              </a:rPr>
              <a:t>%</a:t>
            </a:r>
            <a:endParaRPr lang="en-UG" sz="2800" b="1" i="0" dirty="0">
              <a:effectLst/>
              <a:latin typeface="Poppins" panose="00000500000000000000" pitchFamily="2" charset="0"/>
              <a:cs typeface="Poppins" panose="00000500000000000000" pitchFamily="2" charset="0"/>
            </a:endParaRPr>
          </a:p>
        </p:txBody>
      </p:sp>
      <p:graphicFrame>
        <p:nvGraphicFramePr>
          <p:cNvPr id="20" name="Chart 19">
            <a:extLst>
              <a:ext uri="{FF2B5EF4-FFF2-40B4-BE49-F238E27FC236}">
                <a16:creationId xmlns:a16="http://schemas.microsoft.com/office/drawing/2014/main" id="{E0DB883F-2B58-75FD-017D-C5D16E9BB071}"/>
              </a:ext>
            </a:extLst>
          </p:cNvPr>
          <p:cNvGraphicFramePr>
            <a:graphicFrameLocks/>
          </p:cNvGraphicFramePr>
          <p:nvPr>
            <p:extLst>
              <p:ext uri="{D42A27DB-BD31-4B8C-83A1-F6EECF244321}">
                <p14:modId xmlns:p14="http://schemas.microsoft.com/office/powerpoint/2010/main" val="2212258094"/>
              </p:ext>
            </p:extLst>
          </p:nvPr>
        </p:nvGraphicFramePr>
        <p:xfrm>
          <a:off x="468492" y="3772960"/>
          <a:ext cx="10504308" cy="589284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46139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69EB2-6036-ECBB-DE41-4F7EDBE93F05}"/>
            </a:ext>
          </a:extLst>
        </p:cNvPr>
        <p:cNvGrpSpPr/>
        <p:nvPr/>
      </p:nvGrpSpPr>
      <p:grpSpPr>
        <a:xfrm>
          <a:off x="0" y="0"/>
          <a:ext cx="0" cy="0"/>
          <a:chOff x="0" y="0"/>
          <a:chExt cx="0" cy="0"/>
        </a:xfrm>
      </p:grpSpPr>
      <p:sp>
        <p:nvSpPr>
          <p:cNvPr id="4" name="Rectângulo arredondado 8">
            <a:extLst>
              <a:ext uri="{FF2B5EF4-FFF2-40B4-BE49-F238E27FC236}">
                <a16:creationId xmlns:a16="http://schemas.microsoft.com/office/drawing/2014/main" id="{DE286E98-CBEA-8B93-61A3-D59138FD20CF}"/>
              </a:ext>
            </a:extLst>
          </p:cNvPr>
          <p:cNvSpPr/>
          <p:nvPr/>
        </p:nvSpPr>
        <p:spPr>
          <a:xfrm>
            <a:off x="0" y="41417"/>
            <a:ext cx="18288000" cy="102155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137160" bIns="137160" rtlCol="0" anchor="ctr">
            <a:spAutoFit/>
          </a:bodyPr>
          <a:lstStyle/>
          <a:p>
            <a:pPr marL="535782" algn="just"/>
            <a:r>
              <a:rPr lang="en-US" sz="4200" b="1" dirty="0">
                <a:latin typeface="Lato" panose="020F0502020204030203" pitchFamily="34" charset="77"/>
                <a:cs typeface="Arial" panose="020B0604020202020204" pitchFamily="34" charset="0"/>
              </a:rPr>
              <a:t>The Statistical Value Chain for CRVS</a:t>
            </a:r>
          </a:p>
        </p:txBody>
      </p:sp>
      <p:grpSp>
        <p:nvGrpSpPr>
          <p:cNvPr id="2" name="Group 17">
            <a:extLst>
              <a:ext uri="{FF2B5EF4-FFF2-40B4-BE49-F238E27FC236}">
                <a16:creationId xmlns:a16="http://schemas.microsoft.com/office/drawing/2014/main" id="{8E5D316B-E98E-ADE0-19E1-9D6955173FBC}"/>
              </a:ext>
            </a:extLst>
          </p:cNvPr>
          <p:cNvGrpSpPr/>
          <p:nvPr/>
        </p:nvGrpSpPr>
        <p:grpSpPr>
          <a:xfrm>
            <a:off x="15849600" y="36513"/>
            <a:ext cx="2133600" cy="1021556"/>
            <a:chOff x="0" y="0"/>
            <a:chExt cx="6047034" cy="2670187"/>
          </a:xfrm>
        </p:grpSpPr>
        <p:sp>
          <p:nvSpPr>
            <p:cNvPr id="5" name="Freeform 18">
              <a:extLst>
                <a:ext uri="{FF2B5EF4-FFF2-40B4-BE49-F238E27FC236}">
                  <a16:creationId xmlns:a16="http://schemas.microsoft.com/office/drawing/2014/main" id="{5C85226C-6BBF-BDF4-E2A8-DB51B6CA649E}"/>
                </a:ext>
              </a:extLst>
            </p:cNvPr>
            <p:cNvSpPr/>
            <p:nvPr/>
          </p:nvSpPr>
          <p:spPr>
            <a:xfrm>
              <a:off x="2236360" y="943523"/>
              <a:ext cx="3810674" cy="795559"/>
            </a:xfrm>
            <a:custGeom>
              <a:avLst/>
              <a:gdLst/>
              <a:ahLst/>
              <a:cxnLst/>
              <a:rect l="l" t="t" r="r" b="b"/>
              <a:pathLst>
                <a:path w="3810674" h="795559">
                  <a:moveTo>
                    <a:pt x="0" y="0"/>
                  </a:moveTo>
                  <a:lnTo>
                    <a:pt x="3810674" y="0"/>
                  </a:lnTo>
                  <a:lnTo>
                    <a:pt x="3810674" y="795559"/>
                  </a:lnTo>
                  <a:lnTo>
                    <a:pt x="0" y="795559"/>
                  </a:lnTo>
                  <a:lnTo>
                    <a:pt x="0" y="0"/>
                  </a:lnTo>
                  <a:close/>
                </a:path>
              </a:pathLst>
            </a:custGeom>
            <a:blipFill>
              <a:blip r:embed="rId3"/>
              <a:stretch>
                <a:fillRect l="-69906" t="-164491" r="-26224" b="-182923"/>
              </a:stretch>
            </a:blipFill>
          </p:spPr>
          <p:txBody>
            <a:bodyPr/>
            <a:lstStyle/>
            <a:p>
              <a:endParaRPr lang="en-US"/>
            </a:p>
          </p:txBody>
        </p:sp>
        <p:sp>
          <p:nvSpPr>
            <p:cNvPr id="6" name="Freeform 19">
              <a:extLst>
                <a:ext uri="{FF2B5EF4-FFF2-40B4-BE49-F238E27FC236}">
                  <a16:creationId xmlns:a16="http://schemas.microsoft.com/office/drawing/2014/main" id="{93E5EE3F-8558-6769-8EBC-2504F8ACC55F}"/>
                </a:ext>
              </a:extLst>
            </p:cNvPr>
            <p:cNvSpPr/>
            <p:nvPr/>
          </p:nvSpPr>
          <p:spPr>
            <a:xfrm>
              <a:off x="0" y="0"/>
              <a:ext cx="2236360" cy="2670187"/>
            </a:xfrm>
            <a:custGeom>
              <a:avLst/>
              <a:gdLst/>
              <a:ahLst/>
              <a:cxnLst/>
              <a:rect l="l" t="t" r="r" b="b"/>
              <a:pathLst>
                <a:path w="2236360" h="2670187">
                  <a:moveTo>
                    <a:pt x="0" y="0"/>
                  </a:moveTo>
                  <a:lnTo>
                    <a:pt x="2236360" y="0"/>
                  </a:lnTo>
                  <a:lnTo>
                    <a:pt x="2236360" y="2670187"/>
                  </a:lnTo>
                  <a:lnTo>
                    <a:pt x="0" y="2670187"/>
                  </a:lnTo>
                  <a:lnTo>
                    <a:pt x="0" y="0"/>
                  </a:lnTo>
                  <a:close/>
                </a:path>
              </a:pathLst>
            </a:custGeom>
            <a:blipFill>
              <a:blip r:embed="rId3"/>
              <a:stretch>
                <a:fillRect l="-23136" t="-14322" r="-216280" b="-21062"/>
              </a:stretch>
            </a:blipFill>
          </p:spPr>
          <p:txBody>
            <a:bodyPr/>
            <a:lstStyle/>
            <a:p>
              <a:endParaRPr lang="en-US"/>
            </a:p>
          </p:txBody>
        </p:sp>
      </p:grpSp>
      <p:sp>
        <p:nvSpPr>
          <p:cNvPr id="7" name="Slide Number Placeholder 6">
            <a:extLst>
              <a:ext uri="{FF2B5EF4-FFF2-40B4-BE49-F238E27FC236}">
                <a16:creationId xmlns:a16="http://schemas.microsoft.com/office/drawing/2014/main" id="{2004EDC8-ACD5-1950-F25A-EEFFAA898C4A}"/>
              </a:ext>
            </a:extLst>
          </p:cNvPr>
          <p:cNvSpPr>
            <a:spLocks noGrp="1"/>
          </p:cNvSpPr>
          <p:nvPr>
            <p:ph type="sldNum" sz="quarter" idx="12"/>
          </p:nvPr>
        </p:nvSpPr>
        <p:spPr/>
        <p:txBody>
          <a:bodyPr/>
          <a:lstStyle/>
          <a:p>
            <a:fld id="{06A4D788-7454-A849-95EF-E0A31EF5E4C8}" type="slidenum">
              <a:rPr lang="en-US" sz="2000" smtClean="0">
                <a:solidFill>
                  <a:schemeClr val="tx2"/>
                </a:solidFill>
                <a:latin typeface="Arial Black" panose="020B0A04020102020204" pitchFamily="34" charset="0"/>
              </a:rPr>
              <a:t>9</a:t>
            </a:fld>
            <a:endParaRPr lang="en-US" sz="2000" dirty="0">
              <a:solidFill>
                <a:schemeClr val="tx2"/>
              </a:solidFill>
              <a:latin typeface="Arial Black" panose="020B0A04020102020204" pitchFamily="34" charset="0"/>
            </a:endParaRPr>
          </a:p>
        </p:txBody>
      </p:sp>
      <p:graphicFrame>
        <p:nvGraphicFramePr>
          <p:cNvPr id="13" name="Diagram 12">
            <a:extLst>
              <a:ext uri="{FF2B5EF4-FFF2-40B4-BE49-F238E27FC236}">
                <a16:creationId xmlns:a16="http://schemas.microsoft.com/office/drawing/2014/main" id="{E344DAA9-E22C-C4A1-D061-C0970FC3E818}"/>
              </a:ext>
            </a:extLst>
          </p:cNvPr>
          <p:cNvGraphicFramePr/>
          <p:nvPr>
            <p:extLst>
              <p:ext uri="{D42A27DB-BD31-4B8C-83A1-F6EECF244321}">
                <p14:modId xmlns:p14="http://schemas.microsoft.com/office/powerpoint/2010/main" val="3164795601"/>
              </p:ext>
            </p:extLst>
          </p:nvPr>
        </p:nvGraphicFramePr>
        <p:xfrm>
          <a:off x="117928" y="2249257"/>
          <a:ext cx="11083472" cy="51449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Table 9">
            <a:extLst>
              <a:ext uri="{FF2B5EF4-FFF2-40B4-BE49-F238E27FC236}">
                <a16:creationId xmlns:a16="http://schemas.microsoft.com/office/drawing/2014/main" id="{984BEE77-BC99-CD24-02D3-043E68AD7BDF}"/>
              </a:ext>
            </a:extLst>
          </p:cNvPr>
          <p:cNvGraphicFramePr>
            <a:graphicFrameLocks noGrp="1"/>
          </p:cNvGraphicFramePr>
          <p:nvPr>
            <p:extLst>
              <p:ext uri="{D42A27DB-BD31-4B8C-83A1-F6EECF244321}">
                <p14:modId xmlns:p14="http://schemas.microsoft.com/office/powerpoint/2010/main" val="4292557980"/>
              </p:ext>
            </p:extLst>
          </p:nvPr>
        </p:nvGraphicFramePr>
        <p:xfrm>
          <a:off x="11353800" y="1219348"/>
          <a:ext cx="6934200" cy="8485426"/>
        </p:xfrm>
        <a:graphic>
          <a:graphicData uri="http://schemas.openxmlformats.org/drawingml/2006/table">
            <a:tbl>
              <a:tblPr/>
              <a:tblGrid>
                <a:gridCol w="3467100">
                  <a:extLst>
                    <a:ext uri="{9D8B030D-6E8A-4147-A177-3AD203B41FA5}">
                      <a16:colId xmlns:a16="http://schemas.microsoft.com/office/drawing/2014/main" val="3216966810"/>
                    </a:ext>
                  </a:extLst>
                </a:gridCol>
                <a:gridCol w="3467100">
                  <a:extLst>
                    <a:ext uri="{9D8B030D-6E8A-4147-A177-3AD203B41FA5}">
                      <a16:colId xmlns:a16="http://schemas.microsoft.com/office/drawing/2014/main" val="497743576"/>
                    </a:ext>
                  </a:extLst>
                </a:gridCol>
              </a:tblGrid>
              <a:tr h="647552">
                <a:tc gridSpan="2">
                  <a:txBody>
                    <a:bodyPr/>
                    <a:lstStyle/>
                    <a:p>
                      <a:pPr fontAlgn="t">
                        <a:lnSpc>
                          <a:spcPts val="1500"/>
                        </a:lnSpc>
                        <a:buNone/>
                      </a:pPr>
                      <a:r>
                        <a:rPr lang="en-UG" sz="2000" b="1" i="0" dirty="0">
                          <a:solidFill>
                            <a:srgbClr val="0070C0"/>
                          </a:solidFill>
                          <a:effectLst/>
                          <a:latin typeface="Poppins" panose="00000500000000000000" pitchFamily="2" charset="0"/>
                          <a:cs typeface="Poppins" panose="00000500000000000000" pitchFamily="2" charset="0"/>
                        </a:rPr>
                        <a:t>Core CRVS Statistical Indicators</a:t>
                      </a:r>
                      <a:r>
                        <a:rPr lang="en-US" sz="2000" b="1" i="0" dirty="0">
                          <a:solidFill>
                            <a:srgbClr val="0070C0"/>
                          </a:solidFill>
                          <a:effectLst/>
                          <a:latin typeface="Poppins" panose="00000500000000000000" pitchFamily="2" charset="0"/>
                          <a:cs typeface="Poppins" panose="00000500000000000000" pitchFamily="2" charset="0"/>
                        </a:rPr>
                        <a:t> </a:t>
                      </a:r>
                      <a:r>
                        <a:rPr lang="en-UG" sz="2000" b="1" i="0" dirty="0">
                          <a:solidFill>
                            <a:srgbClr val="0070C0"/>
                          </a:solidFill>
                          <a:effectLst/>
                          <a:latin typeface="Poppins" panose="00000500000000000000" pitchFamily="2" charset="0"/>
                          <a:cs typeface="Poppins" panose="00000500000000000000" pitchFamily="2" charset="0"/>
                        </a:rPr>
                        <a:t>for Monitoring CRVS Performance</a:t>
                      </a:r>
                    </a:p>
                  </a:txBody>
                  <a:tcPr marL="48021" marR="48021" marT="24010" marB="24010">
                    <a:lnL w="6350" cap="flat" cmpd="sng" algn="ctr">
                      <a:solidFill>
                        <a:srgbClr val="E6E6E6"/>
                      </a:solidFill>
                      <a:prstDash val="solid"/>
                      <a:round/>
                      <a:headEnd type="none" w="med" len="med"/>
                      <a:tailEnd type="none" w="med" len="med"/>
                    </a:lnL>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tc hMerge="1">
                  <a:txBody>
                    <a:bodyPr/>
                    <a:lstStyle/>
                    <a:p>
                      <a:endParaRPr lang="en-UG" sz="1800" dirty="0"/>
                    </a:p>
                  </a:txBody>
                  <a:tcPr marL="48021" marR="48021" marT="24010" marB="24010">
                    <a:lnB w="6350" cap="flat" cmpd="sng" algn="ctr">
                      <a:solidFill>
                        <a:srgbClr val="E6E6E6"/>
                      </a:solidFill>
                      <a:prstDash val="solid"/>
                      <a:round/>
                      <a:headEnd type="none" w="med" len="med"/>
                      <a:tailEnd type="none" w="med" len="med"/>
                    </a:lnB>
                  </a:tcPr>
                </a:tc>
                <a:extLst>
                  <a:ext uri="{0D108BD9-81ED-4DB2-BD59-A6C34878D82A}">
                    <a16:rowId xmlns:a16="http://schemas.microsoft.com/office/drawing/2014/main" val="278164482"/>
                  </a:ext>
                </a:extLst>
              </a:tr>
              <a:tr h="306458">
                <a:tc>
                  <a:txBody>
                    <a:bodyPr/>
                    <a:lstStyle/>
                    <a:p>
                      <a:pPr>
                        <a:buNone/>
                      </a:pPr>
                      <a:r>
                        <a:rPr lang="en-UG" sz="2000">
                          <a:solidFill>
                            <a:srgbClr val="0070C0"/>
                          </a:solidFill>
                          <a:effectLst/>
                          <a:latin typeface="Poppins" panose="00000500000000000000" pitchFamily="2" charset="0"/>
                          <a:cs typeface="Poppins" panose="00000500000000000000" pitchFamily="2" charset="0"/>
                        </a:rPr>
                        <a:t>Indicator</a:t>
                      </a:r>
                    </a:p>
                  </a:txBody>
                  <a:tcPr marL="48021" marR="48021" marT="24010" marB="2401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tc>
                  <a:txBody>
                    <a:bodyPr/>
                    <a:lstStyle/>
                    <a:p>
                      <a:pPr>
                        <a:buNone/>
                      </a:pPr>
                      <a:r>
                        <a:rPr lang="en-UG" sz="2000">
                          <a:solidFill>
                            <a:srgbClr val="0070C0"/>
                          </a:solidFill>
                          <a:effectLst/>
                          <a:latin typeface="Poppins" panose="00000500000000000000" pitchFamily="2" charset="0"/>
                          <a:cs typeface="Poppins" panose="00000500000000000000" pitchFamily="2" charset="0"/>
                        </a:rPr>
                        <a:t>Why it matters</a:t>
                      </a:r>
                    </a:p>
                  </a:txBody>
                  <a:tcPr marL="48021" marR="48021" marT="24010" marB="2401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04947787"/>
                  </a:ext>
                </a:extLst>
              </a:tr>
              <a:tr h="806332">
                <a:tc>
                  <a:txBody>
                    <a:bodyPr/>
                    <a:lstStyle/>
                    <a:p>
                      <a:pPr>
                        <a:buNone/>
                      </a:pPr>
                      <a:r>
                        <a:rPr lang="en-UG" sz="2000" b="1">
                          <a:solidFill>
                            <a:srgbClr val="0070C0"/>
                          </a:solidFill>
                          <a:effectLst/>
                          <a:latin typeface="Poppins" panose="00000500000000000000" pitchFamily="2" charset="0"/>
                          <a:cs typeface="Poppins" panose="00000500000000000000" pitchFamily="2" charset="0"/>
                        </a:rPr>
                        <a:t>Birth registration completeness</a:t>
                      </a:r>
                      <a:endParaRPr lang="en-UG" sz="2000">
                        <a:solidFill>
                          <a:srgbClr val="0070C0"/>
                        </a:solidFill>
                        <a:effectLst/>
                        <a:latin typeface="Poppins" panose="00000500000000000000" pitchFamily="2" charset="0"/>
                        <a:cs typeface="Poppins" panose="00000500000000000000" pitchFamily="2" charset="0"/>
                      </a:endParaRPr>
                    </a:p>
                  </a:txBody>
                  <a:tcPr marL="48021" marR="48021" marT="24010" marB="2401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tc>
                  <a:txBody>
                    <a:bodyPr/>
                    <a:lstStyle/>
                    <a:p>
                      <a:pPr>
                        <a:buNone/>
                      </a:pPr>
                      <a:r>
                        <a:rPr lang="en-UG" sz="2000">
                          <a:solidFill>
                            <a:srgbClr val="0070C0"/>
                          </a:solidFill>
                          <a:effectLst/>
                          <a:latin typeface="Poppins" panose="00000500000000000000" pitchFamily="2" charset="0"/>
                          <a:cs typeface="Poppins" panose="00000500000000000000" pitchFamily="2" charset="0"/>
                        </a:rPr>
                        <a:t>Measures progress toward legal identity for every child</a:t>
                      </a:r>
                    </a:p>
                  </a:txBody>
                  <a:tcPr marL="48021" marR="48021" marT="24010" marB="2401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230687573"/>
                  </a:ext>
                </a:extLst>
              </a:tr>
              <a:tr h="806332">
                <a:tc>
                  <a:txBody>
                    <a:bodyPr/>
                    <a:lstStyle/>
                    <a:p>
                      <a:pPr>
                        <a:buNone/>
                      </a:pPr>
                      <a:r>
                        <a:rPr lang="en-UG" sz="2000" b="1" dirty="0">
                          <a:solidFill>
                            <a:srgbClr val="0070C0"/>
                          </a:solidFill>
                          <a:effectLst/>
                          <a:latin typeface="Poppins" panose="00000500000000000000" pitchFamily="2" charset="0"/>
                          <a:cs typeface="Poppins" panose="00000500000000000000" pitchFamily="2" charset="0"/>
                        </a:rPr>
                        <a:t>Birth certification rate</a:t>
                      </a:r>
                      <a:endParaRPr lang="en-UG" sz="2000" dirty="0">
                        <a:solidFill>
                          <a:srgbClr val="0070C0"/>
                        </a:solidFill>
                        <a:effectLst/>
                        <a:latin typeface="Poppins" panose="00000500000000000000" pitchFamily="2" charset="0"/>
                        <a:cs typeface="Poppins" panose="00000500000000000000" pitchFamily="2" charset="0"/>
                      </a:endParaRPr>
                    </a:p>
                  </a:txBody>
                  <a:tcPr marL="48021" marR="48021" marT="24010" marB="2401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tc>
                  <a:txBody>
                    <a:bodyPr/>
                    <a:lstStyle/>
                    <a:p>
                      <a:pPr>
                        <a:buNone/>
                      </a:pPr>
                      <a:r>
                        <a:rPr lang="en-UG" sz="2000" dirty="0">
                          <a:solidFill>
                            <a:srgbClr val="0070C0"/>
                          </a:solidFill>
                          <a:effectLst/>
                          <a:latin typeface="Poppins" panose="00000500000000000000" pitchFamily="2" charset="0"/>
                          <a:cs typeface="Poppins" panose="00000500000000000000" pitchFamily="2" charset="0"/>
                        </a:rPr>
                        <a:t>Shows whether registration results in usable proof of identity</a:t>
                      </a:r>
                    </a:p>
                  </a:txBody>
                  <a:tcPr marL="48021" marR="48021" marT="24010" marB="2401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3185636203"/>
                  </a:ext>
                </a:extLst>
              </a:tr>
              <a:tr h="806332">
                <a:tc>
                  <a:txBody>
                    <a:bodyPr/>
                    <a:lstStyle/>
                    <a:p>
                      <a:pPr>
                        <a:buNone/>
                      </a:pPr>
                      <a:r>
                        <a:rPr lang="en-UG" sz="2000" b="1">
                          <a:solidFill>
                            <a:srgbClr val="0070C0"/>
                          </a:solidFill>
                          <a:effectLst/>
                          <a:latin typeface="Poppins" panose="00000500000000000000" pitchFamily="2" charset="0"/>
                          <a:cs typeface="Poppins" panose="00000500000000000000" pitchFamily="2" charset="0"/>
                        </a:rPr>
                        <a:t>Timely birth registration rate</a:t>
                      </a:r>
                      <a:endParaRPr lang="en-UG" sz="2000">
                        <a:solidFill>
                          <a:srgbClr val="0070C0"/>
                        </a:solidFill>
                        <a:effectLst/>
                        <a:latin typeface="Poppins" panose="00000500000000000000" pitchFamily="2" charset="0"/>
                        <a:cs typeface="Poppins" panose="00000500000000000000" pitchFamily="2" charset="0"/>
                      </a:endParaRPr>
                    </a:p>
                  </a:txBody>
                  <a:tcPr marL="48021" marR="48021" marT="24010" marB="2401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tc>
                  <a:txBody>
                    <a:bodyPr/>
                    <a:lstStyle/>
                    <a:p>
                      <a:pPr>
                        <a:buNone/>
                      </a:pPr>
                      <a:r>
                        <a:rPr lang="en-UG" sz="2000">
                          <a:solidFill>
                            <a:srgbClr val="0070C0"/>
                          </a:solidFill>
                          <a:effectLst/>
                          <a:latin typeface="Poppins" panose="00000500000000000000" pitchFamily="2" charset="0"/>
                          <a:cs typeface="Poppins" panose="00000500000000000000" pitchFamily="2" charset="0"/>
                        </a:rPr>
                        <a:t>Indicates accessibility and efficiency of registration services</a:t>
                      </a:r>
                    </a:p>
                  </a:txBody>
                  <a:tcPr marL="48021" marR="48021" marT="24010" marB="2401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4154569691"/>
                  </a:ext>
                </a:extLst>
              </a:tr>
              <a:tr h="806332">
                <a:tc>
                  <a:txBody>
                    <a:bodyPr/>
                    <a:lstStyle/>
                    <a:p>
                      <a:pPr>
                        <a:buNone/>
                      </a:pPr>
                      <a:r>
                        <a:rPr lang="en-UG" sz="2000" b="1" dirty="0">
                          <a:solidFill>
                            <a:srgbClr val="0070C0"/>
                          </a:solidFill>
                          <a:effectLst/>
                          <a:latin typeface="Poppins" panose="00000500000000000000" pitchFamily="2" charset="0"/>
                          <a:cs typeface="Poppins" panose="00000500000000000000" pitchFamily="2" charset="0"/>
                        </a:rPr>
                        <a:t>Death registration completeness</a:t>
                      </a:r>
                      <a:endParaRPr lang="en-UG" sz="2000" dirty="0">
                        <a:solidFill>
                          <a:srgbClr val="0070C0"/>
                        </a:solidFill>
                        <a:effectLst/>
                        <a:latin typeface="Poppins" panose="00000500000000000000" pitchFamily="2" charset="0"/>
                        <a:cs typeface="Poppins" panose="00000500000000000000" pitchFamily="2" charset="0"/>
                      </a:endParaRPr>
                    </a:p>
                  </a:txBody>
                  <a:tcPr marL="48021" marR="48021" marT="24010" marB="2401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tc>
                  <a:txBody>
                    <a:bodyPr/>
                    <a:lstStyle/>
                    <a:p>
                      <a:pPr>
                        <a:buNone/>
                      </a:pPr>
                      <a:r>
                        <a:rPr lang="en-UG" sz="2000">
                          <a:solidFill>
                            <a:srgbClr val="0070C0"/>
                          </a:solidFill>
                          <a:effectLst/>
                          <a:latin typeface="Poppins" panose="00000500000000000000" pitchFamily="2" charset="0"/>
                          <a:cs typeface="Poppins" panose="00000500000000000000" pitchFamily="2" charset="0"/>
                        </a:rPr>
                        <a:t>Supports mortality measurement and public health planning</a:t>
                      </a:r>
                    </a:p>
                  </a:txBody>
                  <a:tcPr marL="48021" marR="48021" marT="24010" marB="2401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750220317"/>
                  </a:ext>
                </a:extLst>
              </a:tr>
              <a:tr h="806332">
                <a:tc>
                  <a:txBody>
                    <a:bodyPr/>
                    <a:lstStyle/>
                    <a:p>
                      <a:pPr>
                        <a:buNone/>
                      </a:pPr>
                      <a:r>
                        <a:rPr lang="en-UG" sz="2000" b="1">
                          <a:solidFill>
                            <a:srgbClr val="0070C0"/>
                          </a:solidFill>
                          <a:effectLst/>
                          <a:latin typeface="Poppins" panose="00000500000000000000" pitchFamily="2" charset="0"/>
                          <a:cs typeface="Poppins" panose="00000500000000000000" pitchFamily="2" charset="0"/>
                        </a:rPr>
                        <a:t>Cause-of-death certification coverage</a:t>
                      </a:r>
                      <a:endParaRPr lang="en-UG" sz="2000">
                        <a:solidFill>
                          <a:srgbClr val="0070C0"/>
                        </a:solidFill>
                        <a:effectLst/>
                        <a:latin typeface="Poppins" panose="00000500000000000000" pitchFamily="2" charset="0"/>
                        <a:cs typeface="Poppins" panose="00000500000000000000" pitchFamily="2" charset="0"/>
                      </a:endParaRPr>
                    </a:p>
                  </a:txBody>
                  <a:tcPr marL="48021" marR="48021" marT="24010" marB="2401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tc>
                  <a:txBody>
                    <a:bodyPr/>
                    <a:lstStyle/>
                    <a:p>
                      <a:pPr>
                        <a:buNone/>
                      </a:pPr>
                      <a:r>
                        <a:rPr lang="en-UG" sz="2000">
                          <a:solidFill>
                            <a:srgbClr val="0070C0"/>
                          </a:solidFill>
                          <a:effectLst/>
                          <a:latin typeface="Poppins" panose="00000500000000000000" pitchFamily="2" charset="0"/>
                          <a:cs typeface="Poppins" panose="00000500000000000000" pitchFamily="2" charset="0"/>
                        </a:rPr>
                        <a:t>Enables health policy and mortality surveillance</a:t>
                      </a:r>
                    </a:p>
                  </a:txBody>
                  <a:tcPr marL="48021" marR="48021" marT="24010" marB="2401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3602076335"/>
                  </a:ext>
                </a:extLst>
              </a:tr>
              <a:tr h="806332">
                <a:tc>
                  <a:txBody>
                    <a:bodyPr/>
                    <a:lstStyle/>
                    <a:p>
                      <a:pPr>
                        <a:buNone/>
                      </a:pPr>
                      <a:r>
                        <a:rPr lang="en-UG" sz="2000" b="1">
                          <a:solidFill>
                            <a:srgbClr val="0070C0"/>
                          </a:solidFill>
                          <a:effectLst/>
                          <a:latin typeface="Poppins" panose="00000500000000000000" pitchFamily="2" charset="0"/>
                          <a:cs typeface="Poppins" panose="00000500000000000000" pitchFamily="2" charset="0"/>
                        </a:rPr>
                        <a:t>Marriage registration rate</a:t>
                      </a:r>
                      <a:endParaRPr lang="en-UG" sz="2000">
                        <a:solidFill>
                          <a:srgbClr val="0070C0"/>
                        </a:solidFill>
                        <a:effectLst/>
                        <a:latin typeface="Poppins" panose="00000500000000000000" pitchFamily="2" charset="0"/>
                        <a:cs typeface="Poppins" panose="00000500000000000000" pitchFamily="2" charset="0"/>
                      </a:endParaRPr>
                    </a:p>
                  </a:txBody>
                  <a:tcPr marL="48021" marR="48021" marT="24010" marB="2401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tc>
                  <a:txBody>
                    <a:bodyPr/>
                    <a:lstStyle/>
                    <a:p>
                      <a:pPr>
                        <a:buNone/>
                      </a:pPr>
                      <a:r>
                        <a:rPr lang="en-UG" sz="2000">
                          <a:solidFill>
                            <a:srgbClr val="0070C0"/>
                          </a:solidFill>
                          <a:effectLst/>
                          <a:latin typeface="Poppins" panose="00000500000000000000" pitchFamily="2" charset="0"/>
                          <a:cs typeface="Poppins" panose="00000500000000000000" pitchFamily="2" charset="0"/>
                        </a:rPr>
                        <a:t>Important for protecting rights, inheritance and women’s legal status</a:t>
                      </a:r>
                    </a:p>
                  </a:txBody>
                  <a:tcPr marL="48021" marR="48021" marT="24010" marB="2401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2780452692"/>
                  </a:ext>
                </a:extLst>
              </a:tr>
              <a:tr h="806332">
                <a:tc>
                  <a:txBody>
                    <a:bodyPr/>
                    <a:lstStyle/>
                    <a:p>
                      <a:pPr>
                        <a:buNone/>
                      </a:pPr>
                      <a:r>
                        <a:rPr lang="en-UG" sz="2000" b="1" dirty="0">
                          <a:solidFill>
                            <a:srgbClr val="0070C0"/>
                          </a:solidFill>
                          <a:effectLst/>
                          <a:latin typeface="Poppins" panose="00000500000000000000" pitchFamily="2" charset="0"/>
                          <a:cs typeface="Poppins" panose="00000500000000000000" pitchFamily="2" charset="0"/>
                        </a:rPr>
                        <a:t>CRVS data transmission timeliness</a:t>
                      </a:r>
                      <a:endParaRPr lang="en-UG" sz="2000" dirty="0">
                        <a:solidFill>
                          <a:srgbClr val="0070C0"/>
                        </a:solidFill>
                        <a:effectLst/>
                        <a:latin typeface="Poppins" panose="00000500000000000000" pitchFamily="2" charset="0"/>
                        <a:cs typeface="Poppins" panose="00000500000000000000" pitchFamily="2" charset="0"/>
                      </a:endParaRPr>
                    </a:p>
                  </a:txBody>
                  <a:tcPr marL="48021" marR="48021" marT="24010" marB="2401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tc>
                  <a:txBody>
                    <a:bodyPr/>
                    <a:lstStyle/>
                    <a:p>
                      <a:pPr>
                        <a:buNone/>
                      </a:pPr>
                      <a:r>
                        <a:rPr lang="en-UG" sz="2000">
                          <a:solidFill>
                            <a:srgbClr val="0070C0"/>
                          </a:solidFill>
                          <a:effectLst/>
                          <a:latin typeface="Poppins" panose="00000500000000000000" pitchFamily="2" charset="0"/>
                          <a:cs typeface="Poppins" panose="00000500000000000000" pitchFamily="2" charset="0"/>
                        </a:rPr>
                        <a:t>Measures system responsiveness</a:t>
                      </a:r>
                    </a:p>
                  </a:txBody>
                  <a:tcPr marL="48021" marR="48021" marT="24010" marB="2401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225614407"/>
                  </a:ext>
                </a:extLst>
              </a:tr>
              <a:tr h="1060290">
                <a:tc>
                  <a:txBody>
                    <a:bodyPr/>
                    <a:lstStyle/>
                    <a:p>
                      <a:pPr>
                        <a:buNone/>
                      </a:pPr>
                      <a:r>
                        <a:rPr lang="en-UG" sz="2000" b="1">
                          <a:solidFill>
                            <a:srgbClr val="0070C0"/>
                          </a:solidFill>
                          <a:effectLst/>
                          <a:latin typeface="Poppins" panose="00000500000000000000" pitchFamily="2" charset="0"/>
                          <a:cs typeface="Poppins" panose="00000500000000000000" pitchFamily="2" charset="0"/>
                        </a:rPr>
                        <a:t>Vital statistics report production</a:t>
                      </a:r>
                      <a:endParaRPr lang="en-UG" sz="2000">
                        <a:solidFill>
                          <a:srgbClr val="0070C0"/>
                        </a:solidFill>
                        <a:effectLst/>
                        <a:latin typeface="Poppins" panose="00000500000000000000" pitchFamily="2" charset="0"/>
                        <a:cs typeface="Poppins" panose="00000500000000000000" pitchFamily="2" charset="0"/>
                      </a:endParaRPr>
                    </a:p>
                  </a:txBody>
                  <a:tcPr marL="48021" marR="48021" marT="24010" marB="2401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tc>
                  <a:txBody>
                    <a:bodyPr/>
                    <a:lstStyle/>
                    <a:p>
                      <a:pPr fontAlgn="t">
                        <a:lnSpc>
                          <a:spcPts val="1500"/>
                        </a:lnSpc>
                        <a:buNone/>
                      </a:pPr>
                      <a:r>
                        <a:rPr lang="en-UG" sz="2000" dirty="0">
                          <a:solidFill>
                            <a:srgbClr val="0070C0"/>
                          </a:solidFill>
                          <a:effectLst/>
                          <a:latin typeface="Poppins" panose="00000500000000000000" pitchFamily="2" charset="0"/>
                          <a:cs typeface="Poppins" panose="00000500000000000000" pitchFamily="2" charset="0"/>
                        </a:rPr>
                        <a:t>Measures statistical use and accountability</a:t>
                      </a:r>
                      <a:endParaRPr lang="en-UG" sz="2000" b="0" i="0" dirty="0">
                        <a:solidFill>
                          <a:srgbClr val="0070C0"/>
                        </a:solidFill>
                        <a:effectLst/>
                        <a:latin typeface="Poppins" panose="00000500000000000000" pitchFamily="2" charset="0"/>
                        <a:cs typeface="Poppins" panose="00000500000000000000" pitchFamily="2" charset="0"/>
                      </a:endParaRPr>
                    </a:p>
                  </a:txBody>
                  <a:tcPr marL="48021" marR="48021" marT="24010" marB="2401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2741580741"/>
                  </a:ext>
                </a:extLst>
              </a:tr>
            </a:tbl>
          </a:graphicData>
        </a:graphic>
      </p:graphicFrame>
      <p:sp>
        <p:nvSpPr>
          <p:cNvPr id="8" name="TextBox 7">
            <a:extLst>
              <a:ext uri="{FF2B5EF4-FFF2-40B4-BE49-F238E27FC236}">
                <a16:creationId xmlns:a16="http://schemas.microsoft.com/office/drawing/2014/main" id="{A933D14A-AFFC-7A57-3211-C83ABDA9AE48}"/>
              </a:ext>
            </a:extLst>
          </p:cNvPr>
          <p:cNvSpPr txBox="1"/>
          <p:nvPr/>
        </p:nvSpPr>
        <p:spPr>
          <a:xfrm>
            <a:off x="533400" y="8191500"/>
            <a:ext cx="9144000" cy="1384995"/>
          </a:xfrm>
          <a:prstGeom prst="rect">
            <a:avLst/>
          </a:prstGeom>
          <a:noFill/>
        </p:spPr>
        <p:txBody>
          <a:bodyPr wrap="square">
            <a:spAutoFit/>
          </a:bodyPr>
          <a:lstStyle/>
          <a:p>
            <a:pPr algn="ctr"/>
            <a:r>
              <a:rPr lang="en-US" sz="2800" dirty="0">
                <a:solidFill>
                  <a:srgbClr val="C00000"/>
                </a:solidFill>
                <a:latin typeface="Poppins" panose="00000500000000000000" pitchFamily="2" charset="0"/>
                <a:cs typeface="Poppins" panose="00000500000000000000" pitchFamily="2" charset="0"/>
              </a:rPr>
              <a:t>Well-functioning CRVS systems reduce reliance on periodic surveys and provide more timely statistics for national development planning.</a:t>
            </a:r>
            <a:endParaRPr lang="en-UG" sz="2800" dirty="0">
              <a:solidFill>
                <a:srgbClr val="C00000"/>
              </a:solidFill>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74939CEF-505A-7835-42E9-205C9D054D90}"/>
              </a:ext>
            </a:extLst>
          </p:cNvPr>
          <p:cNvSpPr txBox="1"/>
          <p:nvPr/>
        </p:nvSpPr>
        <p:spPr>
          <a:xfrm>
            <a:off x="228600" y="1152395"/>
            <a:ext cx="10287000" cy="707886"/>
          </a:xfrm>
          <a:prstGeom prst="rect">
            <a:avLst/>
          </a:prstGeom>
          <a:noFill/>
        </p:spPr>
        <p:txBody>
          <a:bodyPr wrap="square">
            <a:spAutoFit/>
          </a:bodyPr>
          <a:lstStyle/>
          <a:p>
            <a:r>
              <a:rPr lang="en-US" sz="2000" dirty="0">
                <a:latin typeface="Poppins" panose="00000500000000000000" pitchFamily="2" charset="0"/>
                <a:cs typeface="Poppins" panose="00000500000000000000" pitchFamily="2" charset="0"/>
              </a:rPr>
              <a:t>From Registration to Rights-Based Statistics CRVS generates statistics through a continuous value chain:</a:t>
            </a:r>
          </a:p>
        </p:txBody>
      </p:sp>
      <p:sp>
        <p:nvSpPr>
          <p:cNvPr id="14" name="Rectangle 13">
            <a:extLst>
              <a:ext uri="{FF2B5EF4-FFF2-40B4-BE49-F238E27FC236}">
                <a16:creationId xmlns:a16="http://schemas.microsoft.com/office/drawing/2014/main" id="{CA5B9DED-840D-093E-E3ED-5EE20D388BAA}"/>
              </a:ext>
            </a:extLst>
          </p:cNvPr>
          <p:cNvSpPr/>
          <p:nvPr/>
        </p:nvSpPr>
        <p:spPr>
          <a:xfrm>
            <a:off x="11264900" y="8682052"/>
            <a:ext cx="3581400" cy="914400"/>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G"/>
          </a:p>
        </p:txBody>
      </p:sp>
    </p:spTree>
    <p:extLst>
      <p:ext uri="{BB962C8B-B14F-4D97-AF65-F5344CB8AC3E}">
        <p14:creationId xmlns:p14="http://schemas.microsoft.com/office/powerpoint/2010/main" val="371101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6E77BF08113A4FADD15CCA9F4D37CF" ma:contentTypeVersion="14" ma:contentTypeDescription="Create a new document." ma:contentTypeScope="" ma:versionID="6e8a3e073af0c5687340b7af67997150">
  <xsd:schema xmlns:xsd="http://www.w3.org/2001/XMLSchema" xmlns:xs="http://www.w3.org/2001/XMLSchema" xmlns:p="http://schemas.microsoft.com/office/2006/metadata/properties" xmlns:ns2="ae20df13-3f95-40ac-b624-f6631750d8be" xmlns:ns3="c239ebf8-e659-4362-af14-822fbb74aee4" targetNamespace="http://schemas.microsoft.com/office/2006/metadata/properties" ma:root="true" ma:fieldsID="a10f99564e353aadefd5fddb1061fe51" ns2:_="" ns3:_="">
    <xsd:import namespace="ae20df13-3f95-40ac-b624-f6631750d8be"/>
    <xsd:import namespace="c239ebf8-e659-4362-af14-822fbb74aee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0df13-3f95-40ac-b624-f6631750d8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4151ea7-9a58-40e1-aaa3-427790a22f1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39ebf8-e659-4362-af14-822fbb74aee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ac6ee251-f537-47a2-b710-b538dc9f1165}" ma:internalName="TaxCatchAll" ma:showField="CatchAllData" ma:web="c239ebf8-e659-4362-af14-822fbb74ae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239ebf8-e659-4362-af14-822fbb74aee4" xsi:nil="true"/>
    <lcf76f155ced4ddcb4097134ff3c332f xmlns="ae20df13-3f95-40ac-b624-f6631750d8b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3CE40C3-F60B-413C-A19E-3CFE9802255C}"/>
</file>

<file path=customXml/itemProps2.xml><?xml version="1.0" encoding="utf-8"?>
<ds:datastoreItem xmlns:ds="http://schemas.openxmlformats.org/officeDocument/2006/customXml" ds:itemID="{8D602A97-550C-40D3-8913-C528F9A42029}"/>
</file>

<file path=customXml/itemProps3.xml><?xml version="1.0" encoding="utf-8"?>
<ds:datastoreItem xmlns:ds="http://schemas.openxmlformats.org/officeDocument/2006/customXml" ds:itemID="{379DA261-0ADC-498B-B01D-432BA242BD3A}"/>
</file>

<file path=docMetadata/LabelInfo.xml><?xml version="1.0" encoding="utf-8"?>
<clbl:labelList xmlns:clbl="http://schemas.microsoft.com/office/2020/mipLabelMetadata">
  <clbl:label id="{606bed3f-efae-4d70-a15b-866bb27c918d}" enabled="1" method="Privileged" siteId="{0f9e35db-544f-4f60-bdcc-5ea416e6dc70}" removed="0"/>
</clbl:labelList>
</file>

<file path=docProps/app.xml><?xml version="1.0" encoding="utf-8"?>
<Properties xmlns="http://schemas.openxmlformats.org/officeDocument/2006/extended-properties" xmlns:vt="http://schemas.openxmlformats.org/officeDocument/2006/docPropsVTypes">
  <TotalTime>3783</TotalTime>
  <Words>2040</Words>
  <Application>Microsoft Office PowerPoint</Application>
  <PresentationFormat>Custom</PresentationFormat>
  <Paragraphs>270</Paragraphs>
  <Slides>18</Slides>
  <Notes>13</Notes>
  <HiddenSlides>1</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18</vt:i4>
      </vt:variant>
    </vt:vector>
  </HeadingPairs>
  <TitlesOfParts>
    <vt:vector size="41" baseType="lpstr">
      <vt:lpstr>Arial Bold</vt:lpstr>
      <vt:lpstr>Segoe UI</vt:lpstr>
      <vt:lpstr>Aptos</vt:lpstr>
      <vt:lpstr>Aptos Display</vt:lpstr>
      <vt:lpstr>Calibri</vt:lpstr>
      <vt:lpstr>Montserrat</vt:lpstr>
      <vt:lpstr>Arial Black</vt:lpstr>
      <vt:lpstr>Arial Bold Italics</vt:lpstr>
      <vt:lpstr>Montserrat Italics</vt:lpstr>
      <vt:lpstr>Poppins</vt:lpstr>
      <vt:lpstr>Poppins SemiBold</vt:lpstr>
      <vt:lpstr>Aileron Ultra-Bold</vt:lpstr>
      <vt:lpstr>Wingdings</vt:lpstr>
      <vt:lpstr>Aptos Black</vt:lpstr>
      <vt:lpstr>Montserrat Light Italics</vt:lpstr>
      <vt:lpstr>Montserrat Bold</vt:lpstr>
      <vt:lpstr>Segoe UI Emoji</vt:lpstr>
      <vt:lpstr>Lato</vt:lpstr>
      <vt:lpstr>Arial</vt:lpstr>
      <vt:lpstr>Aileron Heavy</vt:lpstr>
      <vt:lpstr>Montserrat Heavy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Birth registration in Africa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AGCSF 2026 Présentation corrigée</dc:title>
  <dc:creator>Kamuanga-Tossou, Solange</dc:creator>
  <cp:lastModifiedBy>Pamela Nabukhonzo</cp:lastModifiedBy>
  <cp:revision>6</cp:revision>
  <dcterms:created xsi:type="dcterms:W3CDTF">2006-08-16T00:00:00Z</dcterms:created>
  <dcterms:modified xsi:type="dcterms:W3CDTF">2026-07-07T05:28:32Z</dcterms:modified>
  <dc:identifier>DAHNhjVxr-s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0x010100D16E77BF08113A4FADD15CCA9F4D37CF</vt:lpwstr>
  </property>
</Properties>
</file>