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  <p:sldMasterId id="2147483664" r:id="rId6"/>
    <p:sldMasterId id="2147483674" r:id="rId7"/>
    <p:sldMasterId id="2147483676" r:id="rId8"/>
  </p:sldMasterIdLst>
  <p:notesMasterIdLst>
    <p:notesMasterId r:id="rId25"/>
  </p:notesMasterIdLst>
  <p:handoutMasterIdLst>
    <p:handoutMasterId r:id="rId26"/>
  </p:handoutMasterIdLst>
  <p:sldIdLst>
    <p:sldId id="256" r:id="rId9"/>
    <p:sldId id="1168" r:id="rId10"/>
    <p:sldId id="1154" r:id="rId11"/>
    <p:sldId id="1155" r:id="rId12"/>
    <p:sldId id="1156" r:id="rId13"/>
    <p:sldId id="1169" r:id="rId14"/>
    <p:sldId id="269" r:id="rId15"/>
    <p:sldId id="1158" r:id="rId16"/>
    <p:sldId id="1160" r:id="rId17"/>
    <p:sldId id="1162" r:id="rId18"/>
    <p:sldId id="1161" r:id="rId19"/>
    <p:sldId id="1159" r:id="rId20"/>
    <p:sldId id="1166" r:id="rId21"/>
    <p:sldId id="1165" r:id="rId22"/>
    <p:sldId id="1164" r:id="rId23"/>
    <p:sldId id="1151" r:id="rId24"/>
  </p:sldIdLst>
  <p:sldSz cx="18288000" cy="10287000"/>
  <p:notesSz cx="6805613" cy="9944100"/>
  <p:embeddedFontLs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Medium" panose="020B060402020202020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16DD02-5954-D9B4-FA51-22B135F5AF04}" name="KENNEALLY Sophie, SDD/P21" initials="SK" userId="S::Sophie.KENNEALLY@oecd.org::f7b7ed19-8181-4c3e-93d3-fa82a220742b" providerId="AD"/>
  <p188:author id="{0B5A461C-7FEF-E0E0-6CF4-E81C4B214081}" name="PATIÑO Paz, SDD/P21" initials="PS" userId="S::paz.patino@oecd.org::c8956f2a-c917-4bee-888e-905bf469bd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B4D"/>
    <a:srgbClr val="0F9C9D"/>
    <a:srgbClr val="226F98"/>
    <a:srgbClr val="E69742"/>
    <a:srgbClr val="113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6328F-37B4-41C2-9965-995D75FF4750}" v="46" dt="2026-07-09T17:00:23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27" autoAdjust="0"/>
  </p:normalViewPr>
  <p:slideViewPr>
    <p:cSldViewPr snapToGrid="0">
      <p:cViewPr varScale="1">
        <p:scale>
          <a:sx n="67" d="100"/>
          <a:sy n="67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9" Type="http://schemas.microsoft.com/office/2018/10/relationships/authors" Target="authors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6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CHODOLSKA Liliana, SDD/P21" userId="02bbc5fb-d8ee-4c5d-913f-f5d63ccb8ed8" providerId="ADAL" clId="{A84183EC-9E06-47AD-A69C-3C1B799714E1}"/>
    <pc:docChg chg="undo custSel addSld modSld sldOrd modNotesMaster modHandout">
      <pc:chgData name="SUCHODOLSKA Liliana, SDD/P21" userId="02bbc5fb-d8ee-4c5d-913f-f5d63ccb8ed8" providerId="ADAL" clId="{A84183EC-9E06-47AD-A69C-3C1B799714E1}" dt="2026-07-09T17:00:28.254" v="584" actId="207"/>
      <pc:docMkLst>
        <pc:docMk/>
      </pc:docMkLst>
      <pc:sldChg chg="modSp mod">
        <pc:chgData name="SUCHODOLSKA Liliana, SDD/P21" userId="02bbc5fb-d8ee-4c5d-913f-f5d63ccb8ed8" providerId="ADAL" clId="{A84183EC-9E06-47AD-A69C-3C1B799714E1}" dt="2026-07-09T12:21:35.806" v="65" actId="20577"/>
        <pc:sldMkLst>
          <pc:docMk/>
          <pc:sldMk cId="0" sldId="256"/>
        </pc:sldMkLst>
        <pc:spChg chg="mod">
          <ac:chgData name="SUCHODOLSKA Liliana, SDD/P21" userId="02bbc5fb-d8ee-4c5d-913f-f5d63ccb8ed8" providerId="ADAL" clId="{A84183EC-9E06-47AD-A69C-3C1B799714E1}" dt="2026-07-09T12:21:35.806" v="65" actId="20577"/>
          <ac:spMkLst>
            <pc:docMk/>
            <pc:sldMk cId="0" sldId="256"/>
            <ac:spMk id="12" creationId="{8F8AA0B0-2B44-73FE-5636-DB4E7443E12C}"/>
          </ac:spMkLst>
        </pc:spChg>
        <pc:spChg chg="mod">
          <ac:chgData name="SUCHODOLSKA Liliana, SDD/P21" userId="02bbc5fb-d8ee-4c5d-913f-f5d63ccb8ed8" providerId="ADAL" clId="{A84183EC-9E06-47AD-A69C-3C1B799714E1}" dt="2026-07-09T12:21:30.384" v="59" actId="14100"/>
          <ac:spMkLst>
            <pc:docMk/>
            <pc:sldMk cId="0" sldId="256"/>
            <ac:spMk id="25" creationId="{2AF75950-6857-1DAF-0B39-47A78CAE1893}"/>
          </ac:spMkLst>
        </pc:spChg>
      </pc:sldChg>
      <pc:sldChg chg="addSp modSp mod">
        <pc:chgData name="SUCHODOLSKA Liliana, SDD/P21" userId="02bbc5fb-d8ee-4c5d-913f-f5d63ccb8ed8" providerId="ADAL" clId="{A84183EC-9E06-47AD-A69C-3C1B799714E1}" dt="2026-07-09T12:40:04.538" v="262" actId="20577"/>
        <pc:sldMkLst>
          <pc:docMk/>
          <pc:sldMk cId="3614523506" sldId="269"/>
        </pc:sldMkLst>
        <pc:spChg chg="mod">
          <ac:chgData name="SUCHODOLSKA Liliana, SDD/P21" userId="02bbc5fb-d8ee-4c5d-913f-f5d63ccb8ed8" providerId="ADAL" clId="{A84183EC-9E06-47AD-A69C-3C1B799714E1}" dt="2026-07-09T12:38:13.466" v="240" actId="20577"/>
          <ac:spMkLst>
            <pc:docMk/>
            <pc:sldMk cId="3614523506" sldId="269"/>
            <ac:spMk id="2" creationId="{4A33156C-79E3-9043-AAE6-6B7ADD730307}"/>
          </ac:spMkLst>
        </pc:spChg>
        <pc:spChg chg="add mod">
          <ac:chgData name="SUCHODOLSKA Liliana, SDD/P21" userId="02bbc5fb-d8ee-4c5d-913f-f5d63ccb8ed8" providerId="ADAL" clId="{A84183EC-9E06-47AD-A69C-3C1B799714E1}" dt="2026-07-09T12:40:04.538" v="262" actId="20577"/>
          <ac:spMkLst>
            <pc:docMk/>
            <pc:sldMk cId="3614523506" sldId="269"/>
            <ac:spMk id="5" creationId="{49067692-5838-F9C0-A014-2B15A5D33822}"/>
          </ac:spMkLst>
        </pc:spChg>
        <pc:picChg chg="add mod">
          <ac:chgData name="SUCHODOLSKA Liliana, SDD/P21" userId="02bbc5fb-d8ee-4c5d-913f-f5d63ccb8ed8" providerId="ADAL" clId="{A84183EC-9E06-47AD-A69C-3C1B799714E1}" dt="2026-07-09T12:39:43.682" v="242" actId="1076"/>
          <ac:picMkLst>
            <pc:docMk/>
            <pc:sldMk cId="3614523506" sldId="269"/>
            <ac:picMk id="4" creationId="{B018CF67-CDDE-92FE-1C60-53C0A99065B5}"/>
          </ac:picMkLst>
        </pc:picChg>
      </pc:sldChg>
      <pc:sldChg chg="modSp mod modNotesTx">
        <pc:chgData name="SUCHODOLSKA Liliana, SDD/P21" userId="02bbc5fb-d8ee-4c5d-913f-f5d63ccb8ed8" providerId="ADAL" clId="{A84183EC-9E06-47AD-A69C-3C1B799714E1}" dt="2026-07-09T16:54:43.748" v="519" actId="790"/>
        <pc:sldMkLst>
          <pc:docMk/>
          <pc:sldMk cId="1831805895" sldId="1154"/>
        </pc:sldMkLst>
        <pc:spChg chg="mod">
          <ac:chgData name="SUCHODOLSKA Liliana, SDD/P21" userId="02bbc5fb-d8ee-4c5d-913f-f5d63ccb8ed8" providerId="ADAL" clId="{A84183EC-9E06-47AD-A69C-3C1B799714E1}" dt="2026-07-09T16:54:22.964" v="509" actId="2"/>
          <ac:spMkLst>
            <pc:docMk/>
            <pc:sldMk cId="1831805895" sldId="1154"/>
            <ac:spMk id="2" creationId="{101E03EB-E2B4-491F-0097-8F572F22784C}"/>
          </ac:spMkLst>
        </pc:spChg>
        <pc:spChg chg="mod">
          <ac:chgData name="SUCHODOLSKA Liliana, SDD/P21" userId="02bbc5fb-d8ee-4c5d-913f-f5d63ccb8ed8" providerId="ADAL" clId="{A84183EC-9E06-47AD-A69C-3C1B799714E1}" dt="2026-07-09T16:54:34.284" v="518" actId="2"/>
          <ac:spMkLst>
            <pc:docMk/>
            <pc:sldMk cId="1831805895" sldId="1154"/>
            <ac:spMk id="3" creationId="{0C8AB7EF-DB69-14EF-E189-16EB59A23654}"/>
          </ac:spMkLst>
        </pc:spChg>
      </pc:sldChg>
      <pc:sldChg chg="modSp mod">
        <pc:chgData name="SUCHODOLSKA Liliana, SDD/P21" userId="02bbc5fb-d8ee-4c5d-913f-f5d63ccb8ed8" providerId="ADAL" clId="{A84183EC-9E06-47AD-A69C-3C1B799714E1}" dt="2026-07-09T17:00:10.533" v="581"/>
        <pc:sldMkLst>
          <pc:docMk/>
          <pc:sldMk cId="2855922835" sldId="1158"/>
        </pc:sldMkLst>
        <pc:spChg chg="mod">
          <ac:chgData name="SUCHODOLSKA Liliana, SDD/P21" userId="02bbc5fb-d8ee-4c5d-913f-f5d63ccb8ed8" providerId="ADAL" clId="{A84183EC-9E06-47AD-A69C-3C1B799714E1}" dt="2026-07-09T16:57:48.711" v="530" actId="207"/>
          <ac:spMkLst>
            <pc:docMk/>
            <pc:sldMk cId="2855922835" sldId="1158"/>
            <ac:spMk id="2" creationId="{91C9481E-7777-6205-9FD6-5000E60AC7CD}"/>
          </ac:spMkLst>
        </pc:spChg>
        <pc:spChg chg="mod">
          <ac:chgData name="SUCHODOLSKA Liliana, SDD/P21" userId="02bbc5fb-d8ee-4c5d-913f-f5d63ccb8ed8" providerId="ADAL" clId="{A84183EC-9E06-47AD-A69C-3C1B799714E1}" dt="2026-07-09T17:00:10.533" v="581"/>
          <ac:spMkLst>
            <pc:docMk/>
            <pc:sldMk cId="2855922835" sldId="1158"/>
            <ac:spMk id="6" creationId="{088ECE91-1B74-B8E9-765F-E58FE98D4028}"/>
          </ac:spMkLst>
        </pc:spChg>
      </pc:sldChg>
      <pc:sldChg chg="modSp mod">
        <pc:chgData name="SUCHODOLSKA Liliana, SDD/P21" userId="02bbc5fb-d8ee-4c5d-913f-f5d63ccb8ed8" providerId="ADAL" clId="{A84183EC-9E06-47AD-A69C-3C1B799714E1}" dt="2026-07-09T16:59:55.515" v="577" actId="20577"/>
        <pc:sldMkLst>
          <pc:docMk/>
          <pc:sldMk cId="3219066611" sldId="1159"/>
        </pc:sldMkLst>
        <pc:spChg chg="mod">
          <ac:chgData name="SUCHODOLSKA Liliana, SDD/P21" userId="02bbc5fb-d8ee-4c5d-913f-f5d63ccb8ed8" providerId="ADAL" clId="{A84183EC-9E06-47AD-A69C-3C1B799714E1}" dt="2026-07-09T16:59:36.319" v="563" actId="6549"/>
          <ac:spMkLst>
            <pc:docMk/>
            <pc:sldMk cId="3219066611" sldId="1159"/>
            <ac:spMk id="2" creationId="{6562F305-857B-A7E4-832A-A91426FB1B89}"/>
          </ac:spMkLst>
        </pc:spChg>
        <pc:spChg chg="mod">
          <ac:chgData name="SUCHODOLSKA Liliana, SDD/P21" userId="02bbc5fb-d8ee-4c5d-913f-f5d63ccb8ed8" providerId="ADAL" clId="{A84183EC-9E06-47AD-A69C-3C1B799714E1}" dt="2026-07-09T16:59:55.515" v="577" actId="20577"/>
          <ac:spMkLst>
            <pc:docMk/>
            <pc:sldMk cId="3219066611" sldId="1159"/>
            <ac:spMk id="3" creationId="{CE175F46-791A-FD7F-B0B8-208DE5D83ACE}"/>
          </ac:spMkLst>
        </pc:spChg>
      </pc:sldChg>
      <pc:sldChg chg="modSp mod">
        <pc:chgData name="SUCHODOLSKA Liliana, SDD/P21" userId="02bbc5fb-d8ee-4c5d-913f-f5d63ccb8ed8" providerId="ADAL" clId="{A84183EC-9E06-47AD-A69C-3C1B799714E1}" dt="2026-07-09T16:59:01.814" v="553" actId="20577"/>
        <pc:sldMkLst>
          <pc:docMk/>
          <pc:sldMk cId="978297108" sldId="1160"/>
        </pc:sldMkLst>
        <pc:spChg chg="mod">
          <ac:chgData name="SUCHODOLSKA Liliana, SDD/P21" userId="02bbc5fb-d8ee-4c5d-913f-f5d63ccb8ed8" providerId="ADAL" clId="{A84183EC-9E06-47AD-A69C-3C1B799714E1}" dt="2026-07-09T16:58:07.024" v="533" actId="207"/>
          <ac:spMkLst>
            <pc:docMk/>
            <pc:sldMk cId="978297108" sldId="1160"/>
            <ac:spMk id="2" creationId="{173C8E8E-22A6-9A28-3090-E5D571FD9B20}"/>
          </ac:spMkLst>
        </pc:spChg>
        <pc:spChg chg="mod">
          <ac:chgData name="SUCHODOLSKA Liliana, SDD/P21" userId="02bbc5fb-d8ee-4c5d-913f-f5d63ccb8ed8" providerId="ADAL" clId="{A84183EC-9E06-47AD-A69C-3C1B799714E1}" dt="2026-07-09T16:59:01.814" v="553" actId="20577"/>
          <ac:spMkLst>
            <pc:docMk/>
            <pc:sldMk cId="978297108" sldId="1160"/>
            <ac:spMk id="6" creationId="{321B724F-C070-1513-0F74-DCA0B81DC28E}"/>
          </ac:spMkLst>
        </pc:spChg>
      </pc:sldChg>
      <pc:sldChg chg="modSp mod">
        <pc:chgData name="SUCHODOLSKA Liliana, SDD/P21" userId="02bbc5fb-d8ee-4c5d-913f-f5d63ccb8ed8" providerId="ADAL" clId="{A84183EC-9E06-47AD-A69C-3C1B799714E1}" dt="2026-07-09T16:59:26.016" v="561" actId="20577"/>
        <pc:sldMkLst>
          <pc:docMk/>
          <pc:sldMk cId="3680748474" sldId="1161"/>
        </pc:sldMkLst>
        <pc:spChg chg="mod">
          <ac:chgData name="SUCHODOLSKA Liliana, SDD/P21" userId="02bbc5fb-d8ee-4c5d-913f-f5d63ccb8ed8" providerId="ADAL" clId="{A84183EC-9E06-47AD-A69C-3C1B799714E1}" dt="2026-07-09T16:59:26.016" v="561" actId="20577"/>
          <ac:spMkLst>
            <pc:docMk/>
            <pc:sldMk cId="3680748474" sldId="1161"/>
            <ac:spMk id="2" creationId="{79A33133-BAA4-B3C6-5FE6-CB6EF1A7EB7E}"/>
          </ac:spMkLst>
        </pc:spChg>
        <pc:spChg chg="mod">
          <ac:chgData name="SUCHODOLSKA Liliana, SDD/P21" userId="02bbc5fb-d8ee-4c5d-913f-f5d63ccb8ed8" providerId="ADAL" clId="{A84183EC-9E06-47AD-A69C-3C1B799714E1}" dt="2026-07-09T12:19:57.609" v="0" actId="113"/>
          <ac:spMkLst>
            <pc:docMk/>
            <pc:sldMk cId="3680748474" sldId="1161"/>
            <ac:spMk id="3" creationId="{62115666-F789-CDCD-DFBE-74EF3B5F8A18}"/>
          </ac:spMkLst>
        </pc:spChg>
      </pc:sldChg>
      <pc:sldChg chg="modSp mod">
        <pc:chgData name="SUCHODOLSKA Liliana, SDD/P21" userId="02bbc5fb-d8ee-4c5d-913f-f5d63ccb8ed8" providerId="ADAL" clId="{A84183EC-9E06-47AD-A69C-3C1B799714E1}" dt="2026-07-09T17:00:00.482" v="580" actId="20577"/>
        <pc:sldMkLst>
          <pc:docMk/>
          <pc:sldMk cId="3196387200" sldId="1162"/>
        </pc:sldMkLst>
        <pc:spChg chg="mod">
          <ac:chgData name="SUCHODOLSKA Liliana, SDD/P21" userId="02bbc5fb-d8ee-4c5d-913f-f5d63ccb8ed8" providerId="ADAL" clId="{A84183EC-9E06-47AD-A69C-3C1B799714E1}" dt="2026-07-09T16:58:28.312" v="536" actId="6549"/>
          <ac:spMkLst>
            <pc:docMk/>
            <pc:sldMk cId="3196387200" sldId="1162"/>
            <ac:spMk id="2" creationId="{3C470BEB-6D21-856A-366E-A59BD2663520}"/>
          </ac:spMkLst>
        </pc:spChg>
        <pc:spChg chg="mod">
          <ac:chgData name="SUCHODOLSKA Liliana, SDD/P21" userId="02bbc5fb-d8ee-4c5d-913f-f5d63ccb8ed8" providerId="ADAL" clId="{A84183EC-9E06-47AD-A69C-3C1B799714E1}" dt="2026-07-09T17:00:00.482" v="580" actId="20577"/>
          <ac:spMkLst>
            <pc:docMk/>
            <pc:sldMk cId="3196387200" sldId="1162"/>
            <ac:spMk id="3" creationId="{C8C3297C-C45E-E7A5-82F6-2A1190E1CA1E}"/>
          </ac:spMkLst>
        </pc:spChg>
      </pc:sldChg>
      <pc:sldChg chg="addSp modSp mod">
        <pc:chgData name="SUCHODOLSKA Liliana, SDD/P21" userId="02bbc5fb-d8ee-4c5d-913f-f5d63ccb8ed8" providerId="ADAL" clId="{A84183EC-9E06-47AD-A69C-3C1B799714E1}" dt="2026-07-09T13:17:26.015" v="413" actId="20577"/>
        <pc:sldMkLst>
          <pc:docMk/>
          <pc:sldMk cId="474683282" sldId="1164"/>
        </pc:sldMkLst>
        <pc:spChg chg="mod">
          <ac:chgData name="SUCHODOLSKA Liliana, SDD/P21" userId="02bbc5fb-d8ee-4c5d-913f-f5d63ccb8ed8" providerId="ADAL" clId="{A84183EC-9E06-47AD-A69C-3C1B799714E1}" dt="2026-07-09T12:36:50.544" v="194" actId="20577"/>
          <ac:spMkLst>
            <pc:docMk/>
            <pc:sldMk cId="474683282" sldId="1164"/>
            <ac:spMk id="3" creationId="{60492819-54A4-B23C-B13C-3685C11819C3}"/>
          </ac:spMkLst>
        </pc:spChg>
        <pc:spChg chg="add mod">
          <ac:chgData name="SUCHODOLSKA Liliana, SDD/P21" userId="02bbc5fb-d8ee-4c5d-913f-f5d63ccb8ed8" providerId="ADAL" clId="{A84183EC-9E06-47AD-A69C-3C1B799714E1}" dt="2026-07-09T13:17:26.015" v="413" actId="20577"/>
          <ac:spMkLst>
            <pc:docMk/>
            <pc:sldMk cId="474683282" sldId="1164"/>
            <ac:spMk id="4" creationId="{12373811-BF1F-F46D-0099-6BFAB48164B4}"/>
          </ac:spMkLst>
        </pc:spChg>
      </pc:sldChg>
      <pc:sldChg chg="ord modNotesTx">
        <pc:chgData name="SUCHODOLSKA Liliana, SDD/P21" userId="02bbc5fb-d8ee-4c5d-913f-f5d63ccb8ed8" providerId="ADAL" clId="{A84183EC-9E06-47AD-A69C-3C1B799714E1}" dt="2026-07-09T13:26:06.205" v="440" actId="20577"/>
        <pc:sldMkLst>
          <pc:docMk/>
          <pc:sldMk cId="1930613687" sldId="1165"/>
        </pc:sldMkLst>
      </pc:sldChg>
      <pc:sldChg chg="modSp mod">
        <pc:chgData name="SUCHODOLSKA Liliana, SDD/P21" userId="02bbc5fb-d8ee-4c5d-913f-f5d63ccb8ed8" providerId="ADAL" clId="{A84183EC-9E06-47AD-A69C-3C1B799714E1}" dt="2026-07-09T17:00:28.254" v="584" actId="207"/>
        <pc:sldMkLst>
          <pc:docMk/>
          <pc:sldMk cId="2532955673" sldId="1166"/>
        </pc:sldMkLst>
        <pc:spChg chg="mod">
          <ac:chgData name="SUCHODOLSKA Liliana, SDD/P21" userId="02bbc5fb-d8ee-4c5d-913f-f5d63ccb8ed8" providerId="ADAL" clId="{A84183EC-9E06-47AD-A69C-3C1B799714E1}" dt="2026-07-09T17:00:28.254" v="584" actId="207"/>
          <ac:spMkLst>
            <pc:docMk/>
            <pc:sldMk cId="2532955673" sldId="1166"/>
            <ac:spMk id="2" creationId="{FE920481-3207-A14D-917A-AB69D2C9D730}"/>
          </ac:spMkLst>
        </pc:spChg>
      </pc:sldChg>
      <pc:sldChg chg="addSp delSp modSp mod modNotesTx">
        <pc:chgData name="SUCHODOLSKA Liliana, SDD/P21" userId="02bbc5fb-d8ee-4c5d-913f-f5d63ccb8ed8" providerId="ADAL" clId="{A84183EC-9E06-47AD-A69C-3C1B799714E1}" dt="2026-07-09T16:54:19.564" v="505" actId="2"/>
        <pc:sldMkLst>
          <pc:docMk/>
          <pc:sldMk cId="2561374670" sldId="1168"/>
        </pc:sldMkLst>
        <pc:spChg chg="mod">
          <ac:chgData name="SUCHODOLSKA Liliana, SDD/P21" userId="02bbc5fb-d8ee-4c5d-913f-f5d63ccb8ed8" providerId="ADAL" clId="{A84183EC-9E06-47AD-A69C-3C1B799714E1}" dt="2026-07-09T16:54:19.564" v="505" actId="2"/>
          <ac:spMkLst>
            <pc:docMk/>
            <pc:sldMk cId="2561374670" sldId="1168"/>
            <ac:spMk id="2" creationId="{2322B430-79DC-2A05-F108-2050DBFAA279}"/>
          </ac:spMkLst>
        </pc:spChg>
        <pc:spChg chg="add del mod">
          <ac:chgData name="SUCHODOLSKA Liliana, SDD/P21" userId="02bbc5fb-d8ee-4c5d-913f-f5d63ccb8ed8" providerId="ADAL" clId="{A84183EC-9E06-47AD-A69C-3C1B799714E1}" dt="2026-07-09T13:19:21.081" v="433" actId="478"/>
          <ac:spMkLst>
            <pc:docMk/>
            <pc:sldMk cId="2561374670" sldId="1168"/>
            <ac:spMk id="5" creationId="{E05DB7E8-8C1D-91E9-9F72-F9D1F2909644}"/>
          </ac:spMkLst>
        </pc:spChg>
        <pc:picChg chg="add mod">
          <ac:chgData name="SUCHODOLSKA Liliana, SDD/P21" userId="02bbc5fb-d8ee-4c5d-913f-f5d63ccb8ed8" providerId="ADAL" clId="{A84183EC-9E06-47AD-A69C-3C1B799714E1}" dt="2026-07-09T13:19:28.589" v="435" actId="1076"/>
          <ac:picMkLst>
            <pc:docMk/>
            <pc:sldMk cId="2561374670" sldId="1168"/>
            <ac:picMk id="3" creationId="{425D7BCC-777F-8DF7-F265-101CB4D8BC79}"/>
          </ac:picMkLst>
        </pc:picChg>
        <pc:picChg chg="add mod">
          <ac:chgData name="SUCHODOLSKA Liliana, SDD/P21" userId="02bbc5fb-d8ee-4c5d-913f-f5d63ccb8ed8" providerId="ADAL" clId="{A84183EC-9E06-47AD-A69C-3C1B799714E1}" dt="2026-07-09T13:19:35.320" v="436" actId="1076"/>
          <ac:picMkLst>
            <pc:docMk/>
            <pc:sldMk cId="2561374670" sldId="1168"/>
            <ac:picMk id="6" creationId="{68C17BA3-E9E9-F07F-A237-192F9C7B1CAE}"/>
          </ac:picMkLst>
        </pc:picChg>
        <pc:picChg chg="mod">
          <ac:chgData name="SUCHODOLSKA Liliana, SDD/P21" userId="02bbc5fb-d8ee-4c5d-913f-f5d63ccb8ed8" providerId="ADAL" clId="{A84183EC-9E06-47AD-A69C-3C1B799714E1}" dt="2026-07-09T13:19:39.839" v="437" actId="14100"/>
          <ac:picMkLst>
            <pc:docMk/>
            <pc:sldMk cId="2561374670" sldId="1168"/>
            <ac:picMk id="7" creationId="{21D599A6-4110-2838-1F71-C2BA327E5458}"/>
          </ac:picMkLst>
        </pc:picChg>
        <pc:picChg chg="del">
          <ac:chgData name="SUCHODOLSKA Liliana, SDD/P21" userId="02bbc5fb-d8ee-4c5d-913f-f5d63ccb8ed8" providerId="ADAL" clId="{A84183EC-9E06-47AD-A69C-3C1B799714E1}" dt="2026-07-09T13:18:27.520" v="416" actId="478"/>
          <ac:picMkLst>
            <pc:docMk/>
            <pc:sldMk cId="2561374670" sldId="1168"/>
            <ac:picMk id="8" creationId="{CF12EC92-720E-621A-883D-5E2F207BB17B}"/>
          </ac:picMkLst>
        </pc:picChg>
        <pc:picChg chg="del">
          <ac:chgData name="SUCHODOLSKA Liliana, SDD/P21" userId="02bbc5fb-d8ee-4c5d-913f-f5d63ccb8ed8" providerId="ADAL" clId="{A84183EC-9E06-47AD-A69C-3C1B799714E1}" dt="2026-07-09T13:18:49.494" v="418" actId="478"/>
          <ac:picMkLst>
            <pc:docMk/>
            <pc:sldMk cId="2561374670" sldId="1168"/>
            <ac:picMk id="10" creationId="{81927C1D-A24F-62D0-7851-2278B75CFA1D}"/>
          </ac:picMkLst>
        </pc:picChg>
      </pc:sldChg>
      <pc:sldChg chg="addSp delSp modSp new mod modNotesTx">
        <pc:chgData name="SUCHODOLSKA Liliana, SDD/P21" userId="02bbc5fb-d8ee-4c5d-913f-f5d63ccb8ed8" providerId="ADAL" clId="{A84183EC-9E06-47AD-A69C-3C1B799714E1}" dt="2026-07-09T13:28:16.351" v="502" actId="20577"/>
        <pc:sldMkLst>
          <pc:docMk/>
          <pc:sldMk cId="449659095" sldId="1169"/>
        </pc:sldMkLst>
        <pc:spChg chg="mod">
          <ac:chgData name="SUCHODOLSKA Liliana, SDD/P21" userId="02bbc5fb-d8ee-4c5d-913f-f5d63ccb8ed8" providerId="ADAL" clId="{A84183EC-9E06-47AD-A69C-3C1B799714E1}" dt="2026-07-09T13:13:33.730" v="285" actId="20577"/>
          <ac:spMkLst>
            <pc:docMk/>
            <pc:sldMk cId="449659095" sldId="1169"/>
            <ac:spMk id="2" creationId="{0B618087-B798-FA86-F298-7A06BCEA04CF}"/>
          </ac:spMkLst>
        </pc:spChg>
        <pc:spChg chg="add del">
          <ac:chgData name="SUCHODOLSKA Liliana, SDD/P21" userId="02bbc5fb-d8ee-4c5d-913f-f5d63ccb8ed8" providerId="ADAL" clId="{A84183EC-9E06-47AD-A69C-3C1B799714E1}" dt="2026-07-09T13:14:28.107" v="307" actId="1032"/>
          <ac:spMkLst>
            <pc:docMk/>
            <pc:sldMk cId="449659095" sldId="1169"/>
            <ac:spMk id="3" creationId="{7213311B-916D-5117-23F8-169642F22C6B}"/>
          </ac:spMkLst>
        </pc:spChg>
        <pc:graphicFrameChg chg="add del modGraphic">
          <ac:chgData name="SUCHODOLSKA Liliana, SDD/P21" userId="02bbc5fb-d8ee-4c5d-913f-f5d63ccb8ed8" providerId="ADAL" clId="{A84183EC-9E06-47AD-A69C-3C1B799714E1}" dt="2026-07-09T13:14:03.231" v="306" actId="1032"/>
          <ac:graphicFrameMkLst>
            <pc:docMk/>
            <pc:sldMk cId="449659095" sldId="1169"/>
            <ac:graphicFrameMk id="4" creationId="{3CDBAA23-0981-6E42-BA44-811A2A299A5A}"/>
          </ac:graphicFrameMkLst>
        </pc:graphicFrameChg>
        <pc:graphicFrameChg chg="add mod modGraphic">
          <ac:chgData name="SUCHODOLSKA Liliana, SDD/P21" userId="02bbc5fb-d8ee-4c5d-913f-f5d63ccb8ed8" providerId="ADAL" clId="{A84183EC-9E06-47AD-A69C-3C1B799714E1}" dt="2026-07-09T13:16:45.822" v="409" actId="207"/>
          <ac:graphicFrameMkLst>
            <pc:docMk/>
            <pc:sldMk cId="449659095" sldId="1169"/>
            <ac:graphicFrameMk id="5" creationId="{16D93DF0-1DE5-E23E-BE4A-A1A3ADF59D8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897C6-A73B-4DAB-A034-18D4F4816E9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5337E32-DBF1-4F1C-A795-467223841EF2}">
      <dgm:prSet phldrT="[Text]" phldr="0"/>
      <dgm:spPr/>
      <dgm:t>
        <a:bodyPr/>
        <a:lstStyle/>
        <a:p>
          <a:r>
            <a:rPr lang="fr-FR" dirty="0">
              <a:solidFill>
                <a:srgbClr val="11384E"/>
              </a:solidFill>
            </a:rPr>
            <a:t>Aligning production and demand</a:t>
          </a:r>
        </a:p>
      </dgm:t>
    </dgm:pt>
    <dgm:pt modelId="{A2121F00-F59A-4386-BEE8-99B3E2E2C781}" type="parTrans" cxnId="{6B8C1E51-91B0-481D-8CCC-8D87E5697EEC}">
      <dgm:prSet/>
      <dgm:spPr/>
      <dgm:t>
        <a:bodyPr/>
        <a:lstStyle/>
        <a:p>
          <a:endParaRPr lang="fr-FR"/>
        </a:p>
      </dgm:t>
    </dgm:pt>
    <dgm:pt modelId="{4F95C412-5147-4B3B-9025-AC8C84EDB2F4}" type="sibTrans" cxnId="{6B8C1E51-91B0-481D-8CCC-8D87E5697EEC}">
      <dgm:prSet/>
      <dgm:spPr/>
      <dgm:t>
        <a:bodyPr/>
        <a:lstStyle/>
        <a:p>
          <a:endParaRPr lang="fr-FR"/>
        </a:p>
      </dgm:t>
    </dgm:pt>
    <dgm:pt modelId="{6B4DE36A-A809-4B2A-AF90-85D31BA1DD86}">
      <dgm:prSet phldrT="[Text]" phldr="0"/>
      <dgm:spPr/>
      <dgm:t>
        <a:bodyPr/>
        <a:lstStyle/>
        <a:p>
          <a:r>
            <a:rPr lang="fr-FR" dirty="0">
              <a:solidFill>
                <a:srgbClr val="11384E"/>
              </a:solidFill>
            </a:rPr>
            <a:t>Skills and capacity</a:t>
          </a:r>
        </a:p>
      </dgm:t>
    </dgm:pt>
    <dgm:pt modelId="{0D3DF1DF-AC8D-49B4-90FA-2D84B9659F4B}" type="parTrans" cxnId="{A5C61E38-FF26-4FCA-B53A-E373B9907DD3}">
      <dgm:prSet/>
      <dgm:spPr/>
      <dgm:t>
        <a:bodyPr/>
        <a:lstStyle/>
        <a:p>
          <a:endParaRPr lang="fr-FR"/>
        </a:p>
      </dgm:t>
    </dgm:pt>
    <dgm:pt modelId="{FED3AAF5-4F37-46D7-843F-39437A49BD23}" type="sibTrans" cxnId="{A5C61E38-FF26-4FCA-B53A-E373B9907DD3}">
      <dgm:prSet/>
      <dgm:spPr/>
      <dgm:t>
        <a:bodyPr/>
        <a:lstStyle/>
        <a:p>
          <a:endParaRPr lang="fr-FR"/>
        </a:p>
      </dgm:t>
    </dgm:pt>
    <dgm:pt modelId="{E9311F7E-EDCB-42ED-A3BB-4BD4E6A16698}">
      <dgm:prSet phldrT="[Text]" phldr="0"/>
      <dgm:spPr/>
      <dgm:t>
        <a:bodyPr/>
        <a:lstStyle/>
        <a:p>
          <a:r>
            <a:rPr lang="fr-FR" dirty="0">
              <a:solidFill>
                <a:srgbClr val="11384E"/>
              </a:solidFill>
            </a:rPr>
            <a:t>The ‘missing middle’</a:t>
          </a:r>
        </a:p>
      </dgm:t>
    </dgm:pt>
    <dgm:pt modelId="{E5929C9A-D40B-47DF-B933-466C6CD5739E}" type="parTrans" cxnId="{B503687C-1189-4692-AD9A-AE1E0B43C68B}">
      <dgm:prSet/>
      <dgm:spPr/>
      <dgm:t>
        <a:bodyPr/>
        <a:lstStyle/>
        <a:p>
          <a:endParaRPr lang="fr-FR"/>
        </a:p>
      </dgm:t>
    </dgm:pt>
    <dgm:pt modelId="{4C201FEE-33F7-43AD-83B2-C4544C62B8E1}" type="sibTrans" cxnId="{B503687C-1189-4692-AD9A-AE1E0B43C68B}">
      <dgm:prSet/>
      <dgm:spPr/>
      <dgm:t>
        <a:bodyPr/>
        <a:lstStyle/>
        <a:p>
          <a:endParaRPr lang="fr-FR"/>
        </a:p>
      </dgm:t>
    </dgm:pt>
    <dgm:pt modelId="{85ACE611-5D2E-42AC-9066-AE23C4B47709}">
      <dgm:prSet phldrT="[Text]" phldr="0"/>
      <dgm:spPr/>
      <dgm:t>
        <a:bodyPr/>
        <a:lstStyle/>
        <a:p>
          <a:r>
            <a:rPr lang="fr-FR" dirty="0"/>
            <a:t>Investing in people and relationships</a:t>
          </a:r>
        </a:p>
      </dgm:t>
    </dgm:pt>
    <dgm:pt modelId="{7881D70D-B481-4148-91B2-821CA1BD310D}" type="parTrans" cxnId="{ED4307E0-A667-4BC3-B1BF-9DA7BA19E05A}">
      <dgm:prSet/>
      <dgm:spPr/>
      <dgm:t>
        <a:bodyPr/>
        <a:lstStyle/>
        <a:p>
          <a:endParaRPr lang="fr-FR"/>
        </a:p>
      </dgm:t>
    </dgm:pt>
    <dgm:pt modelId="{AF67053E-9E49-4FBB-8A54-C46EEB44D49D}" type="sibTrans" cxnId="{ED4307E0-A667-4BC3-B1BF-9DA7BA19E05A}">
      <dgm:prSet/>
      <dgm:spPr/>
      <dgm:t>
        <a:bodyPr/>
        <a:lstStyle/>
        <a:p>
          <a:endParaRPr lang="fr-FR"/>
        </a:p>
      </dgm:t>
    </dgm:pt>
    <dgm:pt modelId="{21777B6E-B854-4A8A-A1CE-F8E8FCC34566}" type="pres">
      <dgm:prSet presAssocID="{67E897C6-A73B-4DAB-A034-18D4F4816E9B}" presName="Name0" presStyleCnt="0">
        <dgm:presLayoutVars>
          <dgm:dir/>
          <dgm:resizeHandles val="exact"/>
        </dgm:presLayoutVars>
      </dgm:prSet>
      <dgm:spPr/>
    </dgm:pt>
    <dgm:pt modelId="{9AFB7A07-79F2-4DB7-9430-E2140CE7784A}" type="pres">
      <dgm:prSet presAssocID="{45337E32-DBF1-4F1C-A795-467223841EF2}" presName="composite" presStyleCnt="0"/>
      <dgm:spPr/>
    </dgm:pt>
    <dgm:pt modelId="{A4CC9260-B5E6-4617-971F-52A38367B6F7}" type="pres">
      <dgm:prSet presAssocID="{45337E32-DBF1-4F1C-A795-467223841EF2}" presName="rect1" presStyleLbl="trAlignAcc1" presStyleIdx="0" presStyleCnt="4">
        <dgm:presLayoutVars>
          <dgm:bulletEnabled val="1"/>
        </dgm:presLayoutVars>
      </dgm:prSet>
      <dgm:spPr/>
    </dgm:pt>
    <dgm:pt modelId="{67CBE8E9-7F07-45DE-9CF2-40F8CC0972F0}" type="pres">
      <dgm:prSet presAssocID="{45337E32-DBF1-4F1C-A795-467223841EF2}" presName="rect2" presStyleLbl="fgImgPlace1" presStyleIdx="0" presStyleCnt="4"/>
      <dgm:spPr>
        <a:solidFill>
          <a:srgbClr val="E69742"/>
        </a:solidFill>
      </dgm:spPr>
    </dgm:pt>
    <dgm:pt modelId="{CA41BCAB-3232-4C63-B495-1668CD5CF0D5}" type="pres">
      <dgm:prSet presAssocID="{4F95C412-5147-4B3B-9025-AC8C84EDB2F4}" presName="sibTrans" presStyleCnt="0"/>
      <dgm:spPr/>
    </dgm:pt>
    <dgm:pt modelId="{96E2A39A-6F8B-439D-BB22-971871258F29}" type="pres">
      <dgm:prSet presAssocID="{6B4DE36A-A809-4B2A-AF90-85D31BA1DD86}" presName="composite" presStyleCnt="0"/>
      <dgm:spPr/>
    </dgm:pt>
    <dgm:pt modelId="{0AB9F40B-E274-4CCF-A0AB-0812F52427C7}" type="pres">
      <dgm:prSet presAssocID="{6B4DE36A-A809-4B2A-AF90-85D31BA1DD86}" presName="rect1" presStyleLbl="trAlignAcc1" presStyleIdx="1" presStyleCnt="4">
        <dgm:presLayoutVars>
          <dgm:bulletEnabled val="1"/>
        </dgm:presLayoutVars>
      </dgm:prSet>
      <dgm:spPr/>
    </dgm:pt>
    <dgm:pt modelId="{EA7FBBC1-CA5B-4B0A-9A29-E4795B5FD75D}" type="pres">
      <dgm:prSet presAssocID="{6B4DE36A-A809-4B2A-AF90-85D31BA1DD86}" presName="rect2" presStyleLbl="fgImgPlace1" presStyleIdx="1" presStyleCnt="4"/>
      <dgm:spPr>
        <a:solidFill>
          <a:srgbClr val="0F9C9D"/>
        </a:solidFill>
      </dgm:spPr>
    </dgm:pt>
    <dgm:pt modelId="{EDF8124F-2D9D-446A-9F04-87E1B7A295CC}" type="pres">
      <dgm:prSet presAssocID="{FED3AAF5-4F37-46D7-843F-39437A49BD23}" presName="sibTrans" presStyleCnt="0"/>
      <dgm:spPr/>
    </dgm:pt>
    <dgm:pt modelId="{C04D49EC-FFF3-41B3-A026-CBBE9A48C560}" type="pres">
      <dgm:prSet presAssocID="{E9311F7E-EDCB-42ED-A3BB-4BD4E6A16698}" presName="composite" presStyleCnt="0"/>
      <dgm:spPr/>
    </dgm:pt>
    <dgm:pt modelId="{3F971867-C6B7-4DCE-BAF7-CD41C0AA02A7}" type="pres">
      <dgm:prSet presAssocID="{E9311F7E-EDCB-42ED-A3BB-4BD4E6A16698}" presName="rect1" presStyleLbl="trAlignAcc1" presStyleIdx="2" presStyleCnt="4">
        <dgm:presLayoutVars>
          <dgm:bulletEnabled val="1"/>
        </dgm:presLayoutVars>
      </dgm:prSet>
      <dgm:spPr/>
    </dgm:pt>
    <dgm:pt modelId="{FD6BA081-FB75-474B-9F40-EFA467F5D9DF}" type="pres">
      <dgm:prSet presAssocID="{E9311F7E-EDCB-42ED-A3BB-4BD4E6A16698}" presName="rect2" presStyleLbl="fgImgPlace1" presStyleIdx="2" presStyleCnt="4"/>
      <dgm:spPr>
        <a:solidFill>
          <a:srgbClr val="EB6B4D"/>
        </a:solidFill>
      </dgm:spPr>
    </dgm:pt>
    <dgm:pt modelId="{B5205459-160D-44B5-82BF-8AF788D78C69}" type="pres">
      <dgm:prSet presAssocID="{4C201FEE-33F7-43AD-83B2-C4544C62B8E1}" presName="sibTrans" presStyleCnt="0"/>
      <dgm:spPr/>
    </dgm:pt>
    <dgm:pt modelId="{94E68504-54C9-443B-AD97-B1EE79C0E146}" type="pres">
      <dgm:prSet presAssocID="{85ACE611-5D2E-42AC-9066-AE23C4B47709}" presName="composite" presStyleCnt="0"/>
      <dgm:spPr/>
    </dgm:pt>
    <dgm:pt modelId="{78985B86-B2A7-4314-989A-8C382D8BFC67}" type="pres">
      <dgm:prSet presAssocID="{85ACE611-5D2E-42AC-9066-AE23C4B47709}" presName="rect1" presStyleLbl="trAlignAcc1" presStyleIdx="3" presStyleCnt="4">
        <dgm:presLayoutVars>
          <dgm:bulletEnabled val="1"/>
        </dgm:presLayoutVars>
      </dgm:prSet>
      <dgm:spPr/>
    </dgm:pt>
    <dgm:pt modelId="{FD4FD527-9845-46FE-950A-4AC26608CA3A}" type="pres">
      <dgm:prSet presAssocID="{85ACE611-5D2E-42AC-9066-AE23C4B47709}" presName="rect2" presStyleLbl="fgImgPlace1" presStyleIdx="3" presStyleCnt="4"/>
      <dgm:spPr>
        <a:solidFill>
          <a:srgbClr val="226F98"/>
        </a:solidFill>
      </dgm:spPr>
    </dgm:pt>
  </dgm:ptLst>
  <dgm:cxnLst>
    <dgm:cxn modelId="{3CC60E1A-F371-41DA-B8EA-74456F04899E}" type="presOf" srcId="{85ACE611-5D2E-42AC-9066-AE23C4B47709}" destId="{78985B86-B2A7-4314-989A-8C382D8BFC67}" srcOrd="0" destOrd="0" presId="urn:microsoft.com/office/officeart/2008/layout/PictureStrips"/>
    <dgm:cxn modelId="{3EF14532-D405-42C7-8D7B-BDDC2BC9E098}" type="presOf" srcId="{45337E32-DBF1-4F1C-A795-467223841EF2}" destId="{A4CC9260-B5E6-4617-971F-52A38367B6F7}" srcOrd="0" destOrd="0" presId="urn:microsoft.com/office/officeart/2008/layout/PictureStrips"/>
    <dgm:cxn modelId="{A5C61E38-FF26-4FCA-B53A-E373B9907DD3}" srcId="{67E897C6-A73B-4DAB-A034-18D4F4816E9B}" destId="{6B4DE36A-A809-4B2A-AF90-85D31BA1DD86}" srcOrd="1" destOrd="0" parTransId="{0D3DF1DF-AC8D-49B4-90FA-2D84B9659F4B}" sibTransId="{FED3AAF5-4F37-46D7-843F-39437A49BD23}"/>
    <dgm:cxn modelId="{F07E4C4F-5156-492B-85CD-961F40C0BEA2}" type="presOf" srcId="{6B4DE36A-A809-4B2A-AF90-85D31BA1DD86}" destId="{0AB9F40B-E274-4CCF-A0AB-0812F52427C7}" srcOrd="0" destOrd="0" presId="urn:microsoft.com/office/officeart/2008/layout/PictureStrips"/>
    <dgm:cxn modelId="{6B8C1E51-91B0-481D-8CCC-8D87E5697EEC}" srcId="{67E897C6-A73B-4DAB-A034-18D4F4816E9B}" destId="{45337E32-DBF1-4F1C-A795-467223841EF2}" srcOrd="0" destOrd="0" parTransId="{A2121F00-F59A-4386-BEE8-99B3E2E2C781}" sibTransId="{4F95C412-5147-4B3B-9025-AC8C84EDB2F4}"/>
    <dgm:cxn modelId="{B503687C-1189-4692-AD9A-AE1E0B43C68B}" srcId="{67E897C6-A73B-4DAB-A034-18D4F4816E9B}" destId="{E9311F7E-EDCB-42ED-A3BB-4BD4E6A16698}" srcOrd="2" destOrd="0" parTransId="{E5929C9A-D40B-47DF-B933-466C6CD5739E}" sibTransId="{4C201FEE-33F7-43AD-83B2-C4544C62B8E1}"/>
    <dgm:cxn modelId="{E0667FC9-CE8F-4E1A-B2CF-751401C8E55F}" type="presOf" srcId="{E9311F7E-EDCB-42ED-A3BB-4BD4E6A16698}" destId="{3F971867-C6B7-4DCE-BAF7-CD41C0AA02A7}" srcOrd="0" destOrd="0" presId="urn:microsoft.com/office/officeart/2008/layout/PictureStrips"/>
    <dgm:cxn modelId="{ED4307E0-A667-4BC3-B1BF-9DA7BA19E05A}" srcId="{67E897C6-A73B-4DAB-A034-18D4F4816E9B}" destId="{85ACE611-5D2E-42AC-9066-AE23C4B47709}" srcOrd="3" destOrd="0" parTransId="{7881D70D-B481-4148-91B2-821CA1BD310D}" sibTransId="{AF67053E-9E49-4FBB-8A54-C46EEB44D49D}"/>
    <dgm:cxn modelId="{BC61C9E8-42FB-4646-9F39-77A1C7168BE1}" type="presOf" srcId="{67E897C6-A73B-4DAB-A034-18D4F4816E9B}" destId="{21777B6E-B854-4A8A-A1CE-F8E8FCC34566}" srcOrd="0" destOrd="0" presId="urn:microsoft.com/office/officeart/2008/layout/PictureStrips"/>
    <dgm:cxn modelId="{E5BB231A-2C45-41C6-8EBF-19579C12DC68}" type="presParOf" srcId="{21777B6E-B854-4A8A-A1CE-F8E8FCC34566}" destId="{9AFB7A07-79F2-4DB7-9430-E2140CE7784A}" srcOrd="0" destOrd="0" presId="urn:microsoft.com/office/officeart/2008/layout/PictureStrips"/>
    <dgm:cxn modelId="{8EA4EC4E-5D13-479E-8D54-66569E9162B8}" type="presParOf" srcId="{9AFB7A07-79F2-4DB7-9430-E2140CE7784A}" destId="{A4CC9260-B5E6-4617-971F-52A38367B6F7}" srcOrd="0" destOrd="0" presId="urn:microsoft.com/office/officeart/2008/layout/PictureStrips"/>
    <dgm:cxn modelId="{9E039B38-E26A-41F3-B8B6-EE450687F226}" type="presParOf" srcId="{9AFB7A07-79F2-4DB7-9430-E2140CE7784A}" destId="{67CBE8E9-7F07-45DE-9CF2-40F8CC0972F0}" srcOrd="1" destOrd="0" presId="urn:microsoft.com/office/officeart/2008/layout/PictureStrips"/>
    <dgm:cxn modelId="{2360D15D-27B8-4E1F-9CCC-AB2DA0EE8F4A}" type="presParOf" srcId="{21777B6E-B854-4A8A-A1CE-F8E8FCC34566}" destId="{CA41BCAB-3232-4C63-B495-1668CD5CF0D5}" srcOrd="1" destOrd="0" presId="urn:microsoft.com/office/officeart/2008/layout/PictureStrips"/>
    <dgm:cxn modelId="{FAC166F0-1ED0-4E87-900E-0CB1522AC7A4}" type="presParOf" srcId="{21777B6E-B854-4A8A-A1CE-F8E8FCC34566}" destId="{96E2A39A-6F8B-439D-BB22-971871258F29}" srcOrd="2" destOrd="0" presId="urn:microsoft.com/office/officeart/2008/layout/PictureStrips"/>
    <dgm:cxn modelId="{28F09E73-0382-44C0-B096-CEF2DA68CEF0}" type="presParOf" srcId="{96E2A39A-6F8B-439D-BB22-971871258F29}" destId="{0AB9F40B-E274-4CCF-A0AB-0812F52427C7}" srcOrd="0" destOrd="0" presId="urn:microsoft.com/office/officeart/2008/layout/PictureStrips"/>
    <dgm:cxn modelId="{0E686E9D-20D6-46BE-BDDC-8B29CEC48EAA}" type="presParOf" srcId="{96E2A39A-6F8B-439D-BB22-971871258F29}" destId="{EA7FBBC1-CA5B-4B0A-9A29-E4795B5FD75D}" srcOrd="1" destOrd="0" presId="urn:microsoft.com/office/officeart/2008/layout/PictureStrips"/>
    <dgm:cxn modelId="{DFD15B3E-8331-4F58-B4C2-FF2B8BC98E21}" type="presParOf" srcId="{21777B6E-B854-4A8A-A1CE-F8E8FCC34566}" destId="{EDF8124F-2D9D-446A-9F04-87E1B7A295CC}" srcOrd="3" destOrd="0" presId="urn:microsoft.com/office/officeart/2008/layout/PictureStrips"/>
    <dgm:cxn modelId="{D75B4F61-F353-4267-BC61-08F14690F576}" type="presParOf" srcId="{21777B6E-B854-4A8A-A1CE-F8E8FCC34566}" destId="{C04D49EC-FFF3-41B3-A026-CBBE9A48C560}" srcOrd="4" destOrd="0" presId="urn:microsoft.com/office/officeart/2008/layout/PictureStrips"/>
    <dgm:cxn modelId="{A45BAA10-A93A-49ED-B88B-3D62B0ADF7BA}" type="presParOf" srcId="{C04D49EC-FFF3-41B3-A026-CBBE9A48C560}" destId="{3F971867-C6B7-4DCE-BAF7-CD41C0AA02A7}" srcOrd="0" destOrd="0" presId="urn:microsoft.com/office/officeart/2008/layout/PictureStrips"/>
    <dgm:cxn modelId="{2F0A9AB0-D185-49F8-B761-5B83C83A3923}" type="presParOf" srcId="{C04D49EC-FFF3-41B3-A026-CBBE9A48C560}" destId="{FD6BA081-FB75-474B-9F40-EFA467F5D9DF}" srcOrd="1" destOrd="0" presId="urn:microsoft.com/office/officeart/2008/layout/PictureStrips"/>
    <dgm:cxn modelId="{D450217A-A9C0-4DD3-B1F5-6F66697E58D7}" type="presParOf" srcId="{21777B6E-B854-4A8A-A1CE-F8E8FCC34566}" destId="{B5205459-160D-44B5-82BF-8AF788D78C69}" srcOrd="5" destOrd="0" presId="urn:microsoft.com/office/officeart/2008/layout/PictureStrips"/>
    <dgm:cxn modelId="{77FE7975-DB0F-499A-95E2-D975595C5987}" type="presParOf" srcId="{21777B6E-B854-4A8A-A1CE-F8E8FCC34566}" destId="{94E68504-54C9-443B-AD97-B1EE79C0E146}" srcOrd="6" destOrd="0" presId="urn:microsoft.com/office/officeart/2008/layout/PictureStrips"/>
    <dgm:cxn modelId="{74EAB52D-3529-4516-8725-CCABB7C2DD15}" type="presParOf" srcId="{94E68504-54C9-443B-AD97-B1EE79C0E146}" destId="{78985B86-B2A7-4314-989A-8C382D8BFC67}" srcOrd="0" destOrd="0" presId="urn:microsoft.com/office/officeart/2008/layout/PictureStrips"/>
    <dgm:cxn modelId="{EE797E3F-1AA2-4E43-827C-2F70D1EAC2B4}" type="presParOf" srcId="{94E68504-54C9-443B-AD97-B1EE79C0E146}" destId="{FD4FD527-9845-46FE-950A-4AC26608CA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897C6-A73B-4DAB-A034-18D4F4816E9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5337E32-DBF1-4F1C-A795-467223841EF2}">
      <dgm:prSet phldrT="[Text]" phldr="0"/>
      <dgm:spPr/>
      <dgm:t>
        <a:bodyPr/>
        <a:lstStyle/>
        <a:p>
          <a:r>
            <a:rPr lang="fr-FR" dirty="0">
              <a:solidFill>
                <a:schemeClr val="bg1">
                  <a:lumMod val="75000"/>
                </a:schemeClr>
              </a:solidFill>
            </a:rPr>
            <a:t>Aligning production and demand</a:t>
          </a:r>
        </a:p>
      </dgm:t>
    </dgm:pt>
    <dgm:pt modelId="{A2121F00-F59A-4386-BEE8-99B3E2E2C781}" type="parTrans" cxnId="{6B8C1E51-91B0-481D-8CCC-8D87E5697EEC}">
      <dgm:prSet/>
      <dgm:spPr/>
      <dgm:t>
        <a:bodyPr/>
        <a:lstStyle/>
        <a:p>
          <a:endParaRPr lang="fr-FR"/>
        </a:p>
      </dgm:t>
    </dgm:pt>
    <dgm:pt modelId="{4F95C412-5147-4B3B-9025-AC8C84EDB2F4}" type="sibTrans" cxnId="{6B8C1E51-91B0-481D-8CCC-8D87E5697EEC}">
      <dgm:prSet/>
      <dgm:spPr/>
      <dgm:t>
        <a:bodyPr/>
        <a:lstStyle/>
        <a:p>
          <a:endParaRPr lang="fr-FR"/>
        </a:p>
      </dgm:t>
    </dgm:pt>
    <dgm:pt modelId="{6B4DE36A-A809-4B2A-AF90-85D31BA1DD86}">
      <dgm:prSet phldrT="[Text]" phldr="0"/>
      <dgm:spPr/>
      <dgm:t>
        <a:bodyPr/>
        <a:lstStyle/>
        <a:p>
          <a:r>
            <a:rPr lang="fr-FR" dirty="0">
              <a:solidFill>
                <a:srgbClr val="11384E"/>
              </a:solidFill>
            </a:rPr>
            <a:t>Skills and capacity</a:t>
          </a:r>
        </a:p>
      </dgm:t>
    </dgm:pt>
    <dgm:pt modelId="{0D3DF1DF-AC8D-49B4-90FA-2D84B9659F4B}" type="parTrans" cxnId="{A5C61E38-FF26-4FCA-B53A-E373B9907DD3}">
      <dgm:prSet/>
      <dgm:spPr/>
      <dgm:t>
        <a:bodyPr/>
        <a:lstStyle/>
        <a:p>
          <a:endParaRPr lang="fr-FR"/>
        </a:p>
      </dgm:t>
    </dgm:pt>
    <dgm:pt modelId="{FED3AAF5-4F37-46D7-843F-39437A49BD23}" type="sibTrans" cxnId="{A5C61E38-FF26-4FCA-B53A-E373B9907DD3}">
      <dgm:prSet/>
      <dgm:spPr/>
      <dgm:t>
        <a:bodyPr/>
        <a:lstStyle/>
        <a:p>
          <a:endParaRPr lang="fr-FR"/>
        </a:p>
      </dgm:t>
    </dgm:pt>
    <dgm:pt modelId="{E9311F7E-EDCB-42ED-A3BB-4BD4E6A16698}">
      <dgm:prSet phldrT="[Text]" phldr="0" custT="1"/>
      <dgm:spPr/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>
              <a:solidFill>
                <a:srgbClr val="FFFFFF">
                  <a:lumMod val="75000"/>
                </a:srgbClr>
              </a:solidFill>
              <a:latin typeface="Calibri"/>
              <a:ea typeface="+mn-ea"/>
              <a:cs typeface="+mn-cs"/>
            </a:rPr>
            <a:t>The ‘</a:t>
          </a:r>
          <a:r>
            <a:rPr lang="fr-FR" sz="4700" kern="1200" err="1">
              <a:solidFill>
                <a:srgbClr val="FFFFFF">
                  <a:lumMod val="75000"/>
                </a:srgbClr>
              </a:solidFill>
              <a:latin typeface="Calibri"/>
              <a:ea typeface="+mn-ea"/>
              <a:cs typeface="+mn-cs"/>
            </a:rPr>
            <a:t>missing</a:t>
          </a:r>
          <a:r>
            <a:rPr lang="fr-FR" sz="4700" kern="1200">
              <a:solidFill>
                <a:srgbClr val="FFFFFF">
                  <a:lumMod val="75000"/>
                </a:srgbClr>
              </a:solidFill>
              <a:latin typeface="Calibri"/>
              <a:ea typeface="+mn-ea"/>
              <a:cs typeface="+mn-cs"/>
            </a:rPr>
            <a:t> middle’</a:t>
          </a:r>
        </a:p>
      </dgm:t>
    </dgm:pt>
    <dgm:pt modelId="{E5929C9A-D40B-47DF-B933-466C6CD5739E}" type="parTrans" cxnId="{B503687C-1189-4692-AD9A-AE1E0B43C68B}">
      <dgm:prSet/>
      <dgm:spPr/>
      <dgm:t>
        <a:bodyPr/>
        <a:lstStyle/>
        <a:p>
          <a:endParaRPr lang="fr-FR"/>
        </a:p>
      </dgm:t>
    </dgm:pt>
    <dgm:pt modelId="{4C201FEE-33F7-43AD-83B2-C4544C62B8E1}" type="sibTrans" cxnId="{B503687C-1189-4692-AD9A-AE1E0B43C68B}">
      <dgm:prSet/>
      <dgm:spPr/>
      <dgm:t>
        <a:bodyPr/>
        <a:lstStyle/>
        <a:p>
          <a:endParaRPr lang="fr-FR"/>
        </a:p>
      </dgm:t>
    </dgm:pt>
    <dgm:pt modelId="{85ACE611-5D2E-42AC-9066-AE23C4B47709}">
      <dgm:prSet phldrT="[Text]" phldr="0" custT="1"/>
      <dgm:spPr/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>
              <a:solidFill>
                <a:srgbClr val="FFFFFF">
                  <a:lumMod val="75000"/>
                </a:srgbClr>
              </a:solidFill>
              <a:latin typeface="Calibri"/>
              <a:ea typeface="+mn-ea"/>
              <a:cs typeface="+mn-cs"/>
            </a:rPr>
            <a:t>Investing in people and relationships</a:t>
          </a:r>
        </a:p>
      </dgm:t>
    </dgm:pt>
    <dgm:pt modelId="{7881D70D-B481-4148-91B2-821CA1BD310D}" type="parTrans" cxnId="{ED4307E0-A667-4BC3-B1BF-9DA7BA19E05A}">
      <dgm:prSet/>
      <dgm:spPr/>
      <dgm:t>
        <a:bodyPr/>
        <a:lstStyle/>
        <a:p>
          <a:endParaRPr lang="fr-FR"/>
        </a:p>
      </dgm:t>
    </dgm:pt>
    <dgm:pt modelId="{AF67053E-9E49-4FBB-8A54-C46EEB44D49D}" type="sibTrans" cxnId="{ED4307E0-A667-4BC3-B1BF-9DA7BA19E05A}">
      <dgm:prSet/>
      <dgm:spPr/>
      <dgm:t>
        <a:bodyPr/>
        <a:lstStyle/>
        <a:p>
          <a:endParaRPr lang="fr-FR"/>
        </a:p>
      </dgm:t>
    </dgm:pt>
    <dgm:pt modelId="{21777B6E-B854-4A8A-A1CE-F8E8FCC34566}" type="pres">
      <dgm:prSet presAssocID="{67E897C6-A73B-4DAB-A034-18D4F4816E9B}" presName="Name0" presStyleCnt="0">
        <dgm:presLayoutVars>
          <dgm:dir/>
          <dgm:resizeHandles val="exact"/>
        </dgm:presLayoutVars>
      </dgm:prSet>
      <dgm:spPr/>
    </dgm:pt>
    <dgm:pt modelId="{9AFB7A07-79F2-4DB7-9430-E2140CE7784A}" type="pres">
      <dgm:prSet presAssocID="{45337E32-DBF1-4F1C-A795-467223841EF2}" presName="composite" presStyleCnt="0"/>
      <dgm:spPr/>
    </dgm:pt>
    <dgm:pt modelId="{A4CC9260-B5E6-4617-971F-52A38367B6F7}" type="pres">
      <dgm:prSet presAssocID="{45337E32-DBF1-4F1C-A795-467223841EF2}" presName="rect1" presStyleLbl="trAlignAcc1" presStyleIdx="0" presStyleCnt="4">
        <dgm:presLayoutVars>
          <dgm:bulletEnabled val="1"/>
        </dgm:presLayoutVars>
      </dgm:prSet>
      <dgm:spPr/>
    </dgm:pt>
    <dgm:pt modelId="{67CBE8E9-7F07-45DE-9CF2-40F8CC0972F0}" type="pres">
      <dgm:prSet presAssocID="{45337E32-DBF1-4F1C-A795-467223841EF2}" presName="rect2" presStyleLbl="fgImgPlace1" presStyleIdx="0" presStyleCnt="4"/>
      <dgm:spPr>
        <a:solidFill>
          <a:schemeClr val="bg1">
            <a:lumMod val="75000"/>
          </a:schemeClr>
        </a:solidFill>
      </dgm:spPr>
    </dgm:pt>
    <dgm:pt modelId="{CA41BCAB-3232-4C63-B495-1668CD5CF0D5}" type="pres">
      <dgm:prSet presAssocID="{4F95C412-5147-4B3B-9025-AC8C84EDB2F4}" presName="sibTrans" presStyleCnt="0"/>
      <dgm:spPr/>
    </dgm:pt>
    <dgm:pt modelId="{96E2A39A-6F8B-439D-BB22-971871258F29}" type="pres">
      <dgm:prSet presAssocID="{6B4DE36A-A809-4B2A-AF90-85D31BA1DD86}" presName="composite" presStyleCnt="0"/>
      <dgm:spPr/>
    </dgm:pt>
    <dgm:pt modelId="{0AB9F40B-E274-4CCF-A0AB-0812F52427C7}" type="pres">
      <dgm:prSet presAssocID="{6B4DE36A-A809-4B2A-AF90-85D31BA1DD86}" presName="rect1" presStyleLbl="trAlignAcc1" presStyleIdx="1" presStyleCnt="4">
        <dgm:presLayoutVars>
          <dgm:bulletEnabled val="1"/>
        </dgm:presLayoutVars>
      </dgm:prSet>
      <dgm:spPr/>
    </dgm:pt>
    <dgm:pt modelId="{EA7FBBC1-CA5B-4B0A-9A29-E4795B5FD75D}" type="pres">
      <dgm:prSet presAssocID="{6B4DE36A-A809-4B2A-AF90-85D31BA1DD86}" presName="rect2" presStyleLbl="fgImgPlace1" presStyleIdx="1" presStyleCnt="4"/>
      <dgm:spPr>
        <a:solidFill>
          <a:srgbClr val="0F9C9D"/>
        </a:solidFill>
      </dgm:spPr>
    </dgm:pt>
    <dgm:pt modelId="{EDF8124F-2D9D-446A-9F04-87E1B7A295CC}" type="pres">
      <dgm:prSet presAssocID="{FED3AAF5-4F37-46D7-843F-39437A49BD23}" presName="sibTrans" presStyleCnt="0"/>
      <dgm:spPr/>
    </dgm:pt>
    <dgm:pt modelId="{C04D49EC-FFF3-41B3-A026-CBBE9A48C560}" type="pres">
      <dgm:prSet presAssocID="{E9311F7E-EDCB-42ED-A3BB-4BD4E6A16698}" presName="composite" presStyleCnt="0"/>
      <dgm:spPr/>
    </dgm:pt>
    <dgm:pt modelId="{3F971867-C6B7-4DCE-BAF7-CD41C0AA02A7}" type="pres">
      <dgm:prSet presAssocID="{E9311F7E-EDCB-42ED-A3BB-4BD4E6A16698}" presName="rect1" presStyleLbl="trAlignAcc1" presStyleIdx="2" presStyleCnt="4">
        <dgm:presLayoutVars>
          <dgm:bulletEnabled val="1"/>
        </dgm:presLayoutVars>
      </dgm:prSet>
      <dgm:spPr/>
    </dgm:pt>
    <dgm:pt modelId="{FD6BA081-FB75-474B-9F40-EFA467F5D9DF}" type="pres">
      <dgm:prSet presAssocID="{E9311F7E-EDCB-42ED-A3BB-4BD4E6A16698}" presName="rect2" presStyleLbl="fgImgPlace1" presStyleIdx="2" presStyleCnt="4"/>
      <dgm:spPr>
        <a:solidFill>
          <a:schemeClr val="bg1">
            <a:lumMod val="75000"/>
          </a:schemeClr>
        </a:solidFill>
      </dgm:spPr>
    </dgm:pt>
    <dgm:pt modelId="{B5205459-160D-44B5-82BF-8AF788D78C69}" type="pres">
      <dgm:prSet presAssocID="{4C201FEE-33F7-43AD-83B2-C4544C62B8E1}" presName="sibTrans" presStyleCnt="0"/>
      <dgm:spPr/>
    </dgm:pt>
    <dgm:pt modelId="{94E68504-54C9-443B-AD97-B1EE79C0E146}" type="pres">
      <dgm:prSet presAssocID="{85ACE611-5D2E-42AC-9066-AE23C4B47709}" presName="composite" presStyleCnt="0"/>
      <dgm:spPr/>
    </dgm:pt>
    <dgm:pt modelId="{78985B86-B2A7-4314-989A-8C382D8BFC67}" type="pres">
      <dgm:prSet presAssocID="{85ACE611-5D2E-42AC-9066-AE23C4B47709}" presName="rect1" presStyleLbl="trAlignAcc1" presStyleIdx="3" presStyleCnt="4">
        <dgm:presLayoutVars>
          <dgm:bulletEnabled val="1"/>
        </dgm:presLayoutVars>
      </dgm:prSet>
      <dgm:spPr/>
    </dgm:pt>
    <dgm:pt modelId="{FD4FD527-9845-46FE-950A-4AC26608CA3A}" type="pres">
      <dgm:prSet presAssocID="{85ACE611-5D2E-42AC-9066-AE23C4B47709}" presName="rect2" presStyleLbl="fgImgPlace1" presStyleIdx="3" presStyleCnt="4"/>
      <dgm:spPr>
        <a:solidFill>
          <a:schemeClr val="bg1">
            <a:lumMod val="75000"/>
          </a:schemeClr>
        </a:solidFill>
      </dgm:spPr>
    </dgm:pt>
  </dgm:ptLst>
  <dgm:cxnLst>
    <dgm:cxn modelId="{3CC60E1A-F371-41DA-B8EA-74456F04899E}" type="presOf" srcId="{85ACE611-5D2E-42AC-9066-AE23C4B47709}" destId="{78985B86-B2A7-4314-989A-8C382D8BFC67}" srcOrd="0" destOrd="0" presId="urn:microsoft.com/office/officeart/2008/layout/PictureStrips"/>
    <dgm:cxn modelId="{3EF14532-D405-42C7-8D7B-BDDC2BC9E098}" type="presOf" srcId="{45337E32-DBF1-4F1C-A795-467223841EF2}" destId="{A4CC9260-B5E6-4617-971F-52A38367B6F7}" srcOrd="0" destOrd="0" presId="urn:microsoft.com/office/officeart/2008/layout/PictureStrips"/>
    <dgm:cxn modelId="{A5C61E38-FF26-4FCA-B53A-E373B9907DD3}" srcId="{67E897C6-A73B-4DAB-A034-18D4F4816E9B}" destId="{6B4DE36A-A809-4B2A-AF90-85D31BA1DD86}" srcOrd="1" destOrd="0" parTransId="{0D3DF1DF-AC8D-49B4-90FA-2D84B9659F4B}" sibTransId="{FED3AAF5-4F37-46D7-843F-39437A49BD23}"/>
    <dgm:cxn modelId="{F07E4C4F-5156-492B-85CD-961F40C0BEA2}" type="presOf" srcId="{6B4DE36A-A809-4B2A-AF90-85D31BA1DD86}" destId="{0AB9F40B-E274-4CCF-A0AB-0812F52427C7}" srcOrd="0" destOrd="0" presId="urn:microsoft.com/office/officeart/2008/layout/PictureStrips"/>
    <dgm:cxn modelId="{6B8C1E51-91B0-481D-8CCC-8D87E5697EEC}" srcId="{67E897C6-A73B-4DAB-A034-18D4F4816E9B}" destId="{45337E32-DBF1-4F1C-A795-467223841EF2}" srcOrd="0" destOrd="0" parTransId="{A2121F00-F59A-4386-BEE8-99B3E2E2C781}" sibTransId="{4F95C412-5147-4B3B-9025-AC8C84EDB2F4}"/>
    <dgm:cxn modelId="{B503687C-1189-4692-AD9A-AE1E0B43C68B}" srcId="{67E897C6-A73B-4DAB-A034-18D4F4816E9B}" destId="{E9311F7E-EDCB-42ED-A3BB-4BD4E6A16698}" srcOrd="2" destOrd="0" parTransId="{E5929C9A-D40B-47DF-B933-466C6CD5739E}" sibTransId="{4C201FEE-33F7-43AD-83B2-C4544C62B8E1}"/>
    <dgm:cxn modelId="{E0667FC9-CE8F-4E1A-B2CF-751401C8E55F}" type="presOf" srcId="{E9311F7E-EDCB-42ED-A3BB-4BD4E6A16698}" destId="{3F971867-C6B7-4DCE-BAF7-CD41C0AA02A7}" srcOrd="0" destOrd="0" presId="urn:microsoft.com/office/officeart/2008/layout/PictureStrips"/>
    <dgm:cxn modelId="{ED4307E0-A667-4BC3-B1BF-9DA7BA19E05A}" srcId="{67E897C6-A73B-4DAB-A034-18D4F4816E9B}" destId="{85ACE611-5D2E-42AC-9066-AE23C4B47709}" srcOrd="3" destOrd="0" parTransId="{7881D70D-B481-4148-91B2-821CA1BD310D}" sibTransId="{AF67053E-9E49-4FBB-8A54-C46EEB44D49D}"/>
    <dgm:cxn modelId="{BC61C9E8-42FB-4646-9F39-77A1C7168BE1}" type="presOf" srcId="{67E897C6-A73B-4DAB-A034-18D4F4816E9B}" destId="{21777B6E-B854-4A8A-A1CE-F8E8FCC34566}" srcOrd="0" destOrd="0" presId="urn:microsoft.com/office/officeart/2008/layout/PictureStrips"/>
    <dgm:cxn modelId="{E5BB231A-2C45-41C6-8EBF-19579C12DC68}" type="presParOf" srcId="{21777B6E-B854-4A8A-A1CE-F8E8FCC34566}" destId="{9AFB7A07-79F2-4DB7-9430-E2140CE7784A}" srcOrd="0" destOrd="0" presId="urn:microsoft.com/office/officeart/2008/layout/PictureStrips"/>
    <dgm:cxn modelId="{8EA4EC4E-5D13-479E-8D54-66569E9162B8}" type="presParOf" srcId="{9AFB7A07-79F2-4DB7-9430-E2140CE7784A}" destId="{A4CC9260-B5E6-4617-971F-52A38367B6F7}" srcOrd="0" destOrd="0" presId="urn:microsoft.com/office/officeart/2008/layout/PictureStrips"/>
    <dgm:cxn modelId="{9E039B38-E26A-41F3-B8B6-EE450687F226}" type="presParOf" srcId="{9AFB7A07-79F2-4DB7-9430-E2140CE7784A}" destId="{67CBE8E9-7F07-45DE-9CF2-40F8CC0972F0}" srcOrd="1" destOrd="0" presId="urn:microsoft.com/office/officeart/2008/layout/PictureStrips"/>
    <dgm:cxn modelId="{2360D15D-27B8-4E1F-9CCC-AB2DA0EE8F4A}" type="presParOf" srcId="{21777B6E-B854-4A8A-A1CE-F8E8FCC34566}" destId="{CA41BCAB-3232-4C63-B495-1668CD5CF0D5}" srcOrd="1" destOrd="0" presId="urn:microsoft.com/office/officeart/2008/layout/PictureStrips"/>
    <dgm:cxn modelId="{FAC166F0-1ED0-4E87-900E-0CB1522AC7A4}" type="presParOf" srcId="{21777B6E-B854-4A8A-A1CE-F8E8FCC34566}" destId="{96E2A39A-6F8B-439D-BB22-971871258F29}" srcOrd="2" destOrd="0" presId="urn:microsoft.com/office/officeart/2008/layout/PictureStrips"/>
    <dgm:cxn modelId="{28F09E73-0382-44C0-B096-CEF2DA68CEF0}" type="presParOf" srcId="{96E2A39A-6F8B-439D-BB22-971871258F29}" destId="{0AB9F40B-E274-4CCF-A0AB-0812F52427C7}" srcOrd="0" destOrd="0" presId="urn:microsoft.com/office/officeart/2008/layout/PictureStrips"/>
    <dgm:cxn modelId="{0E686E9D-20D6-46BE-BDDC-8B29CEC48EAA}" type="presParOf" srcId="{96E2A39A-6F8B-439D-BB22-971871258F29}" destId="{EA7FBBC1-CA5B-4B0A-9A29-E4795B5FD75D}" srcOrd="1" destOrd="0" presId="urn:microsoft.com/office/officeart/2008/layout/PictureStrips"/>
    <dgm:cxn modelId="{DFD15B3E-8331-4F58-B4C2-FF2B8BC98E21}" type="presParOf" srcId="{21777B6E-B854-4A8A-A1CE-F8E8FCC34566}" destId="{EDF8124F-2D9D-446A-9F04-87E1B7A295CC}" srcOrd="3" destOrd="0" presId="urn:microsoft.com/office/officeart/2008/layout/PictureStrips"/>
    <dgm:cxn modelId="{D75B4F61-F353-4267-BC61-08F14690F576}" type="presParOf" srcId="{21777B6E-B854-4A8A-A1CE-F8E8FCC34566}" destId="{C04D49EC-FFF3-41B3-A026-CBBE9A48C560}" srcOrd="4" destOrd="0" presId="urn:microsoft.com/office/officeart/2008/layout/PictureStrips"/>
    <dgm:cxn modelId="{A45BAA10-A93A-49ED-B88B-3D62B0ADF7BA}" type="presParOf" srcId="{C04D49EC-FFF3-41B3-A026-CBBE9A48C560}" destId="{3F971867-C6B7-4DCE-BAF7-CD41C0AA02A7}" srcOrd="0" destOrd="0" presId="urn:microsoft.com/office/officeart/2008/layout/PictureStrips"/>
    <dgm:cxn modelId="{2F0A9AB0-D185-49F8-B761-5B83C83A3923}" type="presParOf" srcId="{C04D49EC-FFF3-41B3-A026-CBBE9A48C560}" destId="{FD6BA081-FB75-474B-9F40-EFA467F5D9DF}" srcOrd="1" destOrd="0" presId="urn:microsoft.com/office/officeart/2008/layout/PictureStrips"/>
    <dgm:cxn modelId="{D450217A-A9C0-4DD3-B1F5-6F66697E58D7}" type="presParOf" srcId="{21777B6E-B854-4A8A-A1CE-F8E8FCC34566}" destId="{B5205459-160D-44B5-82BF-8AF788D78C69}" srcOrd="5" destOrd="0" presId="urn:microsoft.com/office/officeart/2008/layout/PictureStrips"/>
    <dgm:cxn modelId="{77FE7975-DB0F-499A-95E2-D975595C5987}" type="presParOf" srcId="{21777B6E-B854-4A8A-A1CE-F8E8FCC34566}" destId="{94E68504-54C9-443B-AD97-B1EE79C0E146}" srcOrd="6" destOrd="0" presId="urn:microsoft.com/office/officeart/2008/layout/PictureStrips"/>
    <dgm:cxn modelId="{74EAB52D-3529-4516-8725-CCABB7C2DD15}" type="presParOf" srcId="{94E68504-54C9-443B-AD97-B1EE79C0E146}" destId="{78985B86-B2A7-4314-989A-8C382D8BFC67}" srcOrd="0" destOrd="0" presId="urn:microsoft.com/office/officeart/2008/layout/PictureStrips"/>
    <dgm:cxn modelId="{EE797E3F-1AA2-4E43-827C-2F70D1EAC2B4}" type="presParOf" srcId="{94E68504-54C9-443B-AD97-B1EE79C0E146}" destId="{FD4FD527-9845-46FE-950A-4AC26608CA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0B648-0FDC-4F16-98E6-9E803C29BE32}" type="doc">
      <dgm:prSet loTypeId="urn:microsoft.com/office/officeart/2005/8/layout/balance1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4CA3311-BED6-4795-9D15-8F28E55AD0BC}">
      <dgm:prSet phldrT="[Text]" phldr="0"/>
      <dgm:spPr>
        <a:solidFill>
          <a:srgbClr val="0F9C9D">
            <a:alpha val="90000"/>
          </a:srgbClr>
        </a:solidFill>
        <a:ln>
          <a:solidFill>
            <a:srgbClr val="0F9C9D">
              <a:alpha val="90000"/>
            </a:srgbClr>
          </a:solidFill>
        </a:ln>
      </dgm:spPr>
      <dgm:t>
        <a:bodyPr/>
        <a:lstStyle/>
        <a:p>
          <a:r>
            <a:rPr lang="en-GB" dirty="0"/>
            <a:t>NSO</a:t>
          </a:r>
          <a:endParaRPr lang="en-US" dirty="0"/>
        </a:p>
      </dgm:t>
    </dgm:pt>
    <dgm:pt modelId="{472D938D-B2D4-427B-AADF-B93CDB1F453C}" type="parTrans" cxnId="{7D3DCCD9-4431-4930-9303-9E504ECE192C}">
      <dgm:prSet/>
      <dgm:spPr/>
      <dgm:t>
        <a:bodyPr/>
        <a:lstStyle/>
        <a:p>
          <a:endParaRPr lang="en-US"/>
        </a:p>
      </dgm:t>
    </dgm:pt>
    <dgm:pt modelId="{C31CCD72-6DE9-4E74-A24B-AA13DA99645D}" type="sibTrans" cxnId="{7D3DCCD9-4431-4930-9303-9E504ECE192C}">
      <dgm:prSet/>
      <dgm:spPr/>
      <dgm:t>
        <a:bodyPr/>
        <a:lstStyle/>
        <a:p>
          <a:endParaRPr lang="en-US"/>
        </a:p>
      </dgm:t>
    </dgm:pt>
    <dgm:pt modelId="{7F5C7E75-BC32-4E9D-9002-68A091625796}">
      <dgm:prSet phldrT="[Text]" phldr="0"/>
      <dgm:spPr>
        <a:solidFill>
          <a:srgbClr val="0F9C9D"/>
        </a:solidFill>
        <a:ln>
          <a:solidFill>
            <a:srgbClr val="0F9C9D"/>
          </a:solidFill>
        </a:ln>
      </dgm:spPr>
      <dgm:t>
        <a:bodyPr/>
        <a:lstStyle/>
        <a:p>
          <a:r>
            <a:rPr lang="en-GB" dirty="0"/>
            <a:t>Curiosity</a:t>
          </a:r>
          <a:endParaRPr lang="en-US" dirty="0"/>
        </a:p>
      </dgm:t>
    </dgm:pt>
    <dgm:pt modelId="{B9234002-5FD4-4B5E-88C9-6B94822D91BC}" type="parTrans" cxnId="{61F00760-25DC-4357-BED3-6C804BCC9516}">
      <dgm:prSet/>
      <dgm:spPr/>
      <dgm:t>
        <a:bodyPr/>
        <a:lstStyle/>
        <a:p>
          <a:endParaRPr lang="en-US"/>
        </a:p>
      </dgm:t>
    </dgm:pt>
    <dgm:pt modelId="{9C19DD8E-75CC-4011-9ECD-042201728D75}" type="sibTrans" cxnId="{61F00760-25DC-4357-BED3-6C804BCC9516}">
      <dgm:prSet/>
      <dgm:spPr/>
      <dgm:t>
        <a:bodyPr/>
        <a:lstStyle/>
        <a:p>
          <a:endParaRPr lang="en-US"/>
        </a:p>
      </dgm:t>
    </dgm:pt>
    <dgm:pt modelId="{4681313B-A7D0-438E-A5AC-1CFD9653BBBD}">
      <dgm:prSet phldrT="[Text]" phldr="0"/>
      <dgm:spPr>
        <a:solidFill>
          <a:srgbClr val="0F9C9D"/>
        </a:solidFill>
        <a:ln>
          <a:solidFill>
            <a:srgbClr val="0F9C9D"/>
          </a:solidFill>
        </a:ln>
      </dgm:spPr>
      <dgm:t>
        <a:bodyPr/>
        <a:lstStyle/>
        <a:p>
          <a:r>
            <a:rPr lang="en-GB" dirty="0"/>
            <a:t>Communication</a:t>
          </a:r>
          <a:endParaRPr lang="en-US" dirty="0"/>
        </a:p>
      </dgm:t>
    </dgm:pt>
    <dgm:pt modelId="{2B28E40E-19A8-47C7-9762-25F3E5C03D74}" type="parTrans" cxnId="{21FA75E0-B303-4940-8D8D-7B8DEBBB5343}">
      <dgm:prSet/>
      <dgm:spPr/>
      <dgm:t>
        <a:bodyPr/>
        <a:lstStyle/>
        <a:p>
          <a:endParaRPr lang="en-US"/>
        </a:p>
      </dgm:t>
    </dgm:pt>
    <dgm:pt modelId="{959D11C8-B7A7-4B3A-87A5-6CC45E267B2E}" type="sibTrans" cxnId="{21FA75E0-B303-4940-8D8D-7B8DEBBB5343}">
      <dgm:prSet/>
      <dgm:spPr/>
      <dgm:t>
        <a:bodyPr/>
        <a:lstStyle/>
        <a:p>
          <a:endParaRPr lang="en-US"/>
        </a:p>
      </dgm:t>
    </dgm:pt>
    <dgm:pt modelId="{01F4DF47-CD33-403A-B9B4-E25A8BDC6332}">
      <dgm:prSet phldrT="[Text]" phldr="0"/>
      <dgm:spPr>
        <a:solidFill>
          <a:srgbClr val="E69742">
            <a:alpha val="90000"/>
          </a:srgbClr>
        </a:solidFill>
      </dgm:spPr>
      <dgm:t>
        <a:bodyPr/>
        <a:lstStyle/>
        <a:p>
          <a:r>
            <a:rPr lang="en-GB" dirty="0"/>
            <a:t>User</a:t>
          </a:r>
          <a:endParaRPr lang="en-US" dirty="0"/>
        </a:p>
      </dgm:t>
    </dgm:pt>
    <dgm:pt modelId="{F78079E2-1181-4C79-A497-AA47599BA6E4}" type="parTrans" cxnId="{DA028823-3B0C-4B44-BBCE-0E6DA672CF4E}">
      <dgm:prSet/>
      <dgm:spPr/>
      <dgm:t>
        <a:bodyPr/>
        <a:lstStyle/>
        <a:p>
          <a:endParaRPr lang="en-US"/>
        </a:p>
      </dgm:t>
    </dgm:pt>
    <dgm:pt modelId="{0E40B07C-AAF8-47D3-873C-2969505E6594}" type="sibTrans" cxnId="{DA028823-3B0C-4B44-BBCE-0E6DA672CF4E}">
      <dgm:prSet/>
      <dgm:spPr/>
      <dgm:t>
        <a:bodyPr/>
        <a:lstStyle/>
        <a:p>
          <a:endParaRPr lang="en-US"/>
        </a:p>
      </dgm:t>
    </dgm:pt>
    <dgm:pt modelId="{5D01C15F-6F15-44D6-ABA4-E4DECF4E041C}">
      <dgm:prSet phldrT="[Text]" phldr="0"/>
      <dgm:spPr/>
      <dgm:t>
        <a:bodyPr/>
        <a:lstStyle/>
        <a:p>
          <a:r>
            <a:rPr lang="en-GB" dirty="0"/>
            <a:t>Curiosity</a:t>
          </a:r>
          <a:endParaRPr lang="en-US" dirty="0"/>
        </a:p>
      </dgm:t>
    </dgm:pt>
    <dgm:pt modelId="{05C22E75-E736-485B-B0F8-FC9A89D4B54A}" type="parTrans" cxnId="{7BEA4C18-EDDA-46DC-B25B-CEE9E8546F7F}">
      <dgm:prSet/>
      <dgm:spPr/>
      <dgm:t>
        <a:bodyPr/>
        <a:lstStyle/>
        <a:p>
          <a:endParaRPr lang="en-US"/>
        </a:p>
      </dgm:t>
    </dgm:pt>
    <dgm:pt modelId="{19E73259-CD15-4DEA-8D4D-5D3597E9FEB6}" type="sibTrans" cxnId="{7BEA4C18-EDDA-46DC-B25B-CEE9E8546F7F}">
      <dgm:prSet/>
      <dgm:spPr/>
      <dgm:t>
        <a:bodyPr/>
        <a:lstStyle/>
        <a:p>
          <a:endParaRPr lang="en-US"/>
        </a:p>
      </dgm:t>
    </dgm:pt>
    <dgm:pt modelId="{D5A9A4BC-8844-40B8-8DA2-EFD9202E0349}">
      <dgm:prSet phldrT="[Text]" phldr="0"/>
      <dgm:spPr/>
      <dgm:t>
        <a:bodyPr/>
        <a:lstStyle/>
        <a:p>
          <a:r>
            <a:rPr lang="en-GB" dirty="0"/>
            <a:t>Data analysis</a:t>
          </a:r>
          <a:endParaRPr lang="en-US" dirty="0"/>
        </a:p>
      </dgm:t>
    </dgm:pt>
    <dgm:pt modelId="{70A25B81-8447-400C-8082-A6106F19D08C}" type="parTrans" cxnId="{BAF7D8E7-FF65-4268-A30E-CBD181286237}">
      <dgm:prSet/>
      <dgm:spPr/>
      <dgm:t>
        <a:bodyPr/>
        <a:lstStyle/>
        <a:p>
          <a:endParaRPr lang="en-US"/>
        </a:p>
      </dgm:t>
    </dgm:pt>
    <dgm:pt modelId="{F846F78D-F279-4CC3-B2D3-90A6AB7EA7E2}" type="sibTrans" cxnId="{BAF7D8E7-FF65-4268-A30E-CBD181286237}">
      <dgm:prSet/>
      <dgm:spPr/>
      <dgm:t>
        <a:bodyPr/>
        <a:lstStyle/>
        <a:p>
          <a:endParaRPr lang="en-US"/>
        </a:p>
      </dgm:t>
    </dgm:pt>
    <dgm:pt modelId="{E334216D-E6D4-4AA9-A183-22E33DCC965B}">
      <dgm:prSet phldrT="[Text]" phldr="0"/>
      <dgm:spPr/>
      <dgm:t>
        <a:bodyPr/>
        <a:lstStyle/>
        <a:p>
          <a:r>
            <a:rPr lang="en-GB" dirty="0"/>
            <a:t>Data literacy</a:t>
          </a:r>
          <a:endParaRPr lang="en-US" dirty="0"/>
        </a:p>
      </dgm:t>
    </dgm:pt>
    <dgm:pt modelId="{3CC61139-5901-44D3-AD8D-D27FD0AE6264}" type="parTrans" cxnId="{244CEC7B-367F-4DAF-8E75-ADB178AC1FDB}">
      <dgm:prSet/>
      <dgm:spPr/>
      <dgm:t>
        <a:bodyPr/>
        <a:lstStyle/>
        <a:p>
          <a:endParaRPr lang="en-US"/>
        </a:p>
      </dgm:t>
    </dgm:pt>
    <dgm:pt modelId="{17BE2101-C6E0-4E54-B65E-E939C29F72ED}" type="sibTrans" cxnId="{244CEC7B-367F-4DAF-8E75-ADB178AC1FDB}">
      <dgm:prSet/>
      <dgm:spPr/>
      <dgm:t>
        <a:bodyPr/>
        <a:lstStyle/>
        <a:p>
          <a:endParaRPr lang="en-US"/>
        </a:p>
      </dgm:t>
    </dgm:pt>
    <dgm:pt modelId="{21E0B220-FFBB-45FE-9F7B-D0612BFAB19A}" type="pres">
      <dgm:prSet presAssocID="{4D80B648-0FDC-4F16-98E6-9E803C29BE32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29BD421B-F35A-40C2-B884-818ED81083AC}" type="pres">
      <dgm:prSet presAssocID="{4D80B648-0FDC-4F16-98E6-9E803C29BE32}" presName="dummyMaxCanvas" presStyleCnt="0"/>
      <dgm:spPr/>
    </dgm:pt>
    <dgm:pt modelId="{C11D3B02-6D97-4A3A-8F54-24B8B35E5FD6}" type="pres">
      <dgm:prSet presAssocID="{4D80B648-0FDC-4F16-98E6-9E803C29BE32}" presName="parentComposite" presStyleCnt="0"/>
      <dgm:spPr/>
    </dgm:pt>
    <dgm:pt modelId="{D67211EF-1E35-4FBC-943E-B040209C64FF}" type="pres">
      <dgm:prSet presAssocID="{4D80B648-0FDC-4F16-98E6-9E803C29BE32}" presName="parent1" presStyleLbl="alignAccFollowNode1" presStyleIdx="0" presStyleCnt="4">
        <dgm:presLayoutVars>
          <dgm:chMax val="4"/>
        </dgm:presLayoutVars>
      </dgm:prSet>
      <dgm:spPr/>
    </dgm:pt>
    <dgm:pt modelId="{2C45679E-405E-469A-BEF9-1670D75288E9}" type="pres">
      <dgm:prSet presAssocID="{4D80B648-0FDC-4F16-98E6-9E803C29BE32}" presName="parent2" presStyleLbl="alignAccFollowNode1" presStyleIdx="1" presStyleCnt="4">
        <dgm:presLayoutVars>
          <dgm:chMax val="4"/>
        </dgm:presLayoutVars>
      </dgm:prSet>
      <dgm:spPr/>
    </dgm:pt>
    <dgm:pt modelId="{B1868C18-50A0-4E86-8FF6-D4C8BB3DAEA5}" type="pres">
      <dgm:prSet presAssocID="{4D80B648-0FDC-4F16-98E6-9E803C29BE32}" presName="childrenComposite" presStyleCnt="0"/>
      <dgm:spPr/>
    </dgm:pt>
    <dgm:pt modelId="{225AF279-518C-405E-B703-FF5BDC272E80}" type="pres">
      <dgm:prSet presAssocID="{4D80B648-0FDC-4F16-98E6-9E803C29BE32}" presName="dummyMaxCanvas_ChildArea" presStyleCnt="0"/>
      <dgm:spPr/>
    </dgm:pt>
    <dgm:pt modelId="{BCC89013-68BC-4DB1-9F22-1F0C367740B9}" type="pres">
      <dgm:prSet presAssocID="{4D80B648-0FDC-4F16-98E6-9E803C29BE32}" presName="fulcrum" presStyleLbl="alignAccFollowNode1" presStyleIdx="2" presStyleCnt="4"/>
      <dgm:spPr>
        <a:solidFill>
          <a:srgbClr val="EB6B4D">
            <a:alpha val="90000"/>
          </a:srgbClr>
        </a:solidFill>
      </dgm:spPr>
    </dgm:pt>
    <dgm:pt modelId="{B5B7F4D5-E72C-4777-9A5E-5092FECFC3F2}" type="pres">
      <dgm:prSet presAssocID="{4D80B648-0FDC-4F16-98E6-9E803C29BE32}" presName="balance_23" presStyleLbl="alignAccFollowNode1" presStyleIdx="3" presStyleCnt="4">
        <dgm:presLayoutVars>
          <dgm:bulletEnabled val="1"/>
        </dgm:presLayoutVars>
      </dgm:prSet>
      <dgm:spPr>
        <a:solidFill>
          <a:srgbClr val="EB6B4D">
            <a:alpha val="90000"/>
          </a:srgbClr>
        </a:solidFill>
      </dgm:spPr>
    </dgm:pt>
    <dgm:pt modelId="{083DBC42-9F3B-434C-8CB2-41E926CCB86A}" type="pres">
      <dgm:prSet presAssocID="{4D80B648-0FDC-4F16-98E6-9E803C29BE32}" presName="right_23_1" presStyleLbl="node1" presStyleIdx="0" presStyleCnt="5">
        <dgm:presLayoutVars>
          <dgm:bulletEnabled val="1"/>
        </dgm:presLayoutVars>
      </dgm:prSet>
      <dgm:spPr/>
    </dgm:pt>
    <dgm:pt modelId="{D66FF7E5-DBF7-4604-93CC-96F083E16A30}" type="pres">
      <dgm:prSet presAssocID="{4D80B648-0FDC-4F16-98E6-9E803C29BE32}" presName="right_23_2" presStyleLbl="node1" presStyleIdx="1" presStyleCnt="5">
        <dgm:presLayoutVars>
          <dgm:bulletEnabled val="1"/>
        </dgm:presLayoutVars>
      </dgm:prSet>
      <dgm:spPr/>
    </dgm:pt>
    <dgm:pt modelId="{453DD98E-615F-4E7C-B4FE-8AFE60AA6877}" type="pres">
      <dgm:prSet presAssocID="{4D80B648-0FDC-4F16-98E6-9E803C29BE32}" presName="right_23_3" presStyleLbl="node1" presStyleIdx="2" presStyleCnt="5">
        <dgm:presLayoutVars>
          <dgm:bulletEnabled val="1"/>
        </dgm:presLayoutVars>
      </dgm:prSet>
      <dgm:spPr/>
    </dgm:pt>
    <dgm:pt modelId="{82EB76AB-1CC7-45DD-A7EC-9234ECCB4928}" type="pres">
      <dgm:prSet presAssocID="{4D80B648-0FDC-4F16-98E6-9E803C29BE32}" presName="left_23_1" presStyleLbl="node1" presStyleIdx="3" presStyleCnt="5">
        <dgm:presLayoutVars>
          <dgm:bulletEnabled val="1"/>
        </dgm:presLayoutVars>
      </dgm:prSet>
      <dgm:spPr/>
    </dgm:pt>
    <dgm:pt modelId="{03E25BB8-4791-48D8-815A-149ED88F6B89}" type="pres">
      <dgm:prSet presAssocID="{4D80B648-0FDC-4F16-98E6-9E803C29BE32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7BEA4C18-EDDA-46DC-B25B-CEE9E8546F7F}" srcId="{01F4DF47-CD33-403A-B9B4-E25A8BDC6332}" destId="{5D01C15F-6F15-44D6-ABA4-E4DECF4E041C}" srcOrd="0" destOrd="0" parTransId="{05C22E75-E736-485B-B0F8-FC9A89D4B54A}" sibTransId="{19E73259-CD15-4DEA-8D4D-5D3597E9FEB6}"/>
    <dgm:cxn modelId="{DA028823-3B0C-4B44-BBCE-0E6DA672CF4E}" srcId="{4D80B648-0FDC-4F16-98E6-9E803C29BE32}" destId="{01F4DF47-CD33-403A-B9B4-E25A8BDC6332}" srcOrd="1" destOrd="0" parTransId="{F78079E2-1181-4C79-A497-AA47599BA6E4}" sibTransId="{0E40B07C-AAF8-47D3-873C-2969505E6594}"/>
    <dgm:cxn modelId="{20E6D234-57A6-4A36-82C5-AE7D627AD03C}" type="presOf" srcId="{D5A9A4BC-8844-40B8-8DA2-EFD9202E0349}" destId="{D66FF7E5-DBF7-4604-93CC-96F083E16A30}" srcOrd="0" destOrd="0" presId="urn:microsoft.com/office/officeart/2005/8/layout/balance1"/>
    <dgm:cxn modelId="{461A3835-CC0B-4EC5-A739-783847E5F080}" type="presOf" srcId="{E334216D-E6D4-4AA9-A183-22E33DCC965B}" destId="{453DD98E-615F-4E7C-B4FE-8AFE60AA6877}" srcOrd="0" destOrd="0" presId="urn:microsoft.com/office/officeart/2005/8/layout/balance1"/>
    <dgm:cxn modelId="{0DC43B3C-C3ED-4217-AF81-31221B0A5360}" type="presOf" srcId="{C4CA3311-BED6-4795-9D15-8F28E55AD0BC}" destId="{D67211EF-1E35-4FBC-943E-B040209C64FF}" srcOrd="0" destOrd="0" presId="urn:microsoft.com/office/officeart/2005/8/layout/balance1"/>
    <dgm:cxn modelId="{61F00760-25DC-4357-BED3-6C804BCC9516}" srcId="{C4CA3311-BED6-4795-9D15-8F28E55AD0BC}" destId="{7F5C7E75-BC32-4E9D-9002-68A091625796}" srcOrd="0" destOrd="0" parTransId="{B9234002-5FD4-4B5E-88C9-6B94822D91BC}" sibTransId="{9C19DD8E-75CC-4011-9ECD-042201728D75}"/>
    <dgm:cxn modelId="{860E9D46-3ED5-4FC6-B17B-DB7F77EAC652}" type="presOf" srcId="{7F5C7E75-BC32-4E9D-9002-68A091625796}" destId="{82EB76AB-1CC7-45DD-A7EC-9234ECCB4928}" srcOrd="0" destOrd="0" presId="urn:microsoft.com/office/officeart/2005/8/layout/balance1"/>
    <dgm:cxn modelId="{244CEC7B-367F-4DAF-8E75-ADB178AC1FDB}" srcId="{01F4DF47-CD33-403A-B9B4-E25A8BDC6332}" destId="{E334216D-E6D4-4AA9-A183-22E33DCC965B}" srcOrd="2" destOrd="0" parTransId="{3CC61139-5901-44D3-AD8D-D27FD0AE6264}" sibTransId="{17BE2101-C6E0-4E54-B65E-E939C29F72ED}"/>
    <dgm:cxn modelId="{26935DD4-E0C6-4B8F-B539-755B3424AE57}" type="presOf" srcId="{5D01C15F-6F15-44D6-ABA4-E4DECF4E041C}" destId="{083DBC42-9F3B-434C-8CB2-41E926CCB86A}" srcOrd="0" destOrd="0" presId="urn:microsoft.com/office/officeart/2005/8/layout/balance1"/>
    <dgm:cxn modelId="{A1434FD5-0C0F-4D5D-91EE-B2042754FFD5}" type="presOf" srcId="{01F4DF47-CD33-403A-B9B4-E25A8BDC6332}" destId="{2C45679E-405E-469A-BEF9-1670D75288E9}" srcOrd="0" destOrd="0" presId="urn:microsoft.com/office/officeart/2005/8/layout/balance1"/>
    <dgm:cxn modelId="{7D3DCCD9-4431-4930-9303-9E504ECE192C}" srcId="{4D80B648-0FDC-4F16-98E6-9E803C29BE32}" destId="{C4CA3311-BED6-4795-9D15-8F28E55AD0BC}" srcOrd="0" destOrd="0" parTransId="{472D938D-B2D4-427B-AADF-B93CDB1F453C}" sibTransId="{C31CCD72-6DE9-4E74-A24B-AA13DA99645D}"/>
    <dgm:cxn modelId="{21FA75E0-B303-4940-8D8D-7B8DEBBB5343}" srcId="{C4CA3311-BED6-4795-9D15-8F28E55AD0BC}" destId="{4681313B-A7D0-438E-A5AC-1CFD9653BBBD}" srcOrd="1" destOrd="0" parTransId="{2B28E40E-19A8-47C7-9762-25F3E5C03D74}" sibTransId="{959D11C8-B7A7-4B3A-87A5-6CC45E267B2E}"/>
    <dgm:cxn modelId="{BAF7D8E7-FF65-4268-A30E-CBD181286237}" srcId="{01F4DF47-CD33-403A-B9B4-E25A8BDC6332}" destId="{D5A9A4BC-8844-40B8-8DA2-EFD9202E0349}" srcOrd="1" destOrd="0" parTransId="{70A25B81-8447-400C-8082-A6106F19D08C}" sibTransId="{F846F78D-F279-4CC3-B2D3-90A6AB7EA7E2}"/>
    <dgm:cxn modelId="{4DEC84F1-1B69-4C3C-AEB1-A67AED9A1414}" type="presOf" srcId="{4681313B-A7D0-438E-A5AC-1CFD9653BBBD}" destId="{03E25BB8-4791-48D8-815A-149ED88F6B89}" srcOrd="0" destOrd="0" presId="urn:microsoft.com/office/officeart/2005/8/layout/balance1"/>
    <dgm:cxn modelId="{E785F1FD-CB38-41B6-AF8C-8E1BF8BC3CDE}" type="presOf" srcId="{4D80B648-0FDC-4F16-98E6-9E803C29BE32}" destId="{21E0B220-FFBB-45FE-9F7B-D0612BFAB19A}" srcOrd="0" destOrd="0" presId="urn:microsoft.com/office/officeart/2005/8/layout/balance1"/>
    <dgm:cxn modelId="{F7E14BEE-675B-48BB-AAB0-5A11D982FE87}" type="presParOf" srcId="{21E0B220-FFBB-45FE-9F7B-D0612BFAB19A}" destId="{29BD421B-F35A-40C2-B884-818ED81083AC}" srcOrd="0" destOrd="0" presId="urn:microsoft.com/office/officeart/2005/8/layout/balance1"/>
    <dgm:cxn modelId="{475ADA3D-63E7-4D49-BD90-FAA7759F830C}" type="presParOf" srcId="{21E0B220-FFBB-45FE-9F7B-D0612BFAB19A}" destId="{C11D3B02-6D97-4A3A-8F54-24B8B35E5FD6}" srcOrd="1" destOrd="0" presId="urn:microsoft.com/office/officeart/2005/8/layout/balance1"/>
    <dgm:cxn modelId="{533CF8FE-F18E-4A5B-BC16-3F72375E0337}" type="presParOf" srcId="{C11D3B02-6D97-4A3A-8F54-24B8B35E5FD6}" destId="{D67211EF-1E35-4FBC-943E-B040209C64FF}" srcOrd="0" destOrd="0" presId="urn:microsoft.com/office/officeart/2005/8/layout/balance1"/>
    <dgm:cxn modelId="{A921F36B-B855-4D6E-9DAF-F32E80DF5E5A}" type="presParOf" srcId="{C11D3B02-6D97-4A3A-8F54-24B8B35E5FD6}" destId="{2C45679E-405E-469A-BEF9-1670D75288E9}" srcOrd="1" destOrd="0" presId="urn:microsoft.com/office/officeart/2005/8/layout/balance1"/>
    <dgm:cxn modelId="{5253EF6D-C8A0-499B-AF44-6A67BBE60744}" type="presParOf" srcId="{21E0B220-FFBB-45FE-9F7B-D0612BFAB19A}" destId="{B1868C18-50A0-4E86-8FF6-D4C8BB3DAEA5}" srcOrd="2" destOrd="0" presId="urn:microsoft.com/office/officeart/2005/8/layout/balance1"/>
    <dgm:cxn modelId="{927D6ABF-0E24-457B-9F2A-A1C67649E1F9}" type="presParOf" srcId="{B1868C18-50A0-4E86-8FF6-D4C8BB3DAEA5}" destId="{225AF279-518C-405E-B703-FF5BDC272E80}" srcOrd="0" destOrd="0" presId="urn:microsoft.com/office/officeart/2005/8/layout/balance1"/>
    <dgm:cxn modelId="{313DB410-5CE3-4A49-8BFE-44D75F3FE665}" type="presParOf" srcId="{B1868C18-50A0-4E86-8FF6-D4C8BB3DAEA5}" destId="{BCC89013-68BC-4DB1-9F22-1F0C367740B9}" srcOrd="1" destOrd="0" presId="urn:microsoft.com/office/officeart/2005/8/layout/balance1"/>
    <dgm:cxn modelId="{6A779B5E-4281-43CC-8F93-B19C5DDDEC93}" type="presParOf" srcId="{B1868C18-50A0-4E86-8FF6-D4C8BB3DAEA5}" destId="{B5B7F4D5-E72C-4777-9A5E-5092FECFC3F2}" srcOrd="2" destOrd="0" presId="urn:microsoft.com/office/officeart/2005/8/layout/balance1"/>
    <dgm:cxn modelId="{BE8C5C9A-56E2-42E1-8C6E-9BB5F3642DE8}" type="presParOf" srcId="{B1868C18-50A0-4E86-8FF6-D4C8BB3DAEA5}" destId="{083DBC42-9F3B-434C-8CB2-41E926CCB86A}" srcOrd="3" destOrd="0" presId="urn:microsoft.com/office/officeart/2005/8/layout/balance1"/>
    <dgm:cxn modelId="{A94B2923-E316-4E1C-8812-44F495A2E099}" type="presParOf" srcId="{B1868C18-50A0-4E86-8FF6-D4C8BB3DAEA5}" destId="{D66FF7E5-DBF7-4604-93CC-96F083E16A30}" srcOrd="4" destOrd="0" presId="urn:microsoft.com/office/officeart/2005/8/layout/balance1"/>
    <dgm:cxn modelId="{0F9D93BA-306F-4862-A32D-23B88707E31C}" type="presParOf" srcId="{B1868C18-50A0-4E86-8FF6-D4C8BB3DAEA5}" destId="{453DD98E-615F-4E7C-B4FE-8AFE60AA6877}" srcOrd="5" destOrd="0" presId="urn:microsoft.com/office/officeart/2005/8/layout/balance1"/>
    <dgm:cxn modelId="{E70832E2-B7E9-417C-961C-F6714B56DF59}" type="presParOf" srcId="{B1868C18-50A0-4E86-8FF6-D4C8BB3DAEA5}" destId="{82EB76AB-1CC7-45DD-A7EC-9234ECCB4928}" srcOrd="6" destOrd="0" presId="urn:microsoft.com/office/officeart/2005/8/layout/balance1"/>
    <dgm:cxn modelId="{C43CCB52-BF65-49FD-ADBB-154B59183637}" type="presParOf" srcId="{B1868C18-50A0-4E86-8FF6-D4C8BB3DAEA5}" destId="{03E25BB8-4791-48D8-815A-149ED88F6B89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C9260-B5E6-4617-971F-52A38367B6F7}">
      <dsp:nvSpPr>
        <dsp:cNvPr id="0" name=""/>
        <dsp:cNvSpPr/>
      </dsp:nvSpPr>
      <dsp:spPr>
        <a:xfrm>
          <a:off x="271465" y="1337717"/>
          <a:ext cx="6387552" cy="19961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032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>
              <a:solidFill>
                <a:srgbClr val="11384E"/>
              </a:solidFill>
            </a:rPr>
            <a:t>Aligning production and demand</a:t>
          </a:r>
        </a:p>
      </dsp:txBody>
      <dsp:txXfrm>
        <a:off x="271465" y="1337717"/>
        <a:ext cx="6387552" cy="1996110"/>
      </dsp:txXfrm>
    </dsp:sp>
    <dsp:sp modelId="{67CBE8E9-7F07-45DE-9CF2-40F8CC0972F0}">
      <dsp:nvSpPr>
        <dsp:cNvPr id="0" name=""/>
        <dsp:cNvSpPr/>
      </dsp:nvSpPr>
      <dsp:spPr>
        <a:xfrm>
          <a:off x="5317" y="1049390"/>
          <a:ext cx="1397277" cy="2095915"/>
        </a:xfrm>
        <a:prstGeom prst="rect">
          <a:avLst/>
        </a:prstGeom>
        <a:solidFill>
          <a:srgbClr val="E697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9F40B-E274-4CCF-A0AB-0812F52427C7}">
      <dsp:nvSpPr>
        <dsp:cNvPr id="0" name=""/>
        <dsp:cNvSpPr/>
      </dsp:nvSpPr>
      <dsp:spPr>
        <a:xfrm>
          <a:off x="7261216" y="1337717"/>
          <a:ext cx="6387552" cy="19961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032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>
              <a:solidFill>
                <a:srgbClr val="11384E"/>
              </a:solidFill>
            </a:rPr>
            <a:t>Skills and capacity</a:t>
          </a:r>
        </a:p>
      </dsp:txBody>
      <dsp:txXfrm>
        <a:off x="7261216" y="1337717"/>
        <a:ext cx="6387552" cy="1996110"/>
      </dsp:txXfrm>
    </dsp:sp>
    <dsp:sp modelId="{EA7FBBC1-CA5B-4B0A-9A29-E4795B5FD75D}">
      <dsp:nvSpPr>
        <dsp:cNvPr id="0" name=""/>
        <dsp:cNvSpPr/>
      </dsp:nvSpPr>
      <dsp:spPr>
        <a:xfrm>
          <a:off x="6995068" y="1049390"/>
          <a:ext cx="1397277" cy="2095915"/>
        </a:xfrm>
        <a:prstGeom prst="rect">
          <a:avLst/>
        </a:prstGeom>
        <a:solidFill>
          <a:srgbClr val="0F9C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71867-C6B7-4DCE-BAF7-CD41C0AA02A7}">
      <dsp:nvSpPr>
        <dsp:cNvPr id="0" name=""/>
        <dsp:cNvSpPr/>
      </dsp:nvSpPr>
      <dsp:spPr>
        <a:xfrm>
          <a:off x="271465" y="3850598"/>
          <a:ext cx="6387552" cy="19961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032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>
              <a:solidFill>
                <a:srgbClr val="11384E"/>
              </a:solidFill>
            </a:rPr>
            <a:t>The ‘missing middle’</a:t>
          </a:r>
        </a:p>
      </dsp:txBody>
      <dsp:txXfrm>
        <a:off x="271465" y="3850598"/>
        <a:ext cx="6387552" cy="1996110"/>
      </dsp:txXfrm>
    </dsp:sp>
    <dsp:sp modelId="{FD6BA081-FB75-474B-9F40-EFA467F5D9DF}">
      <dsp:nvSpPr>
        <dsp:cNvPr id="0" name=""/>
        <dsp:cNvSpPr/>
      </dsp:nvSpPr>
      <dsp:spPr>
        <a:xfrm>
          <a:off x="5317" y="3562271"/>
          <a:ext cx="1397277" cy="2095915"/>
        </a:xfrm>
        <a:prstGeom prst="rect">
          <a:avLst/>
        </a:prstGeom>
        <a:solidFill>
          <a:srgbClr val="EB6B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85B86-B2A7-4314-989A-8C382D8BFC67}">
      <dsp:nvSpPr>
        <dsp:cNvPr id="0" name=""/>
        <dsp:cNvSpPr/>
      </dsp:nvSpPr>
      <dsp:spPr>
        <a:xfrm>
          <a:off x="7261216" y="3850598"/>
          <a:ext cx="6387552" cy="19961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032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/>
            <a:t>Investing in people and relationships</a:t>
          </a:r>
        </a:p>
      </dsp:txBody>
      <dsp:txXfrm>
        <a:off x="7261216" y="3850598"/>
        <a:ext cx="6387552" cy="1996110"/>
      </dsp:txXfrm>
    </dsp:sp>
    <dsp:sp modelId="{FD4FD527-9845-46FE-950A-4AC26608CA3A}">
      <dsp:nvSpPr>
        <dsp:cNvPr id="0" name=""/>
        <dsp:cNvSpPr/>
      </dsp:nvSpPr>
      <dsp:spPr>
        <a:xfrm>
          <a:off x="6995068" y="3562271"/>
          <a:ext cx="1397277" cy="2095915"/>
        </a:xfrm>
        <a:prstGeom prst="rect">
          <a:avLst/>
        </a:prstGeom>
        <a:solidFill>
          <a:srgbClr val="226F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C9260-B5E6-4617-971F-52A38367B6F7}">
      <dsp:nvSpPr>
        <dsp:cNvPr id="0" name=""/>
        <dsp:cNvSpPr/>
      </dsp:nvSpPr>
      <dsp:spPr>
        <a:xfrm>
          <a:off x="271465" y="1337717"/>
          <a:ext cx="6387552" cy="19961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032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>
              <a:solidFill>
                <a:schemeClr val="bg1">
                  <a:lumMod val="75000"/>
                </a:schemeClr>
              </a:solidFill>
            </a:rPr>
            <a:t>Aligning production and demand</a:t>
          </a:r>
        </a:p>
      </dsp:txBody>
      <dsp:txXfrm>
        <a:off x="271465" y="1337717"/>
        <a:ext cx="6387552" cy="1996110"/>
      </dsp:txXfrm>
    </dsp:sp>
    <dsp:sp modelId="{67CBE8E9-7F07-45DE-9CF2-40F8CC0972F0}">
      <dsp:nvSpPr>
        <dsp:cNvPr id="0" name=""/>
        <dsp:cNvSpPr/>
      </dsp:nvSpPr>
      <dsp:spPr>
        <a:xfrm>
          <a:off x="5317" y="1049390"/>
          <a:ext cx="1397277" cy="209591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9F40B-E274-4CCF-A0AB-0812F52427C7}">
      <dsp:nvSpPr>
        <dsp:cNvPr id="0" name=""/>
        <dsp:cNvSpPr/>
      </dsp:nvSpPr>
      <dsp:spPr>
        <a:xfrm>
          <a:off x="7261216" y="1337717"/>
          <a:ext cx="6387552" cy="19961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032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>
              <a:solidFill>
                <a:srgbClr val="11384E"/>
              </a:solidFill>
            </a:rPr>
            <a:t>Skills and capacity</a:t>
          </a:r>
        </a:p>
      </dsp:txBody>
      <dsp:txXfrm>
        <a:off x="7261216" y="1337717"/>
        <a:ext cx="6387552" cy="1996110"/>
      </dsp:txXfrm>
    </dsp:sp>
    <dsp:sp modelId="{EA7FBBC1-CA5B-4B0A-9A29-E4795B5FD75D}">
      <dsp:nvSpPr>
        <dsp:cNvPr id="0" name=""/>
        <dsp:cNvSpPr/>
      </dsp:nvSpPr>
      <dsp:spPr>
        <a:xfrm>
          <a:off x="6995068" y="1049390"/>
          <a:ext cx="1397277" cy="2095915"/>
        </a:xfrm>
        <a:prstGeom prst="rect">
          <a:avLst/>
        </a:prstGeom>
        <a:solidFill>
          <a:srgbClr val="0F9C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71867-C6B7-4DCE-BAF7-CD41C0AA02A7}">
      <dsp:nvSpPr>
        <dsp:cNvPr id="0" name=""/>
        <dsp:cNvSpPr/>
      </dsp:nvSpPr>
      <dsp:spPr>
        <a:xfrm>
          <a:off x="271465" y="3850598"/>
          <a:ext cx="6387552" cy="19961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032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>
              <a:solidFill>
                <a:srgbClr val="FFFFFF">
                  <a:lumMod val="75000"/>
                </a:srgbClr>
              </a:solidFill>
              <a:latin typeface="Calibri"/>
              <a:ea typeface="+mn-ea"/>
              <a:cs typeface="+mn-cs"/>
            </a:rPr>
            <a:t>The ‘</a:t>
          </a:r>
          <a:r>
            <a:rPr lang="fr-FR" sz="4700" kern="1200" err="1">
              <a:solidFill>
                <a:srgbClr val="FFFFFF">
                  <a:lumMod val="75000"/>
                </a:srgbClr>
              </a:solidFill>
              <a:latin typeface="Calibri"/>
              <a:ea typeface="+mn-ea"/>
              <a:cs typeface="+mn-cs"/>
            </a:rPr>
            <a:t>missing</a:t>
          </a:r>
          <a:r>
            <a:rPr lang="fr-FR" sz="4700" kern="1200">
              <a:solidFill>
                <a:srgbClr val="FFFFFF">
                  <a:lumMod val="75000"/>
                </a:srgbClr>
              </a:solidFill>
              <a:latin typeface="Calibri"/>
              <a:ea typeface="+mn-ea"/>
              <a:cs typeface="+mn-cs"/>
            </a:rPr>
            <a:t> middle’</a:t>
          </a:r>
        </a:p>
      </dsp:txBody>
      <dsp:txXfrm>
        <a:off x="271465" y="3850598"/>
        <a:ext cx="6387552" cy="1996110"/>
      </dsp:txXfrm>
    </dsp:sp>
    <dsp:sp modelId="{FD6BA081-FB75-474B-9F40-EFA467F5D9DF}">
      <dsp:nvSpPr>
        <dsp:cNvPr id="0" name=""/>
        <dsp:cNvSpPr/>
      </dsp:nvSpPr>
      <dsp:spPr>
        <a:xfrm>
          <a:off x="5317" y="3562271"/>
          <a:ext cx="1397277" cy="209591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85B86-B2A7-4314-989A-8C382D8BFC67}">
      <dsp:nvSpPr>
        <dsp:cNvPr id="0" name=""/>
        <dsp:cNvSpPr/>
      </dsp:nvSpPr>
      <dsp:spPr>
        <a:xfrm>
          <a:off x="7261216" y="3850598"/>
          <a:ext cx="6387552" cy="19961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2032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700" kern="1200" dirty="0">
              <a:solidFill>
                <a:srgbClr val="FFFFFF">
                  <a:lumMod val="75000"/>
                </a:srgbClr>
              </a:solidFill>
              <a:latin typeface="Calibri"/>
              <a:ea typeface="+mn-ea"/>
              <a:cs typeface="+mn-cs"/>
            </a:rPr>
            <a:t>Investing in people and relationships</a:t>
          </a:r>
        </a:p>
      </dsp:txBody>
      <dsp:txXfrm>
        <a:off x="7261216" y="3850598"/>
        <a:ext cx="6387552" cy="1996110"/>
      </dsp:txXfrm>
    </dsp:sp>
    <dsp:sp modelId="{FD4FD527-9845-46FE-950A-4AC26608CA3A}">
      <dsp:nvSpPr>
        <dsp:cNvPr id="0" name=""/>
        <dsp:cNvSpPr/>
      </dsp:nvSpPr>
      <dsp:spPr>
        <a:xfrm>
          <a:off x="6995068" y="3562271"/>
          <a:ext cx="1397277" cy="209591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211EF-1E35-4FBC-943E-B040209C64FF}">
      <dsp:nvSpPr>
        <dsp:cNvPr id="0" name=""/>
        <dsp:cNvSpPr/>
      </dsp:nvSpPr>
      <dsp:spPr>
        <a:xfrm>
          <a:off x="3792759" y="0"/>
          <a:ext cx="2482596" cy="1379220"/>
        </a:xfrm>
        <a:prstGeom prst="roundRect">
          <a:avLst>
            <a:gd name="adj" fmla="val 10000"/>
          </a:avLst>
        </a:prstGeom>
        <a:solidFill>
          <a:srgbClr val="0F9C9D">
            <a:alpha val="90000"/>
          </a:srgbClr>
        </a:solidFill>
        <a:ln w="25400" cap="flat" cmpd="sng" algn="ctr">
          <a:solidFill>
            <a:srgbClr val="0F9C9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dirty="0"/>
            <a:t>NSO</a:t>
          </a:r>
          <a:endParaRPr lang="en-US" sz="6000" kern="1200" dirty="0"/>
        </a:p>
      </dsp:txBody>
      <dsp:txXfrm>
        <a:off x="3833155" y="40396"/>
        <a:ext cx="2401804" cy="1298428"/>
      </dsp:txXfrm>
    </dsp:sp>
    <dsp:sp modelId="{2C45679E-405E-469A-BEF9-1670D75288E9}">
      <dsp:nvSpPr>
        <dsp:cNvPr id="0" name=""/>
        <dsp:cNvSpPr/>
      </dsp:nvSpPr>
      <dsp:spPr>
        <a:xfrm>
          <a:off x="7378731" y="0"/>
          <a:ext cx="2482596" cy="1379220"/>
        </a:xfrm>
        <a:prstGeom prst="roundRect">
          <a:avLst>
            <a:gd name="adj" fmla="val 10000"/>
          </a:avLst>
        </a:prstGeom>
        <a:solidFill>
          <a:srgbClr val="E69742">
            <a:alpha val="90000"/>
          </a:srgb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dirty="0"/>
            <a:t>User</a:t>
          </a:r>
          <a:endParaRPr lang="en-US" sz="6000" kern="1200" dirty="0"/>
        </a:p>
      </dsp:txBody>
      <dsp:txXfrm>
        <a:off x="7419127" y="40396"/>
        <a:ext cx="2401804" cy="1298428"/>
      </dsp:txXfrm>
    </dsp:sp>
    <dsp:sp modelId="{BCC89013-68BC-4DB1-9F22-1F0C367740B9}">
      <dsp:nvSpPr>
        <dsp:cNvPr id="0" name=""/>
        <dsp:cNvSpPr/>
      </dsp:nvSpPr>
      <dsp:spPr>
        <a:xfrm>
          <a:off x="6309836" y="5861685"/>
          <a:ext cx="1034415" cy="1034415"/>
        </a:xfrm>
        <a:prstGeom prst="triangle">
          <a:avLst/>
        </a:prstGeom>
        <a:solidFill>
          <a:srgbClr val="EB6B4D">
            <a:alpha val="90000"/>
          </a:srgb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7F4D5-E72C-4777-9A5E-5092FECFC3F2}">
      <dsp:nvSpPr>
        <dsp:cNvPr id="0" name=""/>
        <dsp:cNvSpPr/>
      </dsp:nvSpPr>
      <dsp:spPr>
        <a:xfrm rot="240000">
          <a:off x="3722850" y="5418426"/>
          <a:ext cx="6208385" cy="434132"/>
        </a:xfrm>
        <a:prstGeom prst="rect">
          <a:avLst/>
        </a:prstGeom>
        <a:solidFill>
          <a:srgbClr val="EB6B4D">
            <a:alpha val="90000"/>
          </a:srgb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DBC42-9F3B-434C-8CB2-41E926CCB86A}">
      <dsp:nvSpPr>
        <dsp:cNvPr id="0" name=""/>
        <dsp:cNvSpPr/>
      </dsp:nvSpPr>
      <dsp:spPr>
        <a:xfrm rot="240000">
          <a:off x="7450446" y="4332988"/>
          <a:ext cx="2477087" cy="11540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Curiosity</a:t>
          </a:r>
          <a:endParaRPr lang="en-US" sz="2600" kern="1200" dirty="0"/>
        </a:p>
      </dsp:txBody>
      <dsp:txXfrm>
        <a:off x="7506783" y="4389325"/>
        <a:ext cx="2364413" cy="1041395"/>
      </dsp:txXfrm>
    </dsp:sp>
    <dsp:sp modelId="{D66FF7E5-DBF7-4604-93CC-96F083E16A30}">
      <dsp:nvSpPr>
        <dsp:cNvPr id="0" name=""/>
        <dsp:cNvSpPr/>
      </dsp:nvSpPr>
      <dsp:spPr>
        <a:xfrm rot="240000">
          <a:off x="7540096" y="3091690"/>
          <a:ext cx="2477087" cy="11540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Data analysis</a:t>
          </a:r>
          <a:endParaRPr lang="en-US" sz="2600" kern="1200" dirty="0"/>
        </a:p>
      </dsp:txBody>
      <dsp:txXfrm>
        <a:off x="7596433" y="3148027"/>
        <a:ext cx="2364413" cy="1041395"/>
      </dsp:txXfrm>
    </dsp:sp>
    <dsp:sp modelId="{453DD98E-615F-4E7C-B4FE-8AFE60AA6877}">
      <dsp:nvSpPr>
        <dsp:cNvPr id="0" name=""/>
        <dsp:cNvSpPr/>
      </dsp:nvSpPr>
      <dsp:spPr>
        <a:xfrm rot="240000">
          <a:off x="7629745" y="1877976"/>
          <a:ext cx="2477087" cy="11540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Data literacy</a:t>
          </a:r>
          <a:endParaRPr lang="en-US" sz="2600" kern="1200" dirty="0"/>
        </a:p>
      </dsp:txBody>
      <dsp:txXfrm>
        <a:off x="7686082" y="1934313"/>
        <a:ext cx="2364413" cy="1041395"/>
      </dsp:txXfrm>
    </dsp:sp>
    <dsp:sp modelId="{82EB76AB-1CC7-45DD-A7EC-9234ECCB4928}">
      <dsp:nvSpPr>
        <dsp:cNvPr id="0" name=""/>
        <dsp:cNvSpPr/>
      </dsp:nvSpPr>
      <dsp:spPr>
        <a:xfrm rot="240000">
          <a:off x="3898955" y="4084728"/>
          <a:ext cx="2477087" cy="1154069"/>
        </a:xfrm>
        <a:prstGeom prst="roundRect">
          <a:avLst/>
        </a:prstGeom>
        <a:solidFill>
          <a:srgbClr val="0F9C9D"/>
        </a:solidFill>
        <a:ln w="25400" cap="flat" cmpd="sng" algn="ctr">
          <a:solidFill>
            <a:srgbClr val="0F9C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Curiosity</a:t>
          </a:r>
          <a:endParaRPr lang="en-US" sz="2600" kern="1200" dirty="0"/>
        </a:p>
      </dsp:txBody>
      <dsp:txXfrm>
        <a:off x="3955292" y="4141065"/>
        <a:ext cx="2364413" cy="1041395"/>
      </dsp:txXfrm>
    </dsp:sp>
    <dsp:sp modelId="{03E25BB8-4791-48D8-815A-149ED88F6B89}">
      <dsp:nvSpPr>
        <dsp:cNvPr id="0" name=""/>
        <dsp:cNvSpPr/>
      </dsp:nvSpPr>
      <dsp:spPr>
        <a:xfrm rot="240000">
          <a:off x="3988604" y="2843430"/>
          <a:ext cx="2477087" cy="1154069"/>
        </a:xfrm>
        <a:prstGeom prst="roundRect">
          <a:avLst/>
        </a:prstGeom>
        <a:solidFill>
          <a:srgbClr val="0F9C9D"/>
        </a:solidFill>
        <a:ln w="25400" cap="flat" cmpd="sng" algn="ctr">
          <a:solidFill>
            <a:srgbClr val="0F9C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Communication</a:t>
          </a:r>
          <a:endParaRPr lang="en-US" sz="2600" kern="1200" dirty="0"/>
        </a:p>
      </dsp:txBody>
      <dsp:txXfrm>
        <a:off x="4044941" y="2899767"/>
        <a:ext cx="2364413" cy="1041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0C4142-1AAD-B94E-1815-EC00A0B27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D4777-A980-9AFE-1146-6DA6680FA6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B9461-562E-2E4D-B495-BC0E0B540499}" type="datetimeFigureOut">
              <a:rPr lang="en-KR" smtClean="0"/>
              <a:t>07/09/2026</a:t>
            </a:fld>
            <a:endParaRPr lang="en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C449F-B8F2-58A2-7AAC-9F8378B774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4F47A-828F-EB09-44B1-47F3FBDD98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C7EE1-058F-4E4D-9EB1-E429DB46811E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7925225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32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4AE2-53EB-5741-8A39-92442E16ED56}" type="datetimeFigureOut">
              <a:rPr lang="en-KR" smtClean="0"/>
              <a:t>07/09/2026</a:t>
            </a:fld>
            <a:endParaRPr lang="en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B5823-25C7-374E-A769-DF3D4D950369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4838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340425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10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088968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11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4629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12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226882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13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851560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14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062833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15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313613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16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9588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9E0E6-C816-4B25-B820-EF34933DC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785E2-2124-355B-198A-D6BA626F5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938F48-B337-217A-6AD4-D1041343A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83696-58F8-27C3-2795-B11B4CFBB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57915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[</a:t>
            </a:r>
            <a:r>
              <a:rPr lang="en-GB" noProof="0" dirty="0"/>
              <a:t>We</a:t>
            </a:r>
            <a:r>
              <a:rPr lang="fr-FR" dirty="0"/>
              <a:t> </a:t>
            </a:r>
            <a:r>
              <a:rPr lang="fr-FR" dirty="0" err="1"/>
              <a:t>posed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question to </a:t>
            </a:r>
            <a:r>
              <a:rPr lang="fr-FR" dirty="0" err="1"/>
              <a:t>both</a:t>
            </a:r>
            <a:r>
              <a:rPr lang="fr-FR" dirty="0"/>
              <a:t> of the </a:t>
            </a:r>
            <a:r>
              <a:rPr lang="fr-FR" dirty="0" err="1"/>
              <a:t>panelists</a:t>
            </a:r>
            <a:r>
              <a:rPr lang="fr-FR" dirty="0"/>
              <a:t>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might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refer</a:t>
            </a:r>
            <a:r>
              <a:rPr lang="fr-FR" dirty="0"/>
              <a:t> back to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answers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Awareness</a:t>
            </a:r>
            <a:r>
              <a:rPr lang="fr-FR" dirty="0"/>
              <a:t>: </a:t>
            </a:r>
            <a:r>
              <a:rPr lang="fr-FR" dirty="0" err="1"/>
              <a:t>our</a:t>
            </a:r>
            <a:r>
              <a:rPr lang="fr-FR" dirty="0"/>
              <a:t> country </a:t>
            </a:r>
            <a:r>
              <a:rPr lang="fr-FR" dirty="0" err="1"/>
              <a:t>research</a:t>
            </a:r>
            <a:r>
              <a:rPr lang="fr-FR" dirty="0"/>
              <a:t> points </a:t>
            </a:r>
            <a:r>
              <a:rPr lang="fr-FR" dirty="0" err="1"/>
              <a:t>heavily</a:t>
            </a:r>
            <a:r>
              <a:rPr lang="fr-FR" dirty="0"/>
              <a:t> </a:t>
            </a:r>
            <a:r>
              <a:rPr lang="fr-FR" dirty="0" err="1"/>
              <a:t>towards</a:t>
            </a:r>
            <a:r>
              <a:rPr lang="fr-FR" dirty="0"/>
              <a:t> the </a:t>
            </a:r>
            <a:r>
              <a:rPr lang="fr-FR" dirty="0" err="1"/>
              <a:t>need</a:t>
            </a:r>
            <a:r>
              <a:rPr lang="fr-FR" dirty="0"/>
              <a:t> for </a:t>
            </a:r>
            <a:r>
              <a:rPr lang="fr-FR" dirty="0" err="1"/>
              <a:t>greater</a:t>
            </a:r>
            <a:r>
              <a:rPr lang="fr-FR" dirty="0"/>
              <a:t> gender </a:t>
            </a:r>
            <a:r>
              <a:rPr lang="fr-FR" dirty="0" err="1"/>
              <a:t>sensitisation</a:t>
            </a:r>
            <a:r>
              <a:rPr lang="fr-FR" dirty="0"/>
              <a:t> and </a:t>
            </a:r>
            <a:r>
              <a:rPr lang="fr-FR" dirty="0" err="1"/>
              <a:t>awareness</a:t>
            </a:r>
            <a:r>
              <a:rPr lang="fr-FR" dirty="0"/>
              <a:t> of </a:t>
            </a:r>
            <a:r>
              <a:rPr lang="fr-FR" dirty="0" err="1"/>
              <a:t>why</a:t>
            </a:r>
            <a:r>
              <a:rPr lang="fr-FR" dirty="0"/>
              <a:t> gender data are relevant to a certain issues. For </a:t>
            </a:r>
            <a:r>
              <a:rPr lang="fr-FR" dirty="0" err="1"/>
              <a:t>example</a:t>
            </a:r>
            <a:r>
              <a:rPr lang="fr-FR" dirty="0"/>
              <a:t>, </a:t>
            </a:r>
            <a:r>
              <a:rPr lang="fr-FR" dirty="0" err="1"/>
              <a:t>much</a:t>
            </a:r>
            <a:r>
              <a:rPr lang="fr-FR" dirty="0"/>
              <a:t> of the </a:t>
            </a:r>
            <a:r>
              <a:rPr lang="fr-FR" dirty="0" err="1"/>
              <a:t>literature</a:t>
            </a:r>
            <a:r>
              <a:rPr lang="fr-FR" dirty="0"/>
              <a:t> points </a:t>
            </a:r>
            <a:r>
              <a:rPr lang="fr-FR" dirty="0" err="1"/>
              <a:t>towards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gender </a:t>
            </a:r>
            <a:r>
              <a:rPr lang="fr-FR" dirty="0" err="1"/>
              <a:t>mainstreaming</a:t>
            </a:r>
            <a:r>
              <a:rPr lang="fr-FR" dirty="0"/>
              <a:t> in social </a:t>
            </a:r>
            <a:r>
              <a:rPr lang="fr-FR" dirty="0" err="1"/>
              <a:t>sectors</a:t>
            </a:r>
            <a:r>
              <a:rPr lang="fr-FR" dirty="0"/>
              <a:t> –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areas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health</a:t>
            </a:r>
            <a:r>
              <a:rPr lang="fr-FR" dirty="0"/>
              <a:t> and </a:t>
            </a:r>
            <a:r>
              <a:rPr lang="fr-FR" dirty="0" err="1"/>
              <a:t>education</a:t>
            </a:r>
            <a:r>
              <a:rPr lang="fr-FR" dirty="0"/>
              <a:t> – but not in areas like transport or infrastructure. Let us </a:t>
            </a:r>
            <a:r>
              <a:rPr lang="fr-FR" dirty="0" err="1"/>
              <a:t>think</a:t>
            </a:r>
            <a:r>
              <a:rPr lang="fr-FR" dirty="0"/>
              <a:t> about data on WASH, for </a:t>
            </a:r>
            <a:r>
              <a:rPr lang="fr-FR" dirty="0" err="1"/>
              <a:t>example</a:t>
            </a:r>
            <a:r>
              <a:rPr lang="fr-FR" dirty="0"/>
              <a:t> –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toilets</a:t>
            </a:r>
            <a:r>
              <a:rPr lang="fr-FR" dirty="0"/>
              <a:t> in </a:t>
            </a:r>
            <a:r>
              <a:rPr lang="fr-FR" dirty="0" err="1"/>
              <a:t>schools</a:t>
            </a:r>
            <a:r>
              <a:rPr lang="fr-FR" dirty="0"/>
              <a:t>, or </a:t>
            </a:r>
            <a:r>
              <a:rPr lang="fr-FR" dirty="0" err="1"/>
              <a:t>access</a:t>
            </a:r>
            <a:r>
              <a:rPr lang="fr-FR" dirty="0"/>
              <a:t> to clean water more </a:t>
            </a:r>
            <a:r>
              <a:rPr lang="fr-FR" dirty="0" err="1"/>
              <a:t>generally</a:t>
            </a:r>
            <a:r>
              <a:rPr lang="fr-FR" dirty="0"/>
              <a:t>.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boys and girls use </a:t>
            </a:r>
            <a:r>
              <a:rPr lang="fr-FR" dirty="0" err="1"/>
              <a:t>school</a:t>
            </a:r>
            <a:r>
              <a:rPr lang="fr-FR" dirty="0"/>
              <a:t> </a:t>
            </a:r>
            <a:r>
              <a:rPr lang="fr-FR" dirty="0" err="1"/>
              <a:t>toilets</a:t>
            </a:r>
            <a:r>
              <a:rPr lang="fr-FR" dirty="0"/>
              <a:t> and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men and </a:t>
            </a:r>
            <a:r>
              <a:rPr lang="fr-FR" dirty="0" err="1"/>
              <a:t>women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clean water,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might</a:t>
            </a:r>
            <a:r>
              <a:rPr lang="fr-FR" dirty="0"/>
              <a:t> not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considered</a:t>
            </a:r>
            <a:r>
              <a:rPr lang="fr-FR" dirty="0"/>
              <a:t> a gender issue and </a:t>
            </a:r>
            <a:r>
              <a:rPr lang="fr-FR" dirty="0" err="1"/>
              <a:t>therefore</a:t>
            </a:r>
            <a:r>
              <a:rPr lang="fr-FR" dirty="0"/>
              <a:t> an issue on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gender-</a:t>
            </a:r>
            <a:r>
              <a:rPr lang="fr-FR" dirty="0" err="1"/>
              <a:t>disaggregation</a:t>
            </a:r>
            <a:r>
              <a:rPr lang="fr-FR" dirty="0"/>
              <a:t>. </a:t>
            </a:r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know that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adolescent girls </a:t>
            </a:r>
            <a:r>
              <a:rPr lang="fr-FR" dirty="0" err="1"/>
              <a:t>who</a:t>
            </a:r>
            <a:r>
              <a:rPr lang="fr-FR" dirty="0"/>
              <a:t> miss out on </a:t>
            </a:r>
            <a:r>
              <a:rPr lang="fr-FR" dirty="0" err="1"/>
              <a:t>education</a:t>
            </a:r>
            <a:r>
              <a:rPr lang="fr-FR" dirty="0"/>
              <a:t> if </a:t>
            </a:r>
            <a:r>
              <a:rPr lang="fr-FR" dirty="0" err="1"/>
              <a:t>there</a:t>
            </a:r>
            <a:r>
              <a:rPr lang="fr-FR" dirty="0"/>
              <a:t> are </a:t>
            </a:r>
            <a:r>
              <a:rPr lang="fr-FR" dirty="0" err="1"/>
              <a:t>inadequate</a:t>
            </a:r>
            <a:r>
              <a:rPr lang="fr-FR" dirty="0"/>
              <a:t> </a:t>
            </a:r>
            <a:r>
              <a:rPr lang="fr-FR" dirty="0" err="1"/>
              <a:t>toilet</a:t>
            </a:r>
            <a:r>
              <a:rPr lang="fr-FR" dirty="0"/>
              <a:t> and </a:t>
            </a:r>
            <a:r>
              <a:rPr lang="fr-FR" dirty="0" err="1"/>
              <a:t>hygene</a:t>
            </a:r>
            <a:r>
              <a:rPr lang="fr-FR" dirty="0"/>
              <a:t> </a:t>
            </a:r>
            <a:r>
              <a:rPr lang="fr-FR" dirty="0" err="1"/>
              <a:t>facilities</a:t>
            </a:r>
            <a:r>
              <a:rPr lang="fr-FR" dirty="0"/>
              <a:t> to manage menstruation and </a:t>
            </a:r>
            <a:r>
              <a:rPr lang="fr-FR" dirty="0" err="1"/>
              <a:t>we</a:t>
            </a:r>
            <a:r>
              <a:rPr lang="fr-FR" dirty="0"/>
              <a:t> know that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women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spend</a:t>
            </a:r>
            <a:r>
              <a:rPr lang="fr-FR" dirty="0"/>
              <a:t> more time cooking and </a:t>
            </a:r>
            <a:r>
              <a:rPr lang="fr-FR" dirty="0" err="1"/>
              <a:t>cleaning</a:t>
            </a:r>
            <a:r>
              <a:rPr lang="fr-FR" dirty="0"/>
              <a:t> and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are </a:t>
            </a:r>
            <a:r>
              <a:rPr lang="fr-FR" dirty="0" err="1"/>
              <a:t>disproportionately</a:t>
            </a:r>
            <a:r>
              <a:rPr lang="fr-FR" dirty="0"/>
              <a:t> </a:t>
            </a:r>
            <a:r>
              <a:rPr lang="fr-FR" dirty="0" err="1"/>
              <a:t>affected</a:t>
            </a:r>
            <a:r>
              <a:rPr lang="fr-FR" dirty="0"/>
              <a:t> by </a:t>
            </a:r>
            <a:r>
              <a:rPr lang="fr-FR" dirty="0" err="1"/>
              <a:t>limited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clean water. So </a:t>
            </a:r>
            <a:r>
              <a:rPr lang="fr-FR" dirty="0" err="1"/>
              <a:t>awareness</a:t>
            </a:r>
            <a:r>
              <a:rPr lang="fr-FR" dirty="0"/>
              <a:t> and an </a:t>
            </a:r>
            <a:r>
              <a:rPr lang="fr-FR" dirty="0" err="1"/>
              <a:t>understanding</a:t>
            </a:r>
            <a:r>
              <a:rPr lang="fr-FR" dirty="0"/>
              <a:t> of </a:t>
            </a:r>
            <a:r>
              <a:rPr lang="fr-FR" dirty="0" err="1"/>
              <a:t>why</a:t>
            </a:r>
            <a:r>
              <a:rPr lang="fr-FR" dirty="0"/>
              <a:t> gender </a:t>
            </a:r>
            <a:r>
              <a:rPr lang="fr-FR" dirty="0" err="1"/>
              <a:t>is</a:t>
            </a:r>
            <a:r>
              <a:rPr lang="fr-FR" dirty="0"/>
              <a:t> relevant to a certain issue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a challenge in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contexts</a:t>
            </a:r>
            <a:r>
              <a:rPr lang="fr-F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Social </a:t>
            </a:r>
            <a:r>
              <a:rPr lang="fr-FR" dirty="0" err="1"/>
              <a:t>norms</a:t>
            </a:r>
            <a:r>
              <a:rPr lang="fr-FR" dirty="0"/>
              <a:t>: gender issues are </a:t>
            </a:r>
            <a:r>
              <a:rPr lang="fr-FR" dirty="0" err="1"/>
              <a:t>often</a:t>
            </a:r>
            <a:r>
              <a:rPr lang="fr-FR" dirty="0"/>
              <a:t> </a:t>
            </a:r>
            <a:r>
              <a:rPr lang="fr-FR" dirty="0" err="1"/>
              <a:t>deeply</a:t>
            </a:r>
            <a:r>
              <a:rPr lang="fr-FR" dirty="0"/>
              <a:t> </a:t>
            </a:r>
            <a:r>
              <a:rPr lang="fr-FR" dirty="0" err="1"/>
              <a:t>rooted</a:t>
            </a:r>
            <a:r>
              <a:rPr lang="fr-FR" dirty="0"/>
              <a:t> in social </a:t>
            </a:r>
            <a:r>
              <a:rPr lang="fr-FR" dirty="0" err="1"/>
              <a:t>norms</a:t>
            </a:r>
            <a:r>
              <a:rPr lang="fr-FR" dirty="0"/>
              <a:t> –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to </a:t>
            </a:r>
            <a:r>
              <a:rPr lang="fr-FR" dirty="0" err="1"/>
              <a:t>beliefs</a:t>
            </a:r>
            <a:r>
              <a:rPr lang="fr-FR" dirty="0"/>
              <a:t>, cultures and </a:t>
            </a:r>
            <a:r>
              <a:rPr lang="fr-FR" dirty="0" err="1"/>
              <a:t>societal</a:t>
            </a:r>
            <a:r>
              <a:rPr lang="fr-FR" dirty="0"/>
              <a:t> </a:t>
            </a:r>
            <a:r>
              <a:rPr lang="fr-FR" dirty="0" err="1"/>
              <a:t>contructs</a:t>
            </a:r>
            <a:r>
              <a:rPr lang="fr-FR" dirty="0"/>
              <a:t>. While official </a:t>
            </a:r>
            <a:r>
              <a:rPr lang="fr-FR" dirty="0" err="1"/>
              <a:t>statistics</a:t>
            </a:r>
            <a:r>
              <a:rPr lang="fr-FR" dirty="0"/>
              <a:t> are important for </a:t>
            </a:r>
            <a:r>
              <a:rPr lang="fr-FR" dirty="0" err="1"/>
              <a:t>telling</a:t>
            </a:r>
            <a:r>
              <a:rPr lang="fr-FR" dirty="0"/>
              <a:t> us </a:t>
            </a:r>
            <a:r>
              <a:rPr lang="fr-FR" dirty="0" err="1"/>
              <a:t>what</a:t>
            </a:r>
            <a:r>
              <a:rPr lang="fr-FR" dirty="0"/>
              <a:t> key issues are,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scale</a:t>
            </a:r>
            <a:r>
              <a:rPr lang="fr-FR" dirty="0"/>
              <a:t>, and how </a:t>
            </a:r>
            <a:r>
              <a:rPr lang="fr-FR" dirty="0" err="1"/>
              <a:t>they</a:t>
            </a:r>
            <a:r>
              <a:rPr lang="fr-FR" dirty="0"/>
              <a:t> change over time, </a:t>
            </a:r>
            <a:r>
              <a:rPr lang="fr-FR" dirty="0" err="1"/>
              <a:t>they</a:t>
            </a:r>
            <a:r>
              <a:rPr lang="fr-FR" dirty="0"/>
              <a:t> are </a:t>
            </a:r>
            <a:r>
              <a:rPr lang="fr-FR" dirty="0" err="1"/>
              <a:t>less</a:t>
            </a:r>
            <a:r>
              <a:rPr lang="fr-FR" dirty="0"/>
              <a:t> good at </a:t>
            </a:r>
            <a:r>
              <a:rPr lang="fr-FR" dirty="0" err="1"/>
              <a:t>revealing</a:t>
            </a:r>
            <a:r>
              <a:rPr lang="fr-FR" dirty="0"/>
              <a:t> the </a:t>
            </a:r>
            <a:r>
              <a:rPr lang="fr-FR" dirty="0" err="1"/>
              <a:t>underlying</a:t>
            </a:r>
            <a:r>
              <a:rPr lang="fr-FR" dirty="0"/>
              <a:t> social </a:t>
            </a:r>
            <a:r>
              <a:rPr lang="fr-FR" dirty="0" err="1"/>
              <a:t>norms</a:t>
            </a:r>
            <a:r>
              <a:rPr lang="fr-FR" dirty="0"/>
              <a:t> that cause </a:t>
            </a:r>
            <a:r>
              <a:rPr lang="fr-FR" dirty="0" err="1"/>
              <a:t>them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Deprioritsation</a:t>
            </a:r>
            <a:r>
              <a:rPr lang="fr-FR" dirty="0"/>
              <a:t>: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resources</a:t>
            </a:r>
            <a:r>
              <a:rPr lang="fr-FR" dirty="0"/>
              <a:t> are </a:t>
            </a:r>
            <a:r>
              <a:rPr lang="fr-FR" dirty="0" err="1"/>
              <a:t>tight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that gender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often</a:t>
            </a:r>
            <a:r>
              <a:rPr lang="fr-FR" dirty="0"/>
              <a:t> the first to </a:t>
            </a:r>
            <a:r>
              <a:rPr lang="fr-FR" dirty="0" err="1"/>
              <a:t>become</a:t>
            </a:r>
            <a:r>
              <a:rPr lang="fr-FR" dirty="0"/>
              <a:t> a ‘</a:t>
            </a:r>
            <a:r>
              <a:rPr lang="fr-FR" dirty="0" err="1"/>
              <a:t>nice</a:t>
            </a:r>
            <a:r>
              <a:rPr lang="fr-FR" dirty="0"/>
              <a:t> to have’. Even in the DHS, the GBV module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optional</a:t>
            </a:r>
            <a:r>
              <a:rPr lang="fr-FR" dirty="0"/>
              <a:t>. </a:t>
            </a:r>
            <a:r>
              <a:rPr lang="fr-FR" dirty="0" err="1"/>
              <a:t>Esepcially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push back </a:t>
            </a:r>
            <a:r>
              <a:rPr lang="fr-FR" dirty="0" err="1"/>
              <a:t>against</a:t>
            </a:r>
            <a:r>
              <a:rPr lang="fr-FR" dirty="0"/>
              <a:t> gender agendas in </a:t>
            </a:r>
            <a:r>
              <a:rPr lang="fr-FR" dirty="0" err="1"/>
              <a:t>some</a:t>
            </a:r>
            <a:r>
              <a:rPr lang="fr-FR" dirty="0"/>
              <a:t> parts of the world, </a:t>
            </a:r>
            <a:r>
              <a:rPr lang="fr-FR" dirty="0" err="1"/>
              <a:t>we</a:t>
            </a:r>
            <a:r>
              <a:rPr lang="fr-FR" dirty="0"/>
              <a:t> are seeing gender </a:t>
            </a:r>
            <a:r>
              <a:rPr lang="fr-FR" dirty="0" err="1"/>
              <a:t>become</a:t>
            </a:r>
            <a:r>
              <a:rPr lang="fr-FR" dirty="0"/>
              <a:t> a ‘</a:t>
            </a:r>
            <a:r>
              <a:rPr lang="fr-FR" dirty="0" err="1"/>
              <a:t>nice</a:t>
            </a:r>
            <a:r>
              <a:rPr lang="fr-FR" dirty="0"/>
              <a:t> to have’ 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a </a:t>
            </a:r>
            <a:r>
              <a:rPr lang="fr-FR" dirty="0" err="1"/>
              <a:t>core</a:t>
            </a:r>
            <a:r>
              <a:rPr lang="fr-FR" dirty="0"/>
              <a:t> component of </a:t>
            </a:r>
            <a:r>
              <a:rPr lang="fr-FR" dirty="0" err="1"/>
              <a:t>statistics</a:t>
            </a:r>
            <a:r>
              <a:rPr lang="fr-FR" dirty="0"/>
              <a:t>,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a data </a:t>
            </a:r>
            <a:r>
              <a:rPr lang="fr-FR" dirty="0" err="1"/>
              <a:t>quality</a:t>
            </a:r>
            <a:r>
              <a:rPr lang="fr-FR" dirty="0"/>
              <a:t> and a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rights</a:t>
            </a:r>
            <a:r>
              <a:rPr lang="fr-FR" dirty="0"/>
              <a:t> </a:t>
            </a:r>
            <a:r>
              <a:rPr lang="fr-FR" dirty="0" err="1"/>
              <a:t>persepctive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highlight>
                  <a:srgbClr val="FFFF00"/>
                </a:highlight>
              </a:rPr>
              <a:t>You </a:t>
            </a:r>
            <a:r>
              <a:rPr lang="fr-FR" b="1" dirty="0" err="1">
                <a:highlight>
                  <a:srgbClr val="FFFF00"/>
                </a:highlight>
              </a:rPr>
              <a:t>may</a:t>
            </a:r>
            <a:r>
              <a:rPr lang="fr-FR" b="1" dirty="0">
                <a:highlight>
                  <a:srgbClr val="FFFF00"/>
                </a:highlight>
              </a:rPr>
              <a:t> </a:t>
            </a:r>
            <a:r>
              <a:rPr lang="fr-FR" b="1" dirty="0" err="1">
                <a:highlight>
                  <a:srgbClr val="FFFF00"/>
                </a:highlight>
              </a:rPr>
              <a:t>want</a:t>
            </a:r>
            <a:r>
              <a:rPr lang="fr-FR" b="1" dirty="0">
                <a:highlight>
                  <a:srgbClr val="FFFF00"/>
                </a:highlight>
              </a:rPr>
              <a:t> to </a:t>
            </a:r>
            <a:r>
              <a:rPr lang="fr-FR" b="1" dirty="0" err="1">
                <a:highlight>
                  <a:srgbClr val="FFFF00"/>
                </a:highlight>
              </a:rPr>
              <a:t>ask</a:t>
            </a:r>
            <a:r>
              <a:rPr lang="fr-FR" b="1" dirty="0">
                <a:highlight>
                  <a:srgbClr val="FFFF00"/>
                </a:highlight>
              </a:rPr>
              <a:t> an at the end / at </a:t>
            </a:r>
            <a:r>
              <a:rPr lang="fr-FR" b="1" dirty="0" err="1">
                <a:highlight>
                  <a:srgbClr val="FFFF00"/>
                </a:highlight>
              </a:rPr>
              <a:t>this</a:t>
            </a:r>
            <a:r>
              <a:rPr lang="fr-FR" b="1" dirty="0">
                <a:highlight>
                  <a:srgbClr val="FFFF00"/>
                </a:highlight>
              </a:rPr>
              <a:t> stage </a:t>
            </a:r>
            <a:r>
              <a:rPr lang="fr-FR" b="1" dirty="0" err="1">
                <a:highlight>
                  <a:srgbClr val="FFFF00"/>
                </a:highlight>
              </a:rPr>
              <a:t>whether</a:t>
            </a:r>
            <a:r>
              <a:rPr lang="fr-FR" b="1" dirty="0">
                <a:highlight>
                  <a:srgbClr val="FFFF00"/>
                </a:highlight>
              </a:rPr>
              <a:t> participants </a:t>
            </a:r>
            <a:r>
              <a:rPr lang="fr-FR" b="1" dirty="0" err="1">
                <a:highlight>
                  <a:srgbClr val="FFFF00"/>
                </a:highlight>
              </a:rPr>
              <a:t>feel</a:t>
            </a:r>
            <a:r>
              <a:rPr lang="fr-FR" b="1" dirty="0">
                <a:highlight>
                  <a:srgbClr val="FFFF00"/>
                </a:highlight>
              </a:rPr>
              <a:t> </a:t>
            </a:r>
            <a:r>
              <a:rPr lang="fr-FR" b="1" dirty="0" err="1">
                <a:highlight>
                  <a:srgbClr val="FFFF00"/>
                </a:highlight>
              </a:rPr>
              <a:t>this</a:t>
            </a:r>
            <a:r>
              <a:rPr lang="fr-FR" b="1" dirty="0">
                <a:highlight>
                  <a:srgbClr val="FFFF00"/>
                </a:highlight>
              </a:rPr>
              <a:t> </a:t>
            </a:r>
            <a:r>
              <a:rPr lang="fr-FR" b="1" dirty="0" err="1">
                <a:highlight>
                  <a:srgbClr val="FFFF00"/>
                </a:highlight>
              </a:rPr>
              <a:t>also</a:t>
            </a:r>
            <a:r>
              <a:rPr lang="fr-FR" b="1" dirty="0">
                <a:highlight>
                  <a:srgbClr val="FFFF00"/>
                </a:highlight>
              </a:rPr>
              <a:t> </a:t>
            </a:r>
            <a:r>
              <a:rPr lang="fr-FR" b="1" dirty="0" err="1">
                <a:highlight>
                  <a:srgbClr val="FFFF00"/>
                </a:highlight>
              </a:rPr>
              <a:t>applies</a:t>
            </a:r>
            <a:r>
              <a:rPr lang="fr-FR" b="1" dirty="0">
                <a:highlight>
                  <a:srgbClr val="FFFF00"/>
                </a:highlight>
              </a:rPr>
              <a:t> to </a:t>
            </a:r>
            <a:r>
              <a:rPr lang="fr-FR" b="1" dirty="0" err="1">
                <a:highlight>
                  <a:srgbClr val="FFFF00"/>
                </a:highlight>
              </a:rPr>
              <a:t>statistics</a:t>
            </a:r>
            <a:r>
              <a:rPr lang="fr-FR" b="1" dirty="0">
                <a:highlight>
                  <a:srgbClr val="FFFF00"/>
                </a:highlight>
              </a:rPr>
              <a:t> on </a:t>
            </a:r>
            <a:r>
              <a:rPr lang="fr-FR" b="1" dirty="0" err="1">
                <a:highlight>
                  <a:srgbClr val="FFFF00"/>
                </a:highlight>
              </a:rPr>
              <a:t>children</a:t>
            </a:r>
            <a:endParaRPr lang="fr-FR" b="1" dirty="0">
              <a:highlight>
                <a:srgbClr val="FFFF00"/>
              </a:highligh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13822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There are </a:t>
            </a:r>
            <a:r>
              <a:rPr lang="fr-FR" dirty="0" err="1"/>
              <a:t>many</a:t>
            </a:r>
            <a:r>
              <a:rPr lang="fr-FR" dirty="0"/>
              <a:t> factors that affect if and how gender data are </a:t>
            </a:r>
            <a:r>
              <a:rPr lang="fr-FR" dirty="0" err="1"/>
              <a:t>used</a:t>
            </a:r>
            <a:r>
              <a:rPr lang="fr-FR" dirty="0"/>
              <a:t> in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err="1"/>
              <a:t>making</a:t>
            </a:r>
            <a:r>
              <a:rPr lang="fr-FR" dirty="0"/>
              <a:t>. </a:t>
            </a:r>
            <a:r>
              <a:rPr lang="fr-FR" dirty="0" err="1"/>
              <a:t>It’s</a:t>
            </a:r>
            <a:r>
              <a:rPr lang="fr-FR" dirty="0"/>
              <a:t> important to </a:t>
            </a:r>
            <a:r>
              <a:rPr lang="fr-FR" dirty="0" err="1"/>
              <a:t>remember</a:t>
            </a:r>
            <a:r>
              <a:rPr lang="fr-FR" dirty="0"/>
              <a:t> that not all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pieces</a:t>
            </a:r>
            <a:r>
              <a:rPr lang="fr-FR" dirty="0"/>
              <a:t> are the </a:t>
            </a:r>
            <a:r>
              <a:rPr lang="fr-FR" dirty="0" err="1"/>
              <a:t>responsibility</a:t>
            </a:r>
            <a:r>
              <a:rPr lang="fr-FR" dirty="0"/>
              <a:t> of the NSO. </a:t>
            </a:r>
            <a:r>
              <a:rPr lang="fr-FR" dirty="0" err="1"/>
              <a:t>Though</a:t>
            </a:r>
            <a:r>
              <a:rPr lang="fr-FR" dirty="0"/>
              <a:t> as the </a:t>
            </a:r>
            <a:r>
              <a:rPr lang="fr-FR" dirty="0" err="1"/>
              <a:t>coordinators</a:t>
            </a:r>
            <a:r>
              <a:rPr lang="fr-FR" dirty="0"/>
              <a:t> of the NSS,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important that </a:t>
            </a:r>
            <a:r>
              <a:rPr lang="fr-FR" dirty="0" err="1"/>
              <a:t>NSÓs</a:t>
            </a:r>
            <a:r>
              <a:rPr lang="fr-FR" dirty="0"/>
              <a:t> </a:t>
            </a:r>
            <a:r>
              <a:rPr lang="fr-FR" dirty="0" err="1"/>
              <a:t>consider</a:t>
            </a:r>
            <a:r>
              <a:rPr lang="fr-FR" dirty="0"/>
              <a:t> all of </a:t>
            </a:r>
            <a:r>
              <a:rPr lang="fr-FR" dirty="0" err="1"/>
              <a:t>them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For one, the right data – that </a:t>
            </a:r>
            <a:r>
              <a:rPr lang="fr-FR" dirty="0" err="1"/>
              <a:t>is</a:t>
            </a:r>
            <a:r>
              <a:rPr lang="fr-FR" dirty="0"/>
              <a:t> data that </a:t>
            </a:r>
            <a:r>
              <a:rPr lang="fr-FR" dirty="0" err="1"/>
              <a:t>responds</a:t>
            </a:r>
            <a:r>
              <a:rPr lang="fr-FR" dirty="0"/>
              <a:t> to </a:t>
            </a:r>
            <a:r>
              <a:rPr lang="fr-FR" dirty="0" err="1"/>
              <a:t>policymakers</a:t>
            </a:r>
            <a:r>
              <a:rPr lang="fr-FR" dirty="0"/>
              <a:t>’ </a:t>
            </a:r>
            <a:r>
              <a:rPr lang="fr-FR" dirty="0" err="1"/>
              <a:t>needs</a:t>
            </a:r>
            <a:r>
              <a:rPr lang="fr-FR" dirty="0"/>
              <a:t> and that </a:t>
            </a:r>
            <a:r>
              <a:rPr lang="fr-FR" dirty="0" err="1"/>
              <a:t>speak</a:t>
            </a:r>
            <a:r>
              <a:rPr lang="fr-FR" dirty="0"/>
              <a:t> to </a:t>
            </a:r>
            <a:r>
              <a:rPr lang="fr-FR" dirty="0" err="1"/>
              <a:t>today’s</a:t>
            </a:r>
            <a:r>
              <a:rPr lang="fr-FR" dirty="0"/>
              <a:t> challenges --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produced</a:t>
            </a:r>
            <a:r>
              <a:rPr lang="fr-FR" dirty="0"/>
              <a:t>. This </a:t>
            </a:r>
            <a:r>
              <a:rPr lang="fr-FR" dirty="0" err="1"/>
              <a:t>speaks</a:t>
            </a:r>
            <a:r>
              <a:rPr lang="fr-FR" dirty="0"/>
              <a:t> to factors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sufficient</a:t>
            </a:r>
            <a:r>
              <a:rPr lang="fr-FR" dirty="0"/>
              <a:t> </a:t>
            </a:r>
            <a:r>
              <a:rPr lang="fr-FR" dirty="0" err="1"/>
              <a:t>levels</a:t>
            </a:r>
            <a:r>
              <a:rPr lang="fr-FR" dirty="0"/>
              <a:t> of </a:t>
            </a:r>
            <a:r>
              <a:rPr lang="fr-FR" dirty="0" err="1"/>
              <a:t>diagreggation</a:t>
            </a:r>
            <a:r>
              <a:rPr lang="fr-FR" dirty="0"/>
              <a:t>, by gender but </a:t>
            </a:r>
            <a:r>
              <a:rPr lang="fr-FR" dirty="0" err="1"/>
              <a:t>also</a:t>
            </a:r>
            <a:r>
              <a:rPr lang="fr-FR" dirty="0"/>
              <a:t> by factors </a:t>
            </a:r>
            <a:r>
              <a:rPr lang="fr-FR" dirty="0" err="1"/>
              <a:t>such</a:t>
            </a:r>
            <a:r>
              <a:rPr lang="fr-FR" dirty="0"/>
              <a:t> as </a:t>
            </a:r>
            <a:r>
              <a:rPr lang="fr-FR" dirty="0" err="1"/>
              <a:t>age</a:t>
            </a:r>
            <a:r>
              <a:rPr lang="fr-FR" dirty="0"/>
              <a:t>, </a:t>
            </a:r>
            <a:r>
              <a:rPr lang="fr-FR" dirty="0" err="1"/>
              <a:t>disability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and </a:t>
            </a:r>
            <a:r>
              <a:rPr lang="fr-FR" dirty="0" err="1"/>
              <a:t>geography</a:t>
            </a:r>
            <a:r>
              <a:rPr lang="fr-FR" dirty="0"/>
              <a:t>;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speaks</a:t>
            </a:r>
            <a:r>
              <a:rPr lang="fr-FR" dirty="0"/>
              <a:t> to up-to-date data;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speaks</a:t>
            </a:r>
            <a:r>
              <a:rPr lang="fr-FR" dirty="0"/>
              <a:t> to data that </a:t>
            </a:r>
            <a:r>
              <a:rPr lang="fr-FR" dirty="0" err="1"/>
              <a:t>reflects</a:t>
            </a:r>
            <a:r>
              <a:rPr lang="fr-FR" dirty="0"/>
              <a:t> the </a:t>
            </a:r>
            <a:r>
              <a:rPr lang="fr-FR" dirty="0" err="1"/>
              <a:t>concerns</a:t>
            </a:r>
            <a:r>
              <a:rPr lang="fr-FR" dirty="0"/>
              <a:t> of society.</a:t>
            </a:r>
          </a:p>
          <a:p>
            <a:r>
              <a:rPr lang="fr-FR" dirty="0"/>
              <a:t>Second, </a:t>
            </a:r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call the ‘</a:t>
            </a:r>
            <a:r>
              <a:rPr lang="fr-FR" dirty="0" err="1"/>
              <a:t>missing</a:t>
            </a:r>
            <a:r>
              <a:rPr lang="fr-FR" dirty="0"/>
              <a:t> middle’ and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magic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once data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produced</a:t>
            </a:r>
            <a:r>
              <a:rPr lang="fr-FR" dirty="0"/>
              <a:t>, and once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turned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a </a:t>
            </a:r>
            <a:r>
              <a:rPr lang="fr-FR" dirty="0" err="1"/>
              <a:t>policy</a:t>
            </a:r>
            <a:r>
              <a:rPr lang="fr-FR" dirty="0"/>
              <a:t>-relevant </a:t>
            </a:r>
            <a:r>
              <a:rPr lang="fr-FR" dirty="0" err="1"/>
              <a:t>inisght</a:t>
            </a:r>
            <a:r>
              <a:rPr lang="fr-FR" dirty="0"/>
              <a:t>. So how to </a:t>
            </a:r>
            <a:r>
              <a:rPr lang="fr-FR" dirty="0" err="1"/>
              <a:t>disseminate</a:t>
            </a:r>
            <a:r>
              <a:rPr lang="fr-FR" dirty="0"/>
              <a:t> that data, how to analyse </a:t>
            </a:r>
            <a:r>
              <a:rPr lang="fr-FR" dirty="0" err="1"/>
              <a:t>it</a:t>
            </a:r>
            <a:r>
              <a:rPr lang="fr-FR" dirty="0"/>
              <a:t> to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implications,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98125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C2249-3A09-2C92-07FB-C8F816D3F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33D04-EAC3-8010-F764-DEB8DB641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C02BF-A938-E2F9-41A9-F99CA5132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But </a:t>
            </a:r>
            <a:r>
              <a:rPr lang="fr-FR" dirty="0" err="1"/>
              <a:t>today</a:t>
            </a:r>
            <a:r>
              <a:rPr lang="fr-FR" dirty="0"/>
              <a:t>, </a:t>
            </a:r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focus on one aspect in </a:t>
            </a:r>
            <a:r>
              <a:rPr lang="fr-FR" dirty="0" err="1"/>
              <a:t>particular</a:t>
            </a:r>
            <a:r>
              <a:rPr lang="fr-FR" dirty="0"/>
              <a:t>: </a:t>
            </a:r>
            <a:r>
              <a:rPr lang="fr-FR" dirty="0" err="1"/>
              <a:t>skills</a:t>
            </a:r>
            <a:r>
              <a:rPr lang="fr-FR" dirty="0"/>
              <a:t> and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8A9B3-7E04-2F26-A177-245720941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37556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Statistical Offices (NSOs): Capacities for Enabling Data Use</a:t>
            </a:r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Data Production and Management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Statistical methods and survey design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quality assurance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integration and interoperability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Metadata management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governance, privacy, and security</a:t>
            </a:r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Data Analysis and Innovation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Statistical analysis and modelling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science and advanced analytics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Geospatial analysis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administrative and alternative data sources</a:t>
            </a:r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Data Dissemination and Communication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visualization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Statistical communication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storytelling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User-friendly dissemination platforms and open data services</a:t>
            </a:r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User Engagement and Partnerships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user needs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 consultation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 across government, academia, civil society, and the private sector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Capacity-building support for users</a:t>
            </a:r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Institutional and Strategic Capacity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 and strategic planning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mobilization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and change management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Fostering a user-oriented and data-use culture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************************************************************</a:t>
            </a:r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Users: Capacities for Effective Data Use</a:t>
            </a:r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Data and Statistical Literacy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indicators and statistical concepts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Interpreting charts, tables, and dashboards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data quality and limitations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and using metadata</a:t>
            </a:r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Data Analysis and Interpretation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cleaning and manipulation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and comparative analysis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 assessment of evidence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uncertainty, bias, and representativeness</a:t>
            </a:r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Evidence-Informed Decision-Making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Identifying relevant data sources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Framing policy and research questions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data to inform decisions, priorities, and resource allocation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 and evaluating outcomes</a:t>
            </a:r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Data Communication and Advocacy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Presenting evidence to decision-makers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Translating analysis into actionable insights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storytelling and visualization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Communicating findings to diverse audiences</a:t>
            </a:r>
          </a:p>
          <a:p>
            <a:pPr fontAlgn="t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Data Governance and Responsible Use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ethics and privacy awareness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 use of statistics and AI</a:t>
            </a:r>
          </a:p>
          <a:p>
            <a:pPr fontAlgn="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protection and confidentiality compliance</a:t>
            </a:r>
          </a:p>
          <a:p>
            <a:pPr fontAlgn="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92817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758655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Ask participants to do the </a:t>
            </a:r>
            <a:r>
              <a:rPr lang="fr-FR" err="1"/>
              <a:t>mentimtre</a:t>
            </a:r>
            <a:r>
              <a:rPr lang="fr-FR"/>
              <a:t>  and </a:t>
            </a:r>
            <a:r>
              <a:rPr lang="fr-FR" err="1"/>
              <a:t>discuss</a:t>
            </a:r>
            <a:r>
              <a:rPr lang="fr-FR"/>
              <a:t> how </a:t>
            </a:r>
            <a:r>
              <a:rPr lang="fr-FR" err="1"/>
              <a:t>it’s</a:t>
            </a:r>
            <a:r>
              <a:rPr lang="fr-FR"/>
              <a:t> important to do </a:t>
            </a:r>
            <a:r>
              <a:rPr lang="fr-FR" err="1"/>
              <a:t>this</a:t>
            </a:r>
            <a:r>
              <a:rPr lang="fr-FR"/>
              <a:t> type of training, </a:t>
            </a:r>
            <a:r>
              <a:rPr lang="fr-FR" err="1"/>
              <a:t>then</a:t>
            </a:r>
            <a:r>
              <a:rPr lang="fr-FR"/>
              <a:t> </a:t>
            </a:r>
            <a:r>
              <a:rPr lang="fr-FR" err="1"/>
              <a:t>discuss</a:t>
            </a:r>
            <a:r>
              <a:rPr lang="fr-FR"/>
              <a:t> the challenges of one-</a:t>
            </a:r>
            <a:r>
              <a:rPr lang="fr-FR" err="1"/>
              <a:t>ofetc</a:t>
            </a:r>
            <a:r>
              <a:rPr lang="fr-FR"/>
              <a:t>.)f or </a:t>
            </a:r>
            <a:r>
              <a:rPr lang="fr-FR" err="1"/>
              <a:t>irregular</a:t>
            </a:r>
            <a:r>
              <a:rPr lang="fr-FR"/>
              <a:t> training (i.e. high turnover, 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takes</a:t>
            </a:r>
            <a:r>
              <a:rPr lang="fr-FR"/>
              <a:t> longer </a:t>
            </a:r>
            <a:r>
              <a:rPr lang="fr-FR" err="1"/>
              <a:t>than</a:t>
            </a:r>
            <a:r>
              <a:rPr lang="fr-FR"/>
              <a:t> a </a:t>
            </a:r>
            <a:r>
              <a:rPr lang="fr-FR" err="1"/>
              <a:t>week</a:t>
            </a:r>
            <a:r>
              <a:rPr lang="fr-FR"/>
              <a:t> to </a:t>
            </a:r>
            <a:r>
              <a:rPr lang="fr-FR" err="1"/>
              <a:t>learn</a:t>
            </a:r>
            <a:r>
              <a:rPr lang="fr-FR"/>
              <a:t>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83442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E2D46-7200-B6E0-FC57-2E6F1D4C1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5F659-4F4B-D354-C41A-BB05CAFCF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6564B5-65D0-1EBB-FD4B-A22AE5833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Ask participants to do the </a:t>
            </a:r>
            <a:r>
              <a:rPr lang="fr-FR" err="1"/>
              <a:t>mentimtre</a:t>
            </a:r>
            <a:r>
              <a:rPr lang="fr-FR"/>
              <a:t>  and </a:t>
            </a:r>
            <a:r>
              <a:rPr lang="fr-FR" err="1"/>
              <a:t>discuss</a:t>
            </a:r>
            <a:r>
              <a:rPr lang="fr-FR"/>
              <a:t> how </a:t>
            </a:r>
            <a:r>
              <a:rPr lang="fr-FR" err="1"/>
              <a:t>it’s</a:t>
            </a:r>
            <a:r>
              <a:rPr lang="fr-FR"/>
              <a:t> important to do </a:t>
            </a:r>
            <a:r>
              <a:rPr lang="fr-FR" err="1"/>
              <a:t>this</a:t>
            </a:r>
            <a:r>
              <a:rPr lang="fr-FR"/>
              <a:t> type of training, </a:t>
            </a:r>
            <a:r>
              <a:rPr lang="fr-FR" err="1"/>
              <a:t>then</a:t>
            </a:r>
            <a:r>
              <a:rPr lang="fr-FR"/>
              <a:t> </a:t>
            </a:r>
            <a:r>
              <a:rPr lang="fr-FR" err="1"/>
              <a:t>discuss</a:t>
            </a:r>
            <a:r>
              <a:rPr lang="fr-FR"/>
              <a:t> the challenges of one-</a:t>
            </a:r>
            <a:r>
              <a:rPr lang="fr-FR" err="1"/>
              <a:t>ofetc</a:t>
            </a:r>
            <a:r>
              <a:rPr lang="fr-FR"/>
              <a:t>.)f or </a:t>
            </a:r>
            <a:r>
              <a:rPr lang="fr-FR" err="1"/>
              <a:t>irregular</a:t>
            </a:r>
            <a:r>
              <a:rPr lang="fr-FR"/>
              <a:t> training (i.e. high turnover, 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takes</a:t>
            </a:r>
            <a:r>
              <a:rPr lang="fr-FR"/>
              <a:t> longer </a:t>
            </a:r>
            <a:r>
              <a:rPr lang="fr-FR" err="1"/>
              <a:t>than</a:t>
            </a:r>
            <a:r>
              <a:rPr lang="fr-FR"/>
              <a:t> a </a:t>
            </a:r>
            <a:r>
              <a:rPr lang="fr-FR" err="1"/>
              <a:t>week</a:t>
            </a:r>
            <a:r>
              <a:rPr lang="fr-FR"/>
              <a:t> to </a:t>
            </a:r>
            <a:r>
              <a:rPr lang="fr-FR" err="1"/>
              <a:t>learn</a:t>
            </a:r>
            <a:r>
              <a:rPr lang="fr-FR"/>
              <a:t>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6625-3D61-7F48-5281-31B6666AB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B5823-25C7-374E-A769-DF3D4D950369}" type="slidenum">
              <a:rPr lang="en-KR" smtClean="0"/>
              <a:t>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9506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255" y="3771900"/>
            <a:ext cx="10238509" cy="1981200"/>
          </a:xfrm>
        </p:spPr>
        <p:txBody>
          <a:bodyPr anchor="t"/>
          <a:lstStyle>
            <a:lvl1pPr algn="l">
              <a:defRPr sz="6000" b="1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506" y="3086100"/>
            <a:ext cx="7924800" cy="532887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7305" y="8893175"/>
            <a:ext cx="21336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256DCAF7-4BD6-5647-93AB-EC0E5C31789E}" type="datetime1">
              <a:rPr lang="en-US" smtClean="0"/>
              <a:t>7/9/2026</a:t>
            </a:fld>
            <a:endParaRPr lang="en-US" sz="20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7305" y="6515100"/>
            <a:ext cx="10238509" cy="21336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l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0ECB2F-C44B-8759-3DF9-C9E3DE557D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5" y="1028700"/>
            <a:ext cx="1663700" cy="10575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3771900"/>
            <a:ext cx="10238509" cy="19812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Topic Divider</a:t>
            </a:r>
            <a:b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506" y="3086100"/>
            <a:ext cx="7924800" cy="5328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7305" y="6515100"/>
            <a:ext cx="10238509" cy="2133600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l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0ECB2F-C44B-8759-3DF9-C9E3DE557D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5" y="1028700"/>
            <a:ext cx="1663700" cy="10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60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3771900"/>
            <a:ext cx="10238509" cy="19812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Topic Divider</a:t>
            </a:r>
            <a:b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506" y="3086100"/>
            <a:ext cx="7924800" cy="5328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7305" y="6515100"/>
            <a:ext cx="10238509" cy="2133600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l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0ECB2F-C44B-8759-3DF9-C9E3DE557D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5" y="1028700"/>
            <a:ext cx="1663700" cy="10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83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3771900"/>
            <a:ext cx="10238509" cy="19812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Topic Divider</a:t>
            </a:r>
            <a:b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506" y="3086100"/>
            <a:ext cx="7924800" cy="5328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7305" y="6515100"/>
            <a:ext cx="10238509" cy="2133600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l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0ECB2F-C44B-8759-3DF9-C9E3DE557D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5" y="1028700"/>
            <a:ext cx="1663700" cy="10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9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28700"/>
            <a:ext cx="13653654" cy="609211"/>
          </a:xfrm>
        </p:spPr>
        <p:txBody>
          <a:bodyPr anchor="t"/>
          <a:lstStyle>
            <a:lvl1pPr algn="l">
              <a:defRPr sz="6000" b="1" i="0">
                <a:solidFill>
                  <a:srgbClr val="1138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5" y="2362200"/>
            <a:ext cx="13653655" cy="6896100"/>
          </a:xfrm>
        </p:spPr>
        <p:txBody>
          <a:bodyPr/>
          <a:lstStyle>
            <a:lvl1pPr>
              <a:defRPr sz="3600" b="1" i="0">
                <a:solidFill>
                  <a:srgbClr val="1138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3600" b="1">
                <a:solidFill>
                  <a:srgbClr val="1138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 sz="2400" b="1">
                <a:solidFill>
                  <a:srgbClr val="1138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 sz="2400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D16653-AD22-423C-04C3-FC97C47EF3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8191500"/>
            <a:ext cx="1586016" cy="1317812"/>
          </a:xfrm>
          <a:prstGeom prst="rect">
            <a:avLst/>
          </a:prstGeom>
        </p:spPr>
      </p:pic>
      <p:sp>
        <p:nvSpPr>
          <p:cNvPr id="4" name="Freeform 12">
            <a:extLst>
              <a:ext uri="{FF2B5EF4-FFF2-40B4-BE49-F238E27FC236}">
                <a16:creationId xmlns:a16="http://schemas.microsoft.com/office/drawing/2014/main" id="{88C7F964-857F-28DC-4015-EFA25A9671B2}"/>
              </a:ext>
            </a:extLst>
          </p:cNvPr>
          <p:cNvSpPr/>
          <p:nvPr userDrawn="1"/>
        </p:nvSpPr>
        <p:spPr>
          <a:xfrm flipH="1" flipV="1">
            <a:off x="13827775" y="0"/>
            <a:ext cx="4460225" cy="4533900"/>
          </a:xfrm>
          <a:custGeom>
            <a:avLst/>
            <a:gdLst/>
            <a:ahLst/>
            <a:cxnLst/>
            <a:rect l="l" t="t" r="r" b="b"/>
            <a:pathLst>
              <a:path w="6187249" h="6289452">
                <a:moveTo>
                  <a:pt x="6187249" y="6289452"/>
                </a:moveTo>
                <a:lnTo>
                  <a:pt x="0" y="6289452"/>
                </a:lnTo>
                <a:lnTo>
                  <a:pt x="0" y="0"/>
                </a:lnTo>
                <a:lnTo>
                  <a:pt x="6187249" y="0"/>
                </a:lnTo>
                <a:lnTo>
                  <a:pt x="6187249" y="6289452"/>
                </a:lnTo>
                <a:close/>
              </a:path>
            </a:pathLst>
          </a:custGeom>
          <a:blipFill>
            <a:blip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13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1028700"/>
            <a:ext cx="14949055" cy="609211"/>
          </a:xfrm>
        </p:spPr>
        <p:txBody>
          <a:bodyPr anchor="t"/>
          <a:lstStyle>
            <a:lvl1pPr algn="l">
              <a:defRPr sz="6000" b="1" i="0">
                <a:solidFill>
                  <a:srgbClr val="1138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5" y="2362200"/>
            <a:ext cx="8915401" cy="6896100"/>
          </a:xfrm>
        </p:spPr>
        <p:txBody>
          <a:bodyPr/>
          <a:lstStyle>
            <a:lvl1pPr>
              <a:defRPr sz="3600" b="1" i="0">
                <a:solidFill>
                  <a:srgbClr val="1138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3600" b="1">
                <a:solidFill>
                  <a:srgbClr val="1138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 sz="2400" b="1">
                <a:solidFill>
                  <a:srgbClr val="1138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 sz="2400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D16653-AD22-423C-04C3-FC97C47EF3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8191500"/>
            <a:ext cx="1586016" cy="1317812"/>
          </a:xfrm>
          <a:prstGeom prst="rect">
            <a:avLst/>
          </a:prstGeom>
        </p:spPr>
      </p:pic>
      <p:sp>
        <p:nvSpPr>
          <p:cNvPr id="4" name="Freeform 12">
            <a:extLst>
              <a:ext uri="{FF2B5EF4-FFF2-40B4-BE49-F238E27FC236}">
                <a16:creationId xmlns:a16="http://schemas.microsoft.com/office/drawing/2014/main" id="{88C7F964-857F-28DC-4015-EFA25A9671B2}"/>
              </a:ext>
            </a:extLst>
          </p:cNvPr>
          <p:cNvSpPr/>
          <p:nvPr userDrawn="1"/>
        </p:nvSpPr>
        <p:spPr>
          <a:xfrm flipH="1" flipV="1">
            <a:off x="13827775" y="0"/>
            <a:ext cx="4460225" cy="4533900"/>
          </a:xfrm>
          <a:custGeom>
            <a:avLst/>
            <a:gdLst/>
            <a:ahLst/>
            <a:cxnLst/>
            <a:rect l="l" t="t" r="r" b="b"/>
            <a:pathLst>
              <a:path w="6187249" h="6289452">
                <a:moveTo>
                  <a:pt x="6187249" y="6289452"/>
                </a:moveTo>
                <a:lnTo>
                  <a:pt x="0" y="6289452"/>
                </a:lnTo>
                <a:lnTo>
                  <a:pt x="0" y="0"/>
                </a:lnTo>
                <a:lnTo>
                  <a:pt x="6187249" y="0"/>
                </a:lnTo>
                <a:lnTo>
                  <a:pt x="6187249" y="6289452"/>
                </a:lnTo>
                <a:close/>
              </a:path>
            </a:pathLst>
          </a:custGeom>
          <a:blipFill>
            <a:blip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AFBB2F-8445-3120-3AF0-6841896868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049000" y="2362200"/>
            <a:ext cx="5576455" cy="5448300"/>
          </a:xfrm>
        </p:spPr>
        <p:txBody>
          <a:bodyPr/>
          <a:lstStyle>
            <a:lvl1pPr>
              <a:defRPr sz="3600" b="1" i="0">
                <a:solidFill>
                  <a:srgbClr val="1138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 sz="3600" b="1">
                <a:solidFill>
                  <a:srgbClr val="1138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 sz="2400" b="1">
                <a:solidFill>
                  <a:srgbClr val="1138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 sz="2400"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5160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2">
            <a:extLst>
              <a:ext uri="{FF2B5EF4-FFF2-40B4-BE49-F238E27FC236}">
                <a16:creationId xmlns:a16="http://schemas.microsoft.com/office/drawing/2014/main" id="{FBF2E323-7583-D342-A491-B0D0BA200F30}"/>
              </a:ext>
            </a:extLst>
          </p:cNvPr>
          <p:cNvSpPr/>
          <p:nvPr userDrawn="1"/>
        </p:nvSpPr>
        <p:spPr>
          <a:xfrm flipH="1" flipV="1">
            <a:off x="13827775" y="0"/>
            <a:ext cx="4460225" cy="4533900"/>
          </a:xfrm>
          <a:custGeom>
            <a:avLst/>
            <a:gdLst/>
            <a:ahLst/>
            <a:cxnLst/>
            <a:rect l="l" t="t" r="r" b="b"/>
            <a:pathLst>
              <a:path w="6187249" h="6289452">
                <a:moveTo>
                  <a:pt x="6187249" y="6289452"/>
                </a:moveTo>
                <a:lnTo>
                  <a:pt x="0" y="6289452"/>
                </a:lnTo>
                <a:lnTo>
                  <a:pt x="0" y="0"/>
                </a:lnTo>
                <a:lnTo>
                  <a:pt x="6187249" y="0"/>
                </a:lnTo>
                <a:lnTo>
                  <a:pt x="6187249" y="6289452"/>
                </a:lnTo>
                <a:close/>
              </a:path>
            </a:pathLst>
          </a:custGeom>
          <a:blipFill>
            <a:blip>
              <a:alphaModFix amt="1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A9389F-E0EA-EC23-9B17-083B7CBF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389" y="1047000"/>
            <a:ext cx="15015410" cy="609211"/>
          </a:xfrm>
        </p:spPr>
        <p:txBody>
          <a:bodyPr anchor="t"/>
          <a:lstStyle>
            <a:lvl1pPr algn="l">
              <a:defRPr sz="6000" b="1" i="0">
                <a:solidFill>
                  <a:srgbClr val="1138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5B100C9-932F-4492-E466-87A41EB1BB72}"/>
              </a:ext>
            </a:extLst>
          </p:cNvPr>
          <p:cNvSpPr/>
          <p:nvPr userDrawn="1"/>
        </p:nvSpPr>
        <p:spPr>
          <a:xfrm>
            <a:off x="1656086" y="2116177"/>
            <a:ext cx="7439719" cy="3490469"/>
          </a:xfrm>
          <a:prstGeom prst="roundRect">
            <a:avLst>
              <a:gd name="adj" fmla="val 8741"/>
            </a:avLst>
          </a:prstGeom>
          <a:solidFill>
            <a:srgbClr val="0F9C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B506A04-DE83-38BD-3C28-C1B39FEC4E2B}"/>
              </a:ext>
            </a:extLst>
          </p:cNvPr>
          <p:cNvSpPr/>
          <p:nvPr userDrawn="1"/>
        </p:nvSpPr>
        <p:spPr>
          <a:xfrm>
            <a:off x="9248080" y="2136589"/>
            <a:ext cx="7439719" cy="3490469"/>
          </a:xfrm>
          <a:prstGeom prst="roundRect">
            <a:avLst>
              <a:gd name="adj" fmla="val 6726"/>
            </a:avLst>
          </a:prstGeom>
          <a:solidFill>
            <a:srgbClr val="EB6B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692E64D-44C0-D70A-6717-E2B813E00C13}"/>
              </a:ext>
            </a:extLst>
          </p:cNvPr>
          <p:cNvSpPr/>
          <p:nvPr userDrawn="1"/>
        </p:nvSpPr>
        <p:spPr>
          <a:xfrm>
            <a:off x="1656086" y="5729119"/>
            <a:ext cx="7439719" cy="3490469"/>
          </a:xfrm>
          <a:prstGeom prst="roundRect">
            <a:avLst>
              <a:gd name="adj" fmla="val 6726"/>
            </a:avLst>
          </a:prstGeom>
          <a:solidFill>
            <a:srgbClr val="226F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4B0FE89-0C0E-7EA7-781A-66C2668CBD88}"/>
              </a:ext>
            </a:extLst>
          </p:cNvPr>
          <p:cNvSpPr/>
          <p:nvPr userDrawn="1"/>
        </p:nvSpPr>
        <p:spPr>
          <a:xfrm>
            <a:off x="9248080" y="5749531"/>
            <a:ext cx="7439719" cy="3490469"/>
          </a:xfrm>
          <a:prstGeom prst="roundRect">
            <a:avLst>
              <a:gd name="adj" fmla="val 6726"/>
            </a:avLst>
          </a:prstGeom>
          <a:solidFill>
            <a:srgbClr val="E697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5054" y="3619500"/>
            <a:ext cx="10238509" cy="19812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Topic Divider</a:t>
            </a:r>
            <a:b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305" y="2933700"/>
            <a:ext cx="7924800" cy="5328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4104" y="6362700"/>
            <a:ext cx="10238509" cy="2133600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l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0ECB2F-C44B-8759-3DF9-C9E3DE557D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5" y="1028700"/>
            <a:ext cx="1663700" cy="10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58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err="1"/>
              <a:t>Texto</a:t>
            </a:r>
            <a:r>
              <a:t> del </a:t>
            </a:r>
            <a:r>
              <a:rPr err="1"/>
              <a:t>título</a:t>
            </a:r>
            <a:endParaRPr/>
          </a:p>
        </p:txBody>
      </p:sp>
      <p:sp>
        <p:nvSpPr>
          <p:cNvPr id="91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66825" y="2362201"/>
            <a:ext cx="15754350" cy="4693592"/>
          </a:xfrm>
          <a:prstGeom prst="rect">
            <a:avLst/>
          </a:prstGeom>
        </p:spPr>
        <p:txBody>
          <a:bodyPr/>
          <a:lstStyle>
            <a:lvl2pPr marL="1009650" indent="-514350">
              <a:buFont typeface="Courier New" panose="02070309020205020404" pitchFamily="49" charset="0"/>
              <a:buChar char="o"/>
              <a:defRPr/>
            </a:lvl2pPr>
            <a:lvl3pPr marL="1619250" indent="-526256">
              <a:buFont typeface="Wingdings" panose="05000000000000000000" pitchFamily="2" charset="2"/>
              <a:buChar char="§"/>
              <a:defRPr/>
            </a:lvl3pPr>
            <a:lvl4pPr marL="2216944" indent="-514350">
              <a:buSzPct val="110000"/>
              <a:buFont typeface="Arial" panose="020B0604020202020204" pitchFamily="34" charset="0"/>
              <a:buChar char="•"/>
              <a:defRPr/>
            </a:lvl4pPr>
            <a:lvl5pPr marL="3157538" indent="-514350">
              <a:buSzPct val="88000"/>
              <a:buFont typeface="Courier New" panose="02070309020205020404" pitchFamily="49" charset="0"/>
              <a:buChar char="o"/>
              <a:defRPr/>
            </a:lvl5pPr>
          </a:lstStyle>
          <a:p>
            <a:r>
              <a:t>Nivel de </a:t>
            </a:r>
            <a:r>
              <a:rPr err="1"/>
              <a:t>texto</a:t>
            </a:r>
            <a:r>
              <a:t> 1</a:t>
            </a:r>
          </a:p>
          <a:p>
            <a:pPr lvl="1"/>
            <a:r>
              <a:t>Nivel de </a:t>
            </a:r>
            <a:r>
              <a:rPr err="1"/>
              <a:t>texto</a:t>
            </a:r>
            <a:r>
              <a:t> 2</a:t>
            </a:r>
          </a:p>
          <a:p>
            <a:pPr lvl="2"/>
            <a:r>
              <a:t>Nivel de </a:t>
            </a:r>
            <a:r>
              <a:rPr err="1"/>
              <a:t>texto</a:t>
            </a:r>
            <a:r>
              <a:t> 3</a:t>
            </a:r>
          </a:p>
          <a:p>
            <a:pPr lvl="3"/>
            <a:r>
              <a:t>Nivel de </a:t>
            </a:r>
            <a:r>
              <a:rPr err="1"/>
              <a:t>texto</a:t>
            </a:r>
            <a:r>
              <a:t> 4</a:t>
            </a:r>
          </a:p>
          <a:p>
            <a:pPr lvl="4"/>
            <a:r>
              <a:t>Nivel de </a:t>
            </a:r>
            <a:r>
              <a:rPr err="1"/>
              <a:t>texto</a:t>
            </a:r>
            <a:r>
              <a:t> 5</a:t>
            </a:r>
          </a:p>
        </p:txBody>
      </p:sp>
      <p:sp>
        <p:nvSpPr>
          <p:cNvPr id="9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983455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06947" y="669373"/>
            <a:ext cx="76962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2"/>
                </a:solidFill>
              </a:defRPr>
            </a:lvl1pPr>
          </a:lstStyle>
          <a:p>
            <a:fld id="{A010D1D2-A5C5-4520-877C-7F28899EB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9F2AC-B04F-3382-C792-4E97F5E3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711" y="948758"/>
            <a:ext cx="12038579" cy="934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A9E77E-1835-2204-3B13-D1B76E83ED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1206" y="2574151"/>
            <a:ext cx="3483429" cy="561950"/>
          </a:xfrm>
        </p:spPr>
        <p:txBody>
          <a:bodyPr/>
          <a:lstStyle>
            <a:lvl1pPr marL="0" indent="0">
              <a:buNone/>
              <a:defRPr>
                <a:solidFill>
                  <a:srgbClr val="0F3245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AD697B-AF1E-A3D5-A059-F48F187BDE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1206" y="3315235"/>
            <a:ext cx="4027203" cy="5101142"/>
          </a:xfrm>
        </p:spPr>
        <p:txBody>
          <a:bodyPr/>
          <a:lstStyle/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F171BC-BB92-0E3F-7FD1-481D4DF9B5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4062" y="2574151"/>
            <a:ext cx="3483429" cy="561950"/>
          </a:xfrm>
        </p:spPr>
        <p:txBody>
          <a:bodyPr/>
          <a:lstStyle>
            <a:lvl1pPr marL="0" indent="0">
              <a:buNone/>
              <a:defRPr>
                <a:solidFill>
                  <a:srgbClr val="0F3245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CEAA95C-1B14-63C4-198B-3CCE1F7E1F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4062" y="3315235"/>
            <a:ext cx="4027203" cy="5101142"/>
          </a:xfrm>
        </p:spPr>
        <p:txBody>
          <a:bodyPr/>
          <a:lstStyle/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33C0EF3-F40A-E54F-107C-8D7858DB0E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56920" y="2601044"/>
            <a:ext cx="3483429" cy="561950"/>
          </a:xfrm>
        </p:spPr>
        <p:txBody>
          <a:bodyPr/>
          <a:lstStyle>
            <a:lvl1pPr marL="0" indent="0">
              <a:buNone/>
              <a:defRPr>
                <a:solidFill>
                  <a:srgbClr val="0F3245"/>
                </a:solidFill>
              </a:defRPr>
            </a:lvl1pPr>
            <a:lvl2pPr marL="685800" indent="0">
              <a:buNone/>
              <a:defRPr/>
            </a:lvl2pPr>
          </a:lstStyle>
          <a:p>
            <a:pPr lvl="0"/>
            <a:r>
              <a:rPr lang="en-US"/>
              <a:t>Second level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B22C019-4D26-672E-A899-7B74F51B3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6920" y="3342128"/>
            <a:ext cx="4027203" cy="5101142"/>
          </a:xfrm>
        </p:spPr>
        <p:txBody>
          <a:bodyPr/>
          <a:lstStyle/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08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3771900"/>
            <a:ext cx="10238509" cy="19812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Topic Divider</a:t>
            </a:r>
            <a:b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506" y="3086100"/>
            <a:ext cx="7924800" cy="5328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7305" y="6515100"/>
            <a:ext cx="10238509" cy="2133600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l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0ECB2F-C44B-8759-3DF9-C9E3DE557D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5" y="1028700"/>
            <a:ext cx="1663700" cy="10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ACC8-FABF-8140-974F-BD713AFA5AB9}" type="datetime1">
              <a:rPr lang="en-US" smtClean="0"/>
              <a:t>7/9/2026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150992-B6DB-7090-7CE7-F47130CB774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235125" y="10071100"/>
            <a:ext cx="18430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>
                    <a:alpha val="50000"/>
                  </a:srgbClr>
                </a:solidFill>
                <a:latin typeface="Aptos" panose="020B0004020202020204" pitchFamily="34" charset="0"/>
              </a:rPr>
              <a:t>Restricted Use - À usage restreint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DAA326-11AC-DDA0-E3BD-72369D887E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1000" y="-324000"/>
            <a:ext cx="19440000" cy="1093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70" r:id="rId3"/>
    <p:sldLayoutId id="2147483655" r:id="rId4"/>
    <p:sldLayoutId id="2147483673" r:id="rId5"/>
    <p:sldLayoutId id="2147483679" r:id="rId6"/>
    <p:sldLayoutId id="2147483680" r:id="rId7"/>
    <p:sldLayoutId id="2147483681" r:id="rId8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972404-8CEF-D457-D9E5-FC00EA4EB7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972404-8CEF-D457-D9E5-FC00EA4EB7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4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972404-8CEF-D457-D9E5-FC00EA4EB7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972404-8CEF-D457-D9E5-FC00EA4EB7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8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5051BCD-0972-810D-20A9-A5EED7FBD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 enabling environment for gender data use</a:t>
            </a:r>
            <a:endParaRPr lang="en-KR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F8AA0B0-2B44-73FE-5636-DB4E7443E1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ts val="3570"/>
              </a:lnSpc>
            </a:pPr>
            <a:r>
              <a:rPr lang="en-GB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African Forum on Gender and Child statistics 2026</a:t>
            </a:r>
            <a:endParaRPr lang="en-US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2AF75950-6857-1DAF-0B39-47A78CAE1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304" y="8893175"/>
            <a:ext cx="5404727" cy="365125"/>
          </a:xfrm>
        </p:spPr>
        <p:txBody>
          <a:bodyPr/>
          <a:lstStyle/>
          <a:p>
            <a:r>
              <a:rPr lang="en-US" dirty="0"/>
              <a:t>Liliana </a:t>
            </a:r>
            <a:r>
              <a:rPr lang="en-US" dirty="0" err="1"/>
              <a:t>Suchodolska</a:t>
            </a:r>
            <a:r>
              <a:rPr lang="en-US" dirty="0"/>
              <a:t> and Sophie Kenneally</a:t>
            </a:r>
          </a:p>
          <a:p>
            <a:r>
              <a:rPr lang="en-US" dirty="0"/>
              <a:t>10/ 07/ 2026</a:t>
            </a:r>
            <a:endParaRPr lang="en-US" sz="2000" dirty="0"/>
          </a:p>
        </p:txBody>
      </p:sp>
      <p:sp>
        <p:nvSpPr>
          <p:cNvPr id="2" name="Title 10">
            <a:extLst>
              <a:ext uri="{FF2B5EF4-FFF2-40B4-BE49-F238E27FC236}">
                <a16:creationId xmlns:a16="http://schemas.microsoft.com/office/drawing/2014/main" id="{95A1E184-29FA-92D5-7DBD-DBBECA046E91}"/>
              </a:ext>
            </a:extLst>
          </p:cNvPr>
          <p:cNvSpPr txBox="1">
            <a:spLocks/>
          </p:cNvSpPr>
          <p:nvPr/>
        </p:nvSpPr>
        <p:spPr>
          <a:xfrm>
            <a:off x="8534400" y="6908511"/>
            <a:ext cx="10238509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en-GB"/>
              <a:t>Un </a:t>
            </a:r>
            <a:r>
              <a:rPr lang="en-GB" err="1"/>
              <a:t>environnement</a:t>
            </a:r>
            <a:r>
              <a:rPr lang="en-GB"/>
              <a:t> </a:t>
            </a:r>
            <a:r>
              <a:rPr lang="en-GB" err="1"/>
              <a:t>favorable</a:t>
            </a:r>
            <a:r>
              <a:rPr lang="en-GB"/>
              <a:t> à </a:t>
            </a:r>
            <a:r>
              <a:rPr lang="en-GB" err="1"/>
              <a:t>l’utilisation</a:t>
            </a:r>
            <a:r>
              <a:rPr lang="en-GB"/>
              <a:t> des données sur le genre</a:t>
            </a:r>
            <a:endParaRPr lang="en-K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0BEB-6D21-856A-366E-A59BD266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your institution's training include a gender focus?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3297C-C45E-E7A5-82F6-2A1190E1C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45" y="4152900"/>
            <a:ext cx="13653655" cy="5105400"/>
          </a:xfrm>
        </p:spPr>
        <p:txBody>
          <a:bodyPr/>
          <a:lstStyle/>
          <a:p>
            <a:r>
              <a:rPr lang="fr-FR" b="0" dirty="0"/>
              <a:t>Yes</a:t>
            </a:r>
          </a:p>
          <a:p>
            <a:r>
              <a:rPr lang="en-US" b="0" dirty="0"/>
              <a:t>Sometimes but not as a priority</a:t>
            </a:r>
          </a:p>
          <a:p>
            <a:r>
              <a:rPr lang="fr-FR" b="0" dirty="0"/>
              <a:t>No</a:t>
            </a:r>
          </a:p>
          <a:p>
            <a:r>
              <a:rPr lang="fr-FR" b="0" dirty="0"/>
              <a:t>I </a:t>
            </a:r>
            <a:r>
              <a:rPr lang="fr-FR" b="0" dirty="0" err="1"/>
              <a:t>don’t</a:t>
            </a:r>
            <a:r>
              <a:rPr lang="fr-FR" b="0" dirty="0"/>
              <a:t> know</a:t>
            </a:r>
          </a:p>
        </p:txBody>
      </p:sp>
    </p:spTree>
    <p:extLst>
      <p:ext uri="{BB962C8B-B14F-4D97-AF65-F5344CB8AC3E}">
        <p14:creationId xmlns:p14="http://schemas.microsoft.com/office/powerpoint/2010/main" val="319638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3133-BAA4-B3C6-5FE6-CB6EF1A7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skills do you think are key for state data users? (rank)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5666-F789-CDCD-DFBE-74EF3B5F8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771900"/>
            <a:ext cx="13653655" cy="6210300"/>
          </a:xfrm>
        </p:spPr>
        <p:txBody>
          <a:bodyPr/>
          <a:lstStyle/>
          <a:p>
            <a:r>
              <a:rPr lang="fr-FR" b="0" dirty="0"/>
              <a:t>Access to official data and </a:t>
            </a:r>
            <a:r>
              <a:rPr lang="fr-FR" b="0" dirty="0" err="1"/>
              <a:t>statistics</a:t>
            </a:r>
            <a:endParaRPr lang="fr-FR" b="0" dirty="0"/>
          </a:p>
          <a:p>
            <a:r>
              <a:rPr lang="fr-FR" b="0" dirty="0" err="1"/>
              <a:t>Understanding</a:t>
            </a:r>
            <a:r>
              <a:rPr lang="fr-FR" b="0" dirty="0"/>
              <a:t>, </a:t>
            </a:r>
            <a:r>
              <a:rPr lang="fr-FR" b="0" dirty="0" err="1"/>
              <a:t>interpreting</a:t>
            </a:r>
            <a:r>
              <a:rPr lang="fr-FR" b="0" dirty="0"/>
              <a:t> and </a:t>
            </a:r>
            <a:r>
              <a:rPr lang="fr-FR" b="0" dirty="0" err="1"/>
              <a:t>analysing</a:t>
            </a:r>
            <a:r>
              <a:rPr lang="fr-FR" b="0" dirty="0"/>
              <a:t> official data </a:t>
            </a:r>
            <a:r>
              <a:rPr lang="fr-FR" b="0" dirty="0" err="1"/>
              <a:t>statistics</a:t>
            </a:r>
            <a:endParaRPr lang="fr-FR" b="0" dirty="0"/>
          </a:p>
          <a:p>
            <a:r>
              <a:rPr lang="fr-FR" b="0" dirty="0"/>
              <a:t>Data visualisation</a:t>
            </a:r>
          </a:p>
          <a:p>
            <a:r>
              <a:rPr lang="fr-FR" b="0" dirty="0"/>
              <a:t>Gender </a:t>
            </a:r>
            <a:r>
              <a:rPr lang="fr-FR" b="0" dirty="0" err="1"/>
              <a:t>awareness</a:t>
            </a:r>
            <a:endParaRPr lang="fr-FR" b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74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F305-857B-A7E4-832A-A91426FB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your institution train non-state actors such as civil society or media?</a:t>
            </a:r>
            <a:br>
              <a:rPr lang="en-US" dirty="0"/>
            </a:br>
            <a:r>
              <a:rPr lang="fr-F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75F46-791A-FD7F-B0B8-208DE5D83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59430" y="3362829"/>
            <a:ext cx="17289484" cy="6175887"/>
          </a:xfrm>
        </p:spPr>
        <p:txBody>
          <a:bodyPr/>
          <a:lstStyle/>
          <a:p>
            <a:pPr lvl="8"/>
            <a:r>
              <a:rPr lang="fr-FR" sz="3600" dirty="0">
                <a:solidFill>
                  <a:srgbClr val="1138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Yes, </a:t>
            </a:r>
            <a:r>
              <a:rPr lang="fr-FR" sz="3600" dirty="0" err="1">
                <a:solidFill>
                  <a:srgbClr val="1138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</a:t>
            </a:r>
            <a:endParaRPr lang="fr-FR" sz="3600" dirty="0">
              <a:solidFill>
                <a:srgbClr val="11384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8"/>
            <a:r>
              <a:rPr lang="fr-FR" sz="3600" dirty="0">
                <a:solidFill>
                  <a:srgbClr val="1138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Yes, </a:t>
            </a:r>
            <a:r>
              <a:rPr lang="fr-FR" sz="3600" dirty="0" err="1">
                <a:solidFill>
                  <a:srgbClr val="1138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fr-FR" sz="3600" dirty="0">
                <a:solidFill>
                  <a:srgbClr val="1138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civil society</a:t>
            </a:r>
          </a:p>
          <a:p>
            <a:pPr lvl="8"/>
            <a:r>
              <a:rPr lang="fr-FR" sz="3600" dirty="0">
                <a:solidFill>
                  <a:srgbClr val="1138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Yes, </a:t>
            </a:r>
            <a:r>
              <a:rPr lang="fr-FR" sz="3600" dirty="0" err="1">
                <a:solidFill>
                  <a:srgbClr val="1138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fr-FR" sz="3600" dirty="0">
                <a:solidFill>
                  <a:srgbClr val="1138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media</a:t>
            </a:r>
          </a:p>
          <a:p>
            <a:pPr lvl="8"/>
            <a:r>
              <a:rPr lang="fr-FR" sz="3600" dirty="0">
                <a:solidFill>
                  <a:srgbClr val="1138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</a:p>
          <a:p>
            <a:pPr lvl="8"/>
            <a:r>
              <a:rPr lang="fr-FR" sz="3600" dirty="0">
                <a:solidFill>
                  <a:srgbClr val="1138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fr-FR" sz="3600" dirty="0" err="1">
                <a:solidFill>
                  <a:srgbClr val="1138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</a:t>
            </a:r>
            <a:r>
              <a:rPr lang="fr-FR" sz="3600" dirty="0">
                <a:solidFill>
                  <a:srgbClr val="1138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know</a:t>
            </a:r>
          </a:p>
          <a:p>
            <a:pPr lvl="8">
              <a:buFontTx/>
              <a:buChar char="-"/>
            </a:pPr>
            <a:endParaRPr lang="fr-FR" dirty="0"/>
          </a:p>
          <a:p>
            <a:pPr marL="3657600" lvl="8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06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0481-3207-A14D-917A-AB69D2C9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</a:t>
            </a:r>
            <a:r>
              <a:rPr lang="en-US" dirty="0">
                <a:solidFill>
                  <a:srgbClr val="EB6B4D"/>
                </a:solidFill>
              </a:rPr>
              <a:t>biggest obstacles </a:t>
            </a:r>
            <a:r>
              <a:rPr lang="en-US" dirty="0"/>
              <a:t>to regular training for data users</a:t>
            </a:r>
            <a:r>
              <a:rPr lang="fr-FR" dirty="0"/>
              <a:t> (in max 2 </a:t>
            </a:r>
            <a:r>
              <a:rPr lang="fr-FR" dirty="0" err="1"/>
              <a:t>words</a:t>
            </a:r>
            <a:r>
              <a:rPr lang="fr-FR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00D09-9C12-2351-736C-E3756591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543300"/>
            <a:ext cx="13653655" cy="6500352"/>
          </a:xfrm>
        </p:spPr>
        <p:txBody>
          <a:bodyPr/>
          <a:lstStyle/>
          <a:p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95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1AA-7D9E-DD8F-B63A-B53F269E7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028700"/>
            <a:ext cx="14706600" cy="609211"/>
          </a:xfrm>
        </p:spPr>
        <p:txBody>
          <a:bodyPr>
            <a:normAutofit fontScale="90000"/>
          </a:bodyPr>
          <a:lstStyle/>
          <a:p>
            <a:r>
              <a:rPr lang="fr-FR" dirty="0"/>
              <a:t>For more insights on gender data 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207C90-CEA4-26B5-D5A5-6FE883799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039153"/>
            <a:ext cx="4038600" cy="403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FCC719-B170-8D73-B3F6-8F6E10A31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857" y="2355577"/>
            <a:ext cx="4978718" cy="72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1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DA79-A383-D9CB-3B9E-8AFDF9E6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Break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assumptions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92819-54A4-B23C-B13C-3685C1181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b="0" dirty="0" err="1"/>
              <a:t>Statistics</a:t>
            </a:r>
            <a:r>
              <a:rPr lang="fr-FR" b="0" dirty="0"/>
              <a:t> </a:t>
            </a:r>
            <a:r>
              <a:rPr lang="fr-FR" b="0" dirty="0" err="1"/>
              <a:t>produced</a:t>
            </a:r>
            <a:r>
              <a:rPr lang="fr-FR" b="0" dirty="0"/>
              <a:t> </a:t>
            </a:r>
            <a:r>
              <a:rPr lang="fr-FR" b="0" dirty="0" err="1"/>
              <a:t>is</a:t>
            </a:r>
            <a:r>
              <a:rPr lang="fr-FR" b="0" dirty="0"/>
              <a:t> </a:t>
            </a:r>
            <a:r>
              <a:rPr lang="fr-FR" b="0" dirty="0" err="1"/>
              <a:t>statistics</a:t>
            </a:r>
            <a:r>
              <a:rPr lang="fr-FR" b="0" dirty="0"/>
              <a:t> </a:t>
            </a:r>
            <a:r>
              <a:rPr lang="fr-FR" b="0" dirty="0" err="1"/>
              <a:t>used</a:t>
            </a:r>
            <a:endParaRPr lang="fr-FR" b="0" dirty="0"/>
          </a:p>
          <a:p>
            <a:pPr marL="742950" indent="-742950">
              <a:buFont typeface="+mj-lt"/>
              <a:buAutoNum type="arabicPeriod"/>
            </a:pPr>
            <a:r>
              <a:rPr lang="fr-FR" b="0" dirty="0"/>
              <a:t>Information </a:t>
            </a:r>
            <a:r>
              <a:rPr lang="fr-FR" b="0" dirty="0" err="1"/>
              <a:t>reaches</a:t>
            </a:r>
            <a:r>
              <a:rPr lang="fr-FR" b="0" dirty="0"/>
              <a:t> </a:t>
            </a:r>
            <a:r>
              <a:rPr lang="fr-FR" b="0" dirty="0" err="1"/>
              <a:t>everyone</a:t>
            </a:r>
            <a:r>
              <a:rPr lang="fr-FR" b="0" dirty="0"/>
              <a:t> </a:t>
            </a:r>
            <a:r>
              <a:rPr lang="fr-FR" b="0" dirty="0" err="1"/>
              <a:t>equally</a:t>
            </a:r>
            <a:endParaRPr lang="fr-FR" b="0" dirty="0"/>
          </a:p>
          <a:p>
            <a:pPr marL="742950" indent="-742950">
              <a:buFont typeface="+mj-lt"/>
              <a:buAutoNum type="arabicPeriod"/>
            </a:pPr>
            <a:r>
              <a:rPr lang="fr-FR" b="0" dirty="0" err="1"/>
              <a:t>Awareness</a:t>
            </a:r>
            <a:r>
              <a:rPr lang="fr-FR" b="0" dirty="0"/>
              <a:t> </a:t>
            </a:r>
            <a:r>
              <a:rPr lang="fr-FR" b="0" dirty="0" err="1"/>
              <a:t>where</a:t>
            </a:r>
            <a:r>
              <a:rPr lang="fr-FR" b="0" dirty="0"/>
              <a:t> data </a:t>
            </a:r>
            <a:r>
              <a:rPr lang="fr-FR" b="0" dirty="0" err="1"/>
              <a:t>is</a:t>
            </a:r>
            <a:r>
              <a:rPr lang="fr-FR" b="0" dirty="0"/>
              <a:t> </a:t>
            </a:r>
            <a:r>
              <a:rPr lang="fr-FR" b="0" dirty="0" err="1"/>
              <a:t>will</a:t>
            </a:r>
            <a:r>
              <a:rPr lang="fr-FR" b="0" dirty="0"/>
              <a:t> change the user </a:t>
            </a:r>
            <a:r>
              <a:rPr lang="fr-FR" b="0" dirty="0" err="1"/>
              <a:t>behaviour</a:t>
            </a:r>
            <a:endParaRPr lang="fr-FR" b="0" dirty="0"/>
          </a:p>
          <a:p>
            <a:pPr marL="742950" indent="-742950">
              <a:buFont typeface="+mj-lt"/>
              <a:buAutoNum type="arabicPeriod"/>
            </a:pPr>
            <a:r>
              <a:rPr lang="fr-FR" b="0" dirty="0"/>
              <a:t>In </a:t>
            </a:r>
            <a:r>
              <a:rPr lang="fr-FR" b="0" dirty="0" err="1"/>
              <a:t>my</a:t>
            </a:r>
            <a:r>
              <a:rPr lang="fr-FR" b="0" dirty="0"/>
              <a:t> </a:t>
            </a:r>
            <a:r>
              <a:rPr lang="fr-FR" b="0" dirty="0" err="1"/>
              <a:t>work</a:t>
            </a:r>
            <a:r>
              <a:rPr lang="fr-FR" b="0" dirty="0"/>
              <a:t>, user engagement </a:t>
            </a:r>
            <a:r>
              <a:rPr lang="fr-FR" b="0" dirty="0" err="1"/>
              <a:t>is</a:t>
            </a:r>
            <a:r>
              <a:rPr lang="fr-FR" b="0" dirty="0"/>
              <a:t> a </a:t>
            </a:r>
            <a:r>
              <a:rPr lang="fr-FR" b="0" dirty="0" err="1"/>
              <a:t>burden</a:t>
            </a:r>
            <a:endParaRPr lang="fr-FR" b="0" dirty="0"/>
          </a:p>
          <a:p>
            <a:pPr marL="742950" indent="-742950">
              <a:buFont typeface="+mj-lt"/>
              <a:buAutoNum type="arabicPeriod"/>
            </a:pPr>
            <a:r>
              <a:rPr lang="fr-FR" b="0" dirty="0"/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373811-BF1F-F46D-0099-6BFAB48164B4}"/>
              </a:ext>
            </a:extLst>
          </p:cNvPr>
          <p:cNvSpPr txBox="1">
            <a:spLocks/>
          </p:cNvSpPr>
          <p:nvPr/>
        </p:nvSpPr>
        <p:spPr>
          <a:xfrm>
            <a:off x="1662545" y="6821879"/>
            <a:ext cx="13653654" cy="39965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rgbClr val="11384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fr-FR" sz="4400" dirty="0">
                <a:solidFill>
                  <a:srgbClr val="0F9C9D"/>
                </a:solidFill>
              </a:rPr>
              <a:t>Questions:</a:t>
            </a:r>
          </a:p>
          <a:p>
            <a:pPr marL="1143000" indent="-1143000">
              <a:buFont typeface="+mj-lt"/>
              <a:buAutoNum type="arabicPeriod"/>
            </a:pPr>
            <a:r>
              <a:rPr lang="fr-FR" sz="4400" dirty="0"/>
              <a:t>Tell us about </a:t>
            </a:r>
            <a:r>
              <a:rPr lang="fr-FR" sz="4400" dirty="0" err="1"/>
              <a:t>your</a:t>
            </a:r>
            <a:r>
              <a:rPr lang="fr-FR" sz="4400" dirty="0"/>
              <a:t> user-training </a:t>
            </a:r>
            <a:r>
              <a:rPr lang="fr-FR" sz="4400" dirty="0" err="1">
                <a:solidFill>
                  <a:srgbClr val="EB6B4D"/>
                </a:solidFill>
              </a:rPr>
              <a:t>experience</a:t>
            </a:r>
            <a:endParaRPr lang="fr-FR" sz="4400" dirty="0">
              <a:solidFill>
                <a:srgbClr val="EB6B4D"/>
              </a:solidFill>
            </a:endParaRPr>
          </a:p>
          <a:p>
            <a:pPr marL="1143000" indent="-1143000">
              <a:buFont typeface="+mj-lt"/>
              <a:buAutoNum type="arabicPeriod"/>
            </a:pPr>
            <a:r>
              <a:rPr lang="fr-FR" sz="4400" dirty="0"/>
              <a:t>What </a:t>
            </a:r>
            <a:r>
              <a:rPr lang="fr-FR" sz="4400" dirty="0" err="1">
                <a:solidFill>
                  <a:srgbClr val="EB6B4D"/>
                </a:solidFill>
              </a:rPr>
              <a:t>assumptions</a:t>
            </a:r>
            <a:r>
              <a:rPr lang="fr-FR" sz="4400" dirty="0"/>
              <a:t> about data use do </a:t>
            </a:r>
            <a:r>
              <a:rPr lang="fr-FR" sz="4400" dirty="0" err="1"/>
              <a:t>you</a:t>
            </a:r>
            <a:r>
              <a:rPr lang="fr-FR" sz="4400" dirty="0"/>
              <a:t> have?</a:t>
            </a:r>
          </a:p>
        </p:txBody>
      </p:sp>
    </p:spTree>
    <p:extLst>
      <p:ext uri="{BB962C8B-B14F-4D97-AF65-F5344CB8AC3E}">
        <p14:creationId xmlns:p14="http://schemas.microsoft.com/office/powerpoint/2010/main" val="47468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108E0-C628-448A-A071-01213253D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FB52AD8-BA69-617C-B38B-39F3ECB51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KR"/>
              <a:t>Thank you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DF0C0E3C-8C20-FCDA-78DE-B79B6751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kern="1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10 July 2026</a:t>
            </a:r>
          </a:p>
        </p:txBody>
      </p:sp>
    </p:spTree>
    <p:extLst>
      <p:ext uri="{BB962C8B-B14F-4D97-AF65-F5344CB8AC3E}">
        <p14:creationId xmlns:p14="http://schemas.microsoft.com/office/powerpoint/2010/main" val="352823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9A039-CA88-5A94-D121-A34E6F0FE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B430-79DC-2A05-F108-2050DBFA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936" y="419489"/>
            <a:ext cx="14706600" cy="609211"/>
          </a:xfrm>
        </p:spPr>
        <p:txBody>
          <a:bodyPr>
            <a:normAutofit fontScale="90000"/>
          </a:bodyPr>
          <a:lstStyle/>
          <a:p>
            <a:r>
              <a:rPr lang="fr-FR" dirty="0"/>
              <a:t>PARIS21 research and training on gender data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599A6-4110-2838-1F71-C2BA327E5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556" y="2362199"/>
            <a:ext cx="5232644" cy="7624447"/>
          </a:xfrm>
          <a:prstGeom prst="rect">
            <a:avLst/>
          </a:prstGeom>
        </p:spPr>
      </p:pic>
      <p:pic>
        <p:nvPicPr>
          <p:cNvPr id="3" name="Picture 2" descr="No alternative text description for this image">
            <a:extLst>
              <a:ext uri="{FF2B5EF4-FFF2-40B4-BE49-F238E27FC236}">
                <a16:creationId xmlns:a16="http://schemas.microsoft.com/office/drawing/2014/main" id="{425D7BCC-777F-8DF7-F265-101CB4D8B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36" y="2243446"/>
            <a:ext cx="7804910" cy="43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8C17BA3-E9E9-F07F-A237-192F9C7B1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t="6078" r="7873" b="22099"/>
          <a:stretch>
            <a:fillRect/>
          </a:stretch>
        </p:blipFill>
        <p:spPr>
          <a:xfrm>
            <a:off x="7683959" y="6413243"/>
            <a:ext cx="5946621" cy="36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7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03EB-E2B4-491F-0097-8F572F22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What is specific about gender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AB7EF-DB69-14EF-E189-16EB59A23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/>
              <a:t>Most</a:t>
            </a:r>
            <a:r>
              <a:rPr lang="fr-FR" dirty="0"/>
              <a:t> components of an enabling environment for use are not specific to gender, but there are some exceptions:</a:t>
            </a:r>
          </a:p>
          <a:p>
            <a:pPr marL="0" indent="0">
              <a:buNone/>
            </a:pPr>
            <a:endParaRPr lang="fr-FR" dirty="0"/>
          </a:p>
          <a:p>
            <a:pPr>
              <a:spcBef>
                <a:spcPts val="3600"/>
              </a:spcBef>
            </a:pPr>
            <a:r>
              <a:rPr lang="fr-FR" b="0" dirty="0"/>
              <a:t>Awareness</a:t>
            </a:r>
          </a:p>
          <a:p>
            <a:pPr>
              <a:spcBef>
                <a:spcPts val="3600"/>
              </a:spcBef>
            </a:pPr>
            <a:r>
              <a:rPr lang="fr-FR" b="0" dirty="0"/>
              <a:t>Social norms</a:t>
            </a:r>
          </a:p>
          <a:p>
            <a:pPr>
              <a:spcBef>
                <a:spcPts val="3600"/>
              </a:spcBef>
            </a:pPr>
            <a:r>
              <a:rPr lang="fr-FR" b="0" dirty="0"/>
              <a:t>Depriorisation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80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000C-2F8E-2B75-209D-E04F1D96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What are the factors that can support gender data use?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B13BEF-561D-4A81-0B7D-4D8C9FA61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058529"/>
              </p:ext>
            </p:extLst>
          </p:nvPr>
        </p:nvGraphicFramePr>
        <p:xfrm>
          <a:off x="1662113" y="2362200"/>
          <a:ext cx="13654087" cy="689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93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CFAA4-78B8-56FC-77EA-31A0C8AAC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DD3A-66A1-42E9-EB27-72B1BB72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What are the factors that can support gender data use?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1544FC-CA7A-6C2A-732A-517D59D9B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825085"/>
              </p:ext>
            </p:extLst>
          </p:nvPr>
        </p:nvGraphicFramePr>
        <p:xfrm>
          <a:off x="1662113" y="2362200"/>
          <a:ext cx="13654087" cy="689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046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18087-B798-FA86-F298-7A06BCEA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Skills and capacity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D93DF0-1DE5-E23E-BE4A-A1A3ADF59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135173"/>
              </p:ext>
            </p:extLst>
          </p:nvPr>
        </p:nvGraphicFramePr>
        <p:xfrm>
          <a:off x="1662113" y="2362200"/>
          <a:ext cx="13654087" cy="689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965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156C-79E3-9043-AAE6-6B7ADD730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Mentimeter</a:t>
            </a:r>
            <a:r>
              <a:rPr lang="en-GB" dirty="0"/>
              <a:t> time</a:t>
            </a:r>
            <a:endParaRPr lang="en-K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8CF67-CDDE-92FE-1C60-53C0A9906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191" y="6106775"/>
            <a:ext cx="2534004" cy="2467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67692-5838-F9C0-A014-2B15A5D33822}"/>
              </a:ext>
            </a:extLst>
          </p:cNvPr>
          <p:cNvSpPr txBox="1"/>
          <p:nvPr/>
        </p:nvSpPr>
        <p:spPr>
          <a:xfrm>
            <a:off x="1255128" y="5363263"/>
            <a:ext cx="247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 me: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52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9481E-7777-6205-9FD6-5000E60A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Does </a:t>
            </a:r>
            <a:r>
              <a:rPr lang="fr-FR" dirty="0" err="1"/>
              <a:t>your</a:t>
            </a:r>
            <a:r>
              <a:rPr lang="fr-FR" dirty="0"/>
              <a:t> institution train </a:t>
            </a:r>
            <a:r>
              <a:rPr lang="fr-FR" dirty="0" err="1">
                <a:solidFill>
                  <a:srgbClr val="EB6B4D"/>
                </a:solidFill>
              </a:rPr>
              <a:t>ministerial</a:t>
            </a:r>
            <a:r>
              <a:rPr lang="fr-FR" dirty="0">
                <a:solidFill>
                  <a:srgbClr val="EB6B4D"/>
                </a:solidFill>
              </a:rPr>
              <a:t>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err="1"/>
              <a:t>units</a:t>
            </a:r>
            <a:r>
              <a:rPr lang="fr-FR" dirty="0"/>
              <a:t> on data use?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8ECE91-1B74-B8E9-765F-E58FE98D4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45" y="4610100"/>
            <a:ext cx="13653655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b="0" dirty="0"/>
              <a:t>Never</a:t>
            </a:r>
          </a:p>
          <a:p>
            <a:r>
              <a:rPr lang="fr-FR" b="0" dirty="0"/>
              <a:t>Once in a </a:t>
            </a:r>
            <a:r>
              <a:rPr lang="fr-FR" b="0" dirty="0" err="1"/>
              <a:t>while</a:t>
            </a:r>
            <a:endParaRPr lang="fr-FR" b="0" dirty="0"/>
          </a:p>
          <a:p>
            <a:r>
              <a:rPr lang="fr-FR" b="0" dirty="0">
                <a:latin typeface="Open Sans"/>
                <a:ea typeface="Open Sans"/>
                <a:cs typeface="Open Sans"/>
              </a:rPr>
              <a:t>Every </a:t>
            </a:r>
            <a:r>
              <a:rPr lang="fr-FR" b="0" dirty="0" err="1">
                <a:latin typeface="Open Sans"/>
                <a:ea typeface="Open Sans"/>
                <a:cs typeface="Open Sans"/>
              </a:rPr>
              <a:t>year</a:t>
            </a:r>
            <a:endParaRPr lang="fr-FR" b="0" dirty="0">
              <a:latin typeface="Open Sans"/>
              <a:ea typeface="Open Sans"/>
              <a:cs typeface="Open Sans"/>
            </a:endParaRPr>
          </a:p>
          <a:p>
            <a:r>
              <a:rPr lang="fr-FR" b="0" dirty="0">
                <a:latin typeface="Open Sans"/>
                <a:ea typeface="Open Sans"/>
                <a:cs typeface="Open Sans"/>
              </a:rPr>
              <a:t>Multiple times a </a:t>
            </a:r>
            <a:r>
              <a:rPr lang="fr-FR" b="0" dirty="0" err="1">
                <a:latin typeface="Open Sans"/>
                <a:ea typeface="Open Sans"/>
                <a:cs typeface="Open Sans"/>
              </a:rPr>
              <a:t>year</a:t>
            </a:r>
            <a:endParaRPr lang="fr-FR" b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92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5B291-3380-188F-4685-870571103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C8E8E-22A6-9A28-3090-E5D571FD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your institution train </a:t>
            </a:r>
            <a:r>
              <a:rPr lang="en-US" dirty="0">
                <a:solidFill>
                  <a:srgbClr val="EB6B4D"/>
                </a:solidFill>
              </a:rPr>
              <a:t>parliamentary</a:t>
            </a:r>
            <a:r>
              <a:rPr lang="en-US" dirty="0"/>
              <a:t> policy units on data use</a:t>
            </a:r>
            <a:r>
              <a:rPr lang="fr-FR" dirty="0"/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1B724F-C070-1513-0F74-DCA0B81D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45" y="4610100"/>
            <a:ext cx="13653655" cy="4648200"/>
          </a:xfrm>
        </p:spPr>
        <p:txBody>
          <a:bodyPr/>
          <a:lstStyle/>
          <a:p>
            <a:r>
              <a:rPr lang="fr-FR" b="0" dirty="0"/>
              <a:t>Never</a:t>
            </a:r>
          </a:p>
          <a:p>
            <a:r>
              <a:rPr lang="fr-FR" b="0" dirty="0"/>
              <a:t>Once in a </a:t>
            </a:r>
            <a:r>
              <a:rPr lang="fr-FR" b="0" dirty="0" err="1"/>
              <a:t>while</a:t>
            </a:r>
            <a:endParaRPr lang="fr-FR" b="0" dirty="0"/>
          </a:p>
          <a:p>
            <a:r>
              <a:rPr lang="fr-FR" b="0" dirty="0"/>
              <a:t>Every </a:t>
            </a:r>
            <a:r>
              <a:rPr lang="fr-FR" b="0" dirty="0" err="1"/>
              <a:t>year</a:t>
            </a:r>
            <a:endParaRPr lang="fr-FR" b="0" dirty="0"/>
          </a:p>
          <a:p>
            <a:r>
              <a:rPr lang="fr-FR" b="0" dirty="0"/>
              <a:t>Multiple times a </a:t>
            </a:r>
            <a:r>
              <a:rPr lang="fr-FR" b="0" dirty="0" err="1"/>
              <a:t>year</a:t>
            </a:r>
            <a:endParaRPr lang="fr-FR" b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29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2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6E77BF08113A4FADD15CCA9F4D37CF" ma:contentTypeVersion="14" ma:contentTypeDescription="Create a new document." ma:contentTypeScope="" ma:versionID="6e8a3e073af0c5687340b7af67997150">
  <xsd:schema xmlns:xsd="http://www.w3.org/2001/XMLSchema" xmlns:xs="http://www.w3.org/2001/XMLSchema" xmlns:p="http://schemas.microsoft.com/office/2006/metadata/properties" xmlns:ns2="ae20df13-3f95-40ac-b624-f6631750d8be" xmlns:ns3="c239ebf8-e659-4362-af14-822fbb74aee4" targetNamespace="http://schemas.microsoft.com/office/2006/metadata/properties" ma:root="true" ma:fieldsID="a10f99564e353aadefd5fddb1061fe51" ns2:_="" ns3:_="">
    <xsd:import namespace="ae20df13-3f95-40ac-b624-f6631750d8be"/>
    <xsd:import namespace="c239ebf8-e659-4362-af14-822fbb74ae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0df13-3f95-40ac-b624-f6631750d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4151ea7-9a58-40e1-aaa3-427790a22f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9ebf8-e659-4362-af14-822fbb74ae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ac6ee251-f537-47a2-b710-b538dc9f1165}" ma:internalName="TaxCatchAll" ma:showField="CatchAllData" ma:web="c239ebf8-e659-4362-af14-822fbb74ae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20df13-3f95-40ac-b624-f6631750d8be">
      <Terms xmlns="http://schemas.microsoft.com/office/infopath/2007/PartnerControls"/>
    </lcf76f155ced4ddcb4097134ff3c332f>
    <TaxCatchAll xmlns="c239ebf8-e659-4362-af14-822fbb74aee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A11563-01FB-4142-B7A7-C069D0C281D0}"/>
</file>

<file path=customXml/itemProps2.xml><?xml version="1.0" encoding="utf-8"?>
<ds:datastoreItem xmlns:ds="http://schemas.openxmlformats.org/officeDocument/2006/customXml" ds:itemID="{90F40621-1ECC-48CD-BBAC-AFDE8A76768E}">
  <ds:schemaRefs>
    <ds:schemaRef ds:uri="http://www.w3.org/XML/1998/namespace"/>
    <ds:schemaRef ds:uri="http://purl.org/dc/elements/1.1/"/>
    <ds:schemaRef ds:uri="429740f0-934e-48f3-b1b5-74a8c26728bf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5d38bc1-e2b4-4a36-80a2-8ab356a87cb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D783D6-EA9B-4B95-BCB4-ACD24A9B0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1294</Words>
  <Application>Microsoft Office PowerPoint</Application>
  <PresentationFormat>Custom</PresentationFormat>
  <Paragraphs>153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Calibri</vt:lpstr>
      <vt:lpstr>Open Sans Medium</vt:lpstr>
      <vt:lpstr>Aptos</vt:lpstr>
      <vt:lpstr>Arial</vt:lpstr>
      <vt:lpstr>Wingdings</vt:lpstr>
      <vt:lpstr>Open Sans</vt:lpstr>
      <vt:lpstr>Courier New</vt:lpstr>
      <vt:lpstr>Office Theme</vt:lpstr>
      <vt:lpstr>Custom Design</vt:lpstr>
      <vt:lpstr>1_Custom Design</vt:lpstr>
      <vt:lpstr>2_Custom Design</vt:lpstr>
      <vt:lpstr>3_Custom Design</vt:lpstr>
      <vt:lpstr>An enabling environment for gender data use</vt:lpstr>
      <vt:lpstr>PARIS21 research and training on gender data use</vt:lpstr>
      <vt:lpstr>What is specific about gender data?</vt:lpstr>
      <vt:lpstr>What are the factors that can support gender data use?</vt:lpstr>
      <vt:lpstr>What are the factors that can support gender data use?</vt:lpstr>
      <vt:lpstr>Skills and capacity</vt:lpstr>
      <vt:lpstr>Mentimeter time</vt:lpstr>
      <vt:lpstr>Does your institution train ministerial policy units on data use? </vt:lpstr>
      <vt:lpstr>Does your institution train parliamentary policy units on data use?</vt:lpstr>
      <vt:lpstr>Does your institution's training include a gender focus?</vt:lpstr>
      <vt:lpstr>What skills do you think are key for state data users? (rank)</vt:lpstr>
      <vt:lpstr>Does your institution train non-state actors such as civil society or media?  </vt:lpstr>
      <vt:lpstr>What are the biggest obstacles to regular training for data users (in max 2 words)?</vt:lpstr>
      <vt:lpstr>For more insights on gender data use</vt:lpstr>
      <vt:lpstr>Break with assumptions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P21-PrezTemplate</dc:title>
  <dc:creator>KENNEALLY Sophie, SDD/P21</dc:creator>
  <cp:lastModifiedBy>SUCHODOLSKA Liliana, SDD/P21</cp:lastModifiedBy>
  <cp:revision>1</cp:revision>
  <cp:lastPrinted>2026-07-09T13:29:00Z</cp:lastPrinted>
  <dcterms:created xsi:type="dcterms:W3CDTF">2006-08-16T00:00:00Z</dcterms:created>
  <dcterms:modified xsi:type="dcterms:W3CDTF">2026-07-09T17:00:28Z</dcterms:modified>
  <dc:identifier>DAHHGlLFTdo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5510b0-e729-4ef0-a3dd-4ba0dfe56c99_Enabled">
    <vt:lpwstr>true</vt:lpwstr>
  </property>
  <property fmtid="{D5CDD505-2E9C-101B-9397-08002B2CF9AE}" pid="3" name="MSIP_Label_0e5510b0-e729-4ef0-a3dd-4ba0dfe56c99_SetDate">
    <vt:lpwstr>2026-05-05T09:43:41Z</vt:lpwstr>
  </property>
  <property fmtid="{D5CDD505-2E9C-101B-9397-08002B2CF9AE}" pid="4" name="MSIP_Label_0e5510b0-e729-4ef0-a3dd-4ba0dfe56c99_Method">
    <vt:lpwstr>Standard</vt:lpwstr>
  </property>
  <property fmtid="{D5CDD505-2E9C-101B-9397-08002B2CF9AE}" pid="5" name="MSIP_Label_0e5510b0-e729-4ef0-a3dd-4ba0dfe56c99_Name">
    <vt:lpwstr>Restricted Use</vt:lpwstr>
  </property>
  <property fmtid="{D5CDD505-2E9C-101B-9397-08002B2CF9AE}" pid="6" name="MSIP_Label_0e5510b0-e729-4ef0-a3dd-4ba0dfe56c99_SiteId">
    <vt:lpwstr>ac41c7d4-1f61-460d-b0f4-fc925a2b471c</vt:lpwstr>
  </property>
  <property fmtid="{D5CDD505-2E9C-101B-9397-08002B2CF9AE}" pid="7" name="MSIP_Label_0e5510b0-e729-4ef0-a3dd-4ba0dfe56c99_ActionId">
    <vt:lpwstr>59aa9930-b880-4070-9215-a7eed724d298</vt:lpwstr>
  </property>
  <property fmtid="{D5CDD505-2E9C-101B-9397-08002B2CF9AE}" pid="8" name="MSIP_Label_0e5510b0-e729-4ef0-a3dd-4ba0dfe56c99_ContentBits">
    <vt:lpwstr>2</vt:lpwstr>
  </property>
  <property fmtid="{D5CDD505-2E9C-101B-9397-08002B2CF9AE}" pid="9" name="MSIP_Label_0e5510b0-e729-4ef0-a3dd-4ba0dfe56c99_Tag">
    <vt:lpwstr>10, 3, 0, 1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Restricted Use - À usage restreint</vt:lpwstr>
  </property>
  <property fmtid="{D5CDD505-2E9C-101B-9397-08002B2CF9AE}" pid="12" name="ContentTypeId">
    <vt:lpwstr>0x010100D16E77BF08113A4FADD15CCA9F4D37CF</vt:lpwstr>
  </property>
  <property fmtid="{D5CDD505-2E9C-101B-9397-08002B2CF9AE}" pid="13" name="MediaServiceImageTags">
    <vt:lpwstr/>
  </property>
</Properties>
</file>