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705" r:id="rId3"/>
    <p:sldMasterId id="2147483692" r:id="rId4"/>
    <p:sldMasterId id="2147483717" r:id="rId5"/>
  </p:sldMasterIdLst>
  <p:notesMasterIdLst>
    <p:notesMasterId r:id="rId8"/>
  </p:notesMasterIdLst>
  <p:sldIdLst>
    <p:sldId id="835" r:id="rId6"/>
    <p:sldId id="83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4" d="100"/>
          <a:sy n="64" d="100"/>
        </p:scale>
        <p:origin x="69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Nonguierma" userId="08bd1526-5699-409a-9bdc-be22eab70e4f" providerId="ADAL" clId="{7EC83FEB-B6BE-4990-A656-361678C94A0C}"/>
    <pc:docChg chg="undo custSel addSld delSld modSld addMainMaster modMainMaster">
      <pc:chgData name="Andre Nonguierma" userId="08bd1526-5699-409a-9bdc-be22eab70e4f" providerId="ADAL" clId="{7EC83FEB-B6BE-4990-A656-361678C94A0C}" dt="2023-08-16T00:00:23.108" v="521"/>
      <pc:docMkLst>
        <pc:docMk/>
      </pc:docMkLst>
      <pc:sldChg chg="del">
        <pc:chgData name="Andre Nonguierma" userId="08bd1526-5699-409a-9bdc-be22eab70e4f" providerId="ADAL" clId="{7EC83FEB-B6BE-4990-A656-361678C94A0C}" dt="2023-08-16T00:00:07.708" v="519" actId="47"/>
        <pc:sldMkLst>
          <pc:docMk/>
          <pc:sldMk cId="1442999800" sldId="307"/>
        </pc:sldMkLst>
      </pc:sldChg>
      <pc:sldChg chg="addSp modSp mod">
        <pc:chgData name="Andre Nonguierma" userId="08bd1526-5699-409a-9bdc-be22eab70e4f" providerId="ADAL" clId="{7EC83FEB-B6BE-4990-A656-361678C94A0C}" dt="2023-08-16T00:00:17.301" v="520"/>
        <pc:sldMkLst>
          <pc:docMk/>
          <pc:sldMk cId="3649868667" sldId="352"/>
        </pc:sldMkLst>
        <pc:spChg chg="mod">
          <ac:chgData name="Andre Nonguierma" userId="08bd1526-5699-409a-9bdc-be22eab70e4f" providerId="ADAL" clId="{7EC83FEB-B6BE-4990-A656-361678C94A0C}" dt="2023-08-15T23:59:52.961" v="517" actId="207"/>
          <ac:spMkLst>
            <pc:docMk/>
            <pc:sldMk cId="3649868667" sldId="352"/>
            <ac:spMk id="2" creationId="{2C2BFAE1-45D3-4B3B-81D2-0BF25FA84FB8}"/>
          </ac:spMkLst>
        </pc:spChg>
        <pc:picChg chg="add mod">
          <ac:chgData name="Andre Nonguierma" userId="08bd1526-5699-409a-9bdc-be22eab70e4f" providerId="ADAL" clId="{7EC83FEB-B6BE-4990-A656-361678C94A0C}" dt="2023-08-16T00:00:17.301" v="520"/>
          <ac:picMkLst>
            <pc:docMk/>
            <pc:sldMk cId="3649868667" sldId="352"/>
            <ac:picMk id="30" creationId="{2D037AE3-F547-4258-8D75-CAAEB2763924}"/>
          </ac:picMkLst>
        </pc:picChg>
      </pc:sldChg>
      <pc:sldChg chg="del">
        <pc:chgData name="Andre Nonguierma" userId="08bd1526-5699-409a-9bdc-be22eab70e4f" providerId="ADAL" clId="{7EC83FEB-B6BE-4990-A656-361678C94A0C}" dt="2023-08-15T23:59:59.861" v="518" actId="47"/>
        <pc:sldMkLst>
          <pc:docMk/>
          <pc:sldMk cId="807646309" sldId="353"/>
        </pc:sldMkLst>
      </pc:sldChg>
      <pc:sldChg chg="addSp modSp mod">
        <pc:chgData name="Andre Nonguierma" userId="08bd1526-5699-409a-9bdc-be22eab70e4f" providerId="ADAL" clId="{7EC83FEB-B6BE-4990-A656-361678C94A0C}" dt="2023-08-16T00:00:23.108" v="521"/>
        <pc:sldMkLst>
          <pc:docMk/>
          <pc:sldMk cId="324968541" sldId="354"/>
        </pc:sldMkLst>
        <pc:spChg chg="mod">
          <ac:chgData name="Andre Nonguierma" userId="08bd1526-5699-409a-9bdc-be22eab70e4f" providerId="ADAL" clId="{7EC83FEB-B6BE-4990-A656-361678C94A0C}" dt="2023-08-15T23:50:41.983" v="476" actId="6549"/>
          <ac:spMkLst>
            <pc:docMk/>
            <pc:sldMk cId="324968541" sldId="354"/>
            <ac:spMk id="2" creationId="{2C2BFAE1-45D3-4B3B-81D2-0BF25FA84FB8}"/>
          </ac:spMkLst>
        </pc:spChg>
        <pc:spChg chg="mod">
          <ac:chgData name="Andre Nonguierma" userId="08bd1526-5699-409a-9bdc-be22eab70e4f" providerId="ADAL" clId="{7EC83FEB-B6BE-4990-A656-361678C94A0C}" dt="2023-08-15T23:33:47.395" v="102" actId="6549"/>
          <ac:spMkLst>
            <pc:docMk/>
            <pc:sldMk cId="324968541" sldId="354"/>
            <ac:spMk id="7" creationId="{82567E0C-016A-2C6D-47DE-96FE427593E4}"/>
          </ac:spMkLst>
        </pc:spChg>
        <pc:spChg chg="mod">
          <ac:chgData name="Andre Nonguierma" userId="08bd1526-5699-409a-9bdc-be22eab70e4f" providerId="ADAL" clId="{7EC83FEB-B6BE-4990-A656-361678C94A0C}" dt="2023-08-15T23:33:19.126" v="94" actId="6549"/>
          <ac:spMkLst>
            <pc:docMk/>
            <pc:sldMk cId="324968541" sldId="354"/>
            <ac:spMk id="8" creationId="{1501D644-4292-4D53-C122-C1CB4DF6EC75}"/>
          </ac:spMkLst>
        </pc:spChg>
        <pc:spChg chg="mod">
          <ac:chgData name="Andre Nonguierma" userId="08bd1526-5699-409a-9bdc-be22eab70e4f" providerId="ADAL" clId="{7EC83FEB-B6BE-4990-A656-361678C94A0C}" dt="2023-08-15T23:41:52.895" v="292" actId="12"/>
          <ac:spMkLst>
            <pc:docMk/>
            <pc:sldMk cId="324968541" sldId="354"/>
            <ac:spMk id="9" creationId="{0AE64AF3-A356-B452-9D76-706166007B78}"/>
          </ac:spMkLst>
        </pc:spChg>
        <pc:spChg chg="mod">
          <ac:chgData name="Andre Nonguierma" userId="08bd1526-5699-409a-9bdc-be22eab70e4f" providerId="ADAL" clId="{7EC83FEB-B6BE-4990-A656-361678C94A0C}" dt="2023-08-15T23:38:25.723" v="196" actId="20577"/>
          <ac:spMkLst>
            <pc:docMk/>
            <pc:sldMk cId="324968541" sldId="354"/>
            <ac:spMk id="10" creationId="{CF27F70E-B033-3BF8-52EF-584B2E6DD222}"/>
          </ac:spMkLst>
        </pc:spChg>
        <pc:spChg chg="mod">
          <ac:chgData name="Andre Nonguierma" userId="08bd1526-5699-409a-9bdc-be22eab70e4f" providerId="ADAL" clId="{7EC83FEB-B6BE-4990-A656-361678C94A0C}" dt="2023-08-15T23:49:14.520" v="400" actId="20577"/>
          <ac:spMkLst>
            <pc:docMk/>
            <pc:sldMk cId="324968541" sldId="354"/>
            <ac:spMk id="11" creationId="{3A8EC8C0-8C86-6645-C089-60235659E60E}"/>
          </ac:spMkLst>
        </pc:spChg>
        <pc:spChg chg="mod">
          <ac:chgData name="Andre Nonguierma" userId="08bd1526-5699-409a-9bdc-be22eab70e4f" providerId="ADAL" clId="{7EC83FEB-B6BE-4990-A656-361678C94A0C}" dt="2023-08-15T23:47:41.190" v="383" actId="20577"/>
          <ac:spMkLst>
            <pc:docMk/>
            <pc:sldMk cId="324968541" sldId="354"/>
            <ac:spMk id="12" creationId="{911CBB1D-1907-38F9-CAEA-3579DAC76512}"/>
          </ac:spMkLst>
        </pc:spChg>
        <pc:spChg chg="mod">
          <ac:chgData name="Andre Nonguierma" userId="08bd1526-5699-409a-9bdc-be22eab70e4f" providerId="ADAL" clId="{7EC83FEB-B6BE-4990-A656-361678C94A0C}" dt="2023-08-15T23:46:46.380" v="371" actId="6549"/>
          <ac:spMkLst>
            <pc:docMk/>
            <pc:sldMk cId="324968541" sldId="354"/>
            <ac:spMk id="14" creationId="{D0A3A44E-BE73-89D3-2331-7D0405B7F792}"/>
          </ac:spMkLst>
        </pc:spChg>
        <pc:spChg chg="mod">
          <ac:chgData name="Andre Nonguierma" userId="08bd1526-5699-409a-9bdc-be22eab70e4f" providerId="ADAL" clId="{7EC83FEB-B6BE-4990-A656-361678C94A0C}" dt="2023-08-15T23:46:00.625" v="367" actId="20577"/>
          <ac:spMkLst>
            <pc:docMk/>
            <pc:sldMk cId="324968541" sldId="354"/>
            <ac:spMk id="15" creationId="{6D16E4DB-D598-0CCE-05C3-9343D8F196A2}"/>
          </ac:spMkLst>
        </pc:spChg>
        <pc:spChg chg="mod">
          <ac:chgData name="Andre Nonguierma" userId="08bd1526-5699-409a-9bdc-be22eab70e4f" providerId="ADAL" clId="{7EC83FEB-B6BE-4990-A656-361678C94A0C}" dt="2023-08-15T23:34:49.957" v="137" actId="20577"/>
          <ac:spMkLst>
            <pc:docMk/>
            <pc:sldMk cId="324968541" sldId="354"/>
            <ac:spMk id="17" creationId="{97169847-7583-3096-1258-74FF3CD02999}"/>
          </ac:spMkLst>
        </pc:spChg>
        <pc:spChg chg="mod">
          <ac:chgData name="Andre Nonguierma" userId="08bd1526-5699-409a-9bdc-be22eab70e4f" providerId="ADAL" clId="{7EC83FEB-B6BE-4990-A656-361678C94A0C}" dt="2023-08-15T23:32:27.986" v="78" actId="20577"/>
          <ac:spMkLst>
            <pc:docMk/>
            <pc:sldMk cId="324968541" sldId="354"/>
            <ac:spMk id="18" creationId="{3F323D93-993D-2DE0-632C-76F7B1DD4591}"/>
          </ac:spMkLst>
        </pc:spChg>
        <pc:spChg chg="mod">
          <ac:chgData name="Andre Nonguierma" userId="08bd1526-5699-409a-9bdc-be22eab70e4f" providerId="ADAL" clId="{7EC83FEB-B6BE-4990-A656-361678C94A0C}" dt="2023-08-15T23:36:43.556" v="180" actId="20577"/>
          <ac:spMkLst>
            <pc:docMk/>
            <pc:sldMk cId="324968541" sldId="354"/>
            <ac:spMk id="23" creationId="{CB3E68B7-21D1-609E-7D1B-41495FAD7831}"/>
          </ac:spMkLst>
        </pc:spChg>
        <pc:spChg chg="mod">
          <ac:chgData name="Andre Nonguierma" userId="08bd1526-5699-409a-9bdc-be22eab70e4f" providerId="ADAL" clId="{7EC83FEB-B6BE-4990-A656-361678C94A0C}" dt="2023-08-15T23:29:09.648" v="18" actId="20577"/>
          <ac:spMkLst>
            <pc:docMk/>
            <pc:sldMk cId="324968541" sldId="354"/>
            <ac:spMk id="24" creationId="{82B4BE28-EE5F-B4B2-D07F-F9CAA6B2E7BC}"/>
          </ac:spMkLst>
        </pc:spChg>
        <pc:spChg chg="mod">
          <ac:chgData name="Andre Nonguierma" userId="08bd1526-5699-409a-9bdc-be22eab70e4f" providerId="ADAL" clId="{7EC83FEB-B6BE-4990-A656-361678C94A0C}" dt="2023-08-15T23:37:13.426" v="189" actId="20577"/>
          <ac:spMkLst>
            <pc:docMk/>
            <pc:sldMk cId="324968541" sldId="354"/>
            <ac:spMk id="25" creationId="{7EF68CED-A94E-B2C7-8448-C54853BF206F}"/>
          </ac:spMkLst>
        </pc:spChg>
        <pc:spChg chg="mod">
          <ac:chgData name="Andre Nonguierma" userId="08bd1526-5699-409a-9bdc-be22eab70e4f" providerId="ADAL" clId="{7EC83FEB-B6BE-4990-A656-361678C94A0C}" dt="2023-08-15T23:35:54.217" v="177" actId="6549"/>
          <ac:spMkLst>
            <pc:docMk/>
            <pc:sldMk cId="324968541" sldId="354"/>
            <ac:spMk id="26" creationId="{9D25D18B-8A1E-9CF1-94CC-5A9758844FFC}"/>
          </ac:spMkLst>
        </pc:spChg>
        <pc:spChg chg="mod">
          <ac:chgData name="Andre Nonguierma" userId="08bd1526-5699-409a-9bdc-be22eab70e4f" providerId="ADAL" clId="{7EC83FEB-B6BE-4990-A656-361678C94A0C}" dt="2023-08-15T23:44:57.599" v="351" actId="6549"/>
          <ac:spMkLst>
            <pc:docMk/>
            <pc:sldMk cId="324968541" sldId="354"/>
            <ac:spMk id="27" creationId="{E5301348-76E2-F6F7-455F-50C2586EB693}"/>
          </ac:spMkLst>
        </pc:spChg>
        <pc:spChg chg="mod">
          <ac:chgData name="Andre Nonguierma" userId="08bd1526-5699-409a-9bdc-be22eab70e4f" providerId="ADAL" clId="{7EC83FEB-B6BE-4990-A656-361678C94A0C}" dt="2023-08-15T23:42:57.859" v="302" actId="6549"/>
          <ac:spMkLst>
            <pc:docMk/>
            <pc:sldMk cId="324968541" sldId="354"/>
            <ac:spMk id="28" creationId="{9831E69B-11DA-C70A-12C9-A2D257D9627B}"/>
          </ac:spMkLst>
        </pc:spChg>
        <pc:picChg chg="add mod">
          <ac:chgData name="Andre Nonguierma" userId="08bd1526-5699-409a-9bdc-be22eab70e4f" providerId="ADAL" clId="{7EC83FEB-B6BE-4990-A656-361678C94A0C}" dt="2023-08-16T00:00:23.108" v="521"/>
          <ac:picMkLst>
            <pc:docMk/>
            <pc:sldMk cId="324968541" sldId="354"/>
            <ac:picMk id="30" creationId="{5959F4B5-DD98-4220-89DF-915A71A95A48}"/>
          </ac:picMkLst>
        </pc:picChg>
      </pc:sldChg>
      <pc:sldChg chg="modSp add del mod">
        <pc:chgData name="Andre Nonguierma" userId="08bd1526-5699-409a-9bdc-be22eab70e4f" providerId="ADAL" clId="{7EC83FEB-B6BE-4990-A656-361678C94A0C}" dt="2023-08-15T23:54:28.498" v="484" actId="1076"/>
        <pc:sldMkLst>
          <pc:docMk/>
          <pc:sldMk cId="1387564988" sldId="835"/>
        </pc:sldMkLst>
        <pc:picChg chg="mod">
          <ac:chgData name="Andre Nonguierma" userId="08bd1526-5699-409a-9bdc-be22eab70e4f" providerId="ADAL" clId="{7EC83FEB-B6BE-4990-A656-361678C94A0C}" dt="2023-08-15T23:54:28.498" v="484" actId="1076"/>
          <ac:picMkLst>
            <pc:docMk/>
            <pc:sldMk cId="1387564988" sldId="835"/>
            <ac:picMk id="13" creationId="{BD8BD698-CD71-4920-9650-08E71FB81B55}"/>
          </ac:picMkLst>
        </pc:picChg>
      </pc:sldChg>
      <pc:sldChg chg="add del">
        <pc:chgData name="Andre Nonguierma" userId="08bd1526-5699-409a-9bdc-be22eab70e4f" providerId="ADAL" clId="{7EC83FEB-B6BE-4990-A656-361678C94A0C}" dt="2023-08-15T23:54:18.004" v="482"/>
        <pc:sldMkLst>
          <pc:docMk/>
          <pc:sldMk cId="132374447" sldId="836"/>
        </pc:sldMkLst>
      </pc:sldChg>
      <pc:sldChg chg="addSp modSp add mod">
        <pc:chgData name="Andre Nonguierma" userId="08bd1526-5699-409a-9bdc-be22eab70e4f" providerId="ADAL" clId="{7EC83FEB-B6BE-4990-A656-361678C94A0C}" dt="2023-08-15T23:59:07.910" v="515" actId="14100"/>
        <pc:sldMkLst>
          <pc:docMk/>
          <pc:sldMk cId="2512861448" sldId="836"/>
        </pc:sldMkLst>
        <pc:picChg chg="add mod ord modCrop">
          <ac:chgData name="Andre Nonguierma" userId="08bd1526-5699-409a-9bdc-be22eab70e4f" providerId="ADAL" clId="{7EC83FEB-B6BE-4990-A656-361678C94A0C}" dt="2023-08-15T23:59:07.910" v="515" actId="14100"/>
          <ac:picMkLst>
            <pc:docMk/>
            <pc:sldMk cId="2512861448" sldId="836"/>
            <ac:picMk id="19" creationId="{CCCCEE87-5544-4AF6-9656-5551F3514314}"/>
          </ac:picMkLst>
        </pc:picChg>
      </pc:sldChg>
      <pc:sldMasterChg chg="new mod addSldLayout">
        <pc:chgData name="Andre Nonguierma" userId="08bd1526-5699-409a-9bdc-be22eab70e4f" providerId="ADAL" clId="{7EC83FEB-B6BE-4990-A656-361678C94A0C}" dt="2023-08-15T23:53:29.530" v="477" actId="6938"/>
        <pc:sldMasterMkLst>
          <pc:docMk/>
          <pc:sldMasterMk cId="398334164" sldId="2147483705"/>
        </pc:sldMasterMkLst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284781229" sldId="2147483706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1740303444" sldId="2147483707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2673073282" sldId="2147483708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2019281523" sldId="2147483709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2996393297" sldId="2147483710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976235063" sldId="2147483711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1708666781" sldId="2147483712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918311404" sldId="2147483713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2271686706" sldId="2147483714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3068028530" sldId="2147483715"/>
          </pc:sldLayoutMkLst>
        </pc:sldLayoutChg>
        <pc:sldLayoutChg chg="new replId">
          <pc:chgData name="Andre Nonguierma" userId="08bd1526-5699-409a-9bdc-be22eab70e4f" providerId="ADAL" clId="{7EC83FEB-B6BE-4990-A656-361678C94A0C}" dt="2023-08-15T23:53:29.530" v="477" actId="6938"/>
          <pc:sldLayoutMkLst>
            <pc:docMk/>
            <pc:sldMasterMk cId="398334164" sldId="2147483705"/>
            <pc:sldLayoutMk cId="4014088209" sldId="214748371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E9CE6E-F6B5-4635-BDE2-CBA35BB4E9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43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3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1A92-1DDD-4FC6-8273-11C301D5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DBEAE-5253-4F38-ACAB-44252F0C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9C8C0-D17B-45B1-B72B-B2D36415F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28BB7-F4BF-4C48-AC66-B2A26341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4DD81-F3E0-4ED8-AB82-3EBD75FB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FDED-21A6-49F9-A0E0-168C8A07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1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109C4-8160-4292-91B3-3FC7EC6A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D03C3-6260-4F24-9254-65B2C5DE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47F2C-804F-4866-A3E6-5F42362BA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9E19B-BAC8-42EB-B4A8-06E643D0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E86ED-199E-4BC3-A998-FFECB358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B23B-FD3E-45DC-A89C-75E557C7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8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79BE-ACDF-4686-98DA-4735A4D7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48966-5C6B-4C86-B61A-5DE2197B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E4E4-D32D-4B6D-B5D3-602FBC38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CCD9E-AD5C-4A96-B67D-5F490728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134F-CE8E-4EE8-9360-AD41DB38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28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10A2B-5E5F-4E4E-9684-332B10D92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F1FF1-797F-443A-8ABB-F1136568C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7030E-EC45-46E1-866B-BD7CC77A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98C2F-E071-4803-A84B-1CDE665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6F63-CDDD-499A-B30D-BC4071FE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88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ADD85-C6A4-4DB1-A6E4-FB78D592F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EE118-58FF-403E-AE2E-CF9B3F5F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AF55-9913-4382-A643-44897D23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81314-9097-492A-8CE2-15B58746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ACEB6-B611-4A15-AE9A-C4203D57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EA96-01DE-4CCA-A060-39D20032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323B-7925-4914-97CB-5AE43794B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75" y="-4085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E716D-496D-46E8-AD4C-E6FF82C1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413" y="3246437"/>
            <a:ext cx="2743200" cy="365125"/>
          </a:xfrm>
        </p:spPr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E837B-603F-4A4E-AB14-E43EBAEE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3063875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06F57-850E-4C28-9D8D-E747F9E4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2575" y="4075064"/>
            <a:ext cx="2743200" cy="365125"/>
          </a:xfrm>
        </p:spPr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88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8EFB-09AC-4C2F-99B8-B670F527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B38B9-2878-41DA-A4C8-2009EFC8D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96E9-6520-4D85-BB4D-ADC39A51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7B8C-61BB-406A-BB0C-5FB18858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0F5D2-32E9-48F3-8B1E-F86F1247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65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4A72-EE2F-4985-9441-6ECA82E7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756EC-C9F3-4A73-BD8B-FC2B88693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C92C5-B323-4070-854F-AE51A07AB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AA7C9-F16D-4587-A15F-9289EBC3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1D32E-C6AE-4C38-A0BD-CF84098AD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BC872-4210-41C8-AA67-DB9F1073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9E75C-F7CB-451A-B866-FB809940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CDB20-4563-4AFC-9DD5-E9F7CCDCC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CB977-09C7-4BD3-8AE2-57A20E3CE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64489-BE1B-4310-8028-186F8C8E3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32F65-2B0E-4FE1-AFF6-F97C8AD14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1B2CA-8D34-48C4-9C05-E05E3563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2A50E-E639-4FCE-AD97-2EBE0737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67980-E6F5-45F4-B824-B5FEC60C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8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8803-F48E-4EA3-A4E9-3E1D1CE9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E504E-11A8-4533-90DA-27CF97B6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8D960-DF47-404D-8280-DD4FCA24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63B4A-35BB-4D54-B11C-CBA26B5F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50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BFD15F-5E1E-4820-B6B2-0A5FF33C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80E37-B739-4B8D-8506-ACE587F3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4ADB7-CB75-49B4-AFC3-CFD081CB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01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35A97-3717-48AE-B0F3-328E62DA7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84315-9229-4860-8411-4FF616DA6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0AAAF-C277-4663-9BE0-623C1399B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7C7C4-BD97-49A6-BE47-746B458A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3C478-2F8C-4296-A9CB-1AC89CC8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2DB76-4478-41EA-B579-35BBA44CA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85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8585-4422-4FFF-A49F-F59FEF44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7EE13-86BE-43AB-9041-7773B82B4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4CBAB-959B-4EB8-8FB4-3F0475871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752FA-6E1F-4431-B8C6-513972B4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1BEAA-6B3B-41F2-BC04-9E4D4634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A0819-E45A-40B0-B816-4855D498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59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5F39-94FC-4C2D-8554-50681E7B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28030-C526-4918-94D5-36839531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796D8-8572-4D81-A446-778B4DF8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05427-486A-49BE-A607-913F72B2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AFE03-5A7D-434D-8440-8B0866DD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86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BE7AF-EA5F-41B5-B6D2-178214D1B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1A65A-0064-4918-9DA5-E4A934B25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23657-99D7-4ABC-855F-62ABFA73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7E5C2-02B2-411A-9F78-69124AF40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CEB36-CE4B-4FC3-8EB0-1EE17B14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BD09-9CB9-4582-B230-F0B04510C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BE07B-865C-47FD-BFCC-D791D2EF8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400B-D0ED-4D78-9601-781A426F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8E5C1-26ED-494F-8E7E-989765B9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BD65-185A-41C5-B10C-74360E93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ED189-D1EA-4B5C-8E78-E709693A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49DC-A53B-40EB-B116-DCD04EBD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81EED-76EF-43AF-9B53-DB6962B1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36037-9C7E-475A-BBAC-CB3100DF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C6F7-F489-4F04-9172-50A13C7D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0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4AD6C-B7F5-48D9-9845-79AD2D410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F033A-7893-4F48-BF3D-28D32B60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1C369-319B-4173-A505-D09E2A79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56A68-ABAA-4A41-8B2F-8837A9EE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EB7-AEBC-462F-ADFA-DE091726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07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FFBA-F5BA-4DD2-BC44-3CDEBA25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E53C-43F2-4CBE-8C7D-70A3DFCF4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E19D1-C2E8-4997-8723-3228BFFDB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264DF-BD2B-4BF7-B46C-C8DE65F7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38083-408A-4450-A096-9A0C6EFD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156C4-E652-4AFF-8C3F-06BD4439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8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ED25-5299-4E05-82FA-AA021664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FCC50-6143-47E9-9DA7-1BEBDC47B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20683-0383-4101-A4A3-4CE0D7CE9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5A131-9BF6-4556-B0DF-CE4002489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1FB8B-51FF-487E-BA85-B7A14F66E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4D8C92-4F32-4AAA-9C6D-7FDB5A73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B59D6-7B99-4A05-9D56-8DC4E18B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0D37F-BF2B-4284-AFAA-B6DE33FE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A519-B9DB-46B8-A259-EC8C9112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3079A5-947A-4CC7-B9DF-B344AC4E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4A536-68BD-4997-A15C-3DBBD724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411A4-39E8-423E-8D10-76223C4B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23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6DB13-F8B5-4F6B-A9EB-974F5728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C6D14-2A2B-4D5A-A534-8176ED9F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FD6F7-E400-45D8-8090-6B60F8B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66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1CD52B-4158-4CE3-AA3B-4A5A950B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409C5-5885-4784-B462-016678098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B5F36-9CD2-4C9B-8E56-9CD33470D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56DC-0F76-47C1-BD6F-1CE3C0D9DFBD}" type="datetimeFigureOut">
              <a:rPr lang="en-GB" smtClean="0"/>
              <a:t>16/08/2023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E9945-9442-477D-91BB-C0B25B6A4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C79E9-35DF-429A-8A8F-ED99C48A7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AE489-FE58-4722-9660-D630BBFEC0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1275A-1286-41F8-9DE5-06AA43D2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CA39F-FA05-4AB8-9441-0BF5E874F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248DD-2126-462A-A031-5136A85E3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62097-ADA7-493C-B66F-4F107CD41436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FFB62-A836-446C-A8FC-F70B79421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2C12C-C1C4-4FF5-A0FC-E9899E2F7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099D-845A-446F-A84C-445AFECB3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9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F8FDDA1-DF95-4A9D-86D0-5383A4B9DBB3}"/>
              </a:ext>
            </a:extLst>
          </p:cNvPr>
          <p:cNvSpPr/>
          <p:nvPr/>
        </p:nvSpPr>
        <p:spPr>
          <a:xfrm>
            <a:off x="47661" y="1509979"/>
            <a:ext cx="8463776" cy="1763332"/>
          </a:xfrm>
          <a:prstGeom prst="rect">
            <a:avLst/>
          </a:prstGeom>
          <a:solidFill>
            <a:srgbClr val="9CBEBD"/>
          </a:solidFill>
          <a:ln w="15875" cap="flat" cmpd="sng" algn="ctr">
            <a:noFill/>
            <a:prstDash val="solid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F8999-0B21-4A1A-BA75-DCA8FBBC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6" y="433065"/>
            <a:ext cx="10953168" cy="1076914"/>
          </a:xfrm>
        </p:spPr>
        <p:txBody>
          <a:bodyPr>
            <a:normAutofit/>
          </a:bodyPr>
          <a:lstStyle/>
          <a:p>
            <a:r>
              <a:rPr kumimoji="0" lang="en-US" sz="5000" b="0" i="0" u="none" strike="noStrike" kern="1200" cap="all" spc="10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UN-GGIM</a:t>
            </a:r>
            <a:r>
              <a:rPr kumimoji="0" lang="en-US" sz="5000" b="0" i="0" u="none" strike="noStrike" kern="1200" cap="all" spc="10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:</a:t>
            </a:r>
            <a:r>
              <a:rPr kumimoji="0" lang="en-US" sz="5000" b="0" i="0" u="none" strike="noStrike" kern="1200" cap="all" spc="10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 </a:t>
            </a:r>
            <a:r>
              <a:rPr kumimoji="0" lang="en-US" sz="5000" b="0" i="0" u="none" strike="noStrike" kern="1200" cap="all" spc="10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Africa</a:t>
            </a:r>
            <a:r>
              <a:rPr kumimoji="0" lang="en-US" sz="5000" b="0" i="0" u="none" strike="noStrike" kern="1200" cap="all" spc="100" normalizeH="0" baseline="0" noProof="0" dirty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+mj-cs"/>
              </a:rPr>
              <a:t> </a:t>
            </a:r>
            <a:r>
              <a:rPr lang="en-US" sz="4600" dirty="0"/>
              <a:t>| </a:t>
            </a:r>
            <a:r>
              <a:rPr lang="en-US" sz="4600" dirty="0">
                <a:solidFill>
                  <a:srgbClr val="FF6600"/>
                </a:solidFill>
              </a:rPr>
              <a:t>Ninth Session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8BD698-CD71-4920-9650-08E71FB81B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57" t="11382" r="40108" b="5485"/>
          <a:stretch/>
        </p:blipFill>
        <p:spPr>
          <a:xfrm>
            <a:off x="8115346" y="-1921268"/>
            <a:ext cx="3728784" cy="4708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15FD7D-9619-456E-A29B-70EE91C56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45" y="-46956"/>
            <a:ext cx="1652239" cy="160337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47527C3-ABDF-4718-BC3F-6A88F62758D8}"/>
              </a:ext>
            </a:extLst>
          </p:cNvPr>
          <p:cNvSpPr txBox="1">
            <a:spLocks/>
          </p:cNvSpPr>
          <p:nvPr/>
        </p:nvSpPr>
        <p:spPr>
          <a:xfrm>
            <a:off x="47661" y="3315399"/>
            <a:ext cx="8790297" cy="2339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Andre Nonguierma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Chief, GiMS | UNECA</a:t>
            </a:r>
            <a:br>
              <a:rPr kumimoji="0" lang="en-US" sz="70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60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UN-GGIM: Africa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all" spc="20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UN-GGIM.IX | CAPE Town – RSA | 16 August 2023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all" spc="20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20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Working together towards cooperation and coordination UN-GGIM Regional Committees</a:t>
            </a:r>
          </a:p>
        </p:txBody>
      </p:sp>
    </p:spTree>
    <p:extLst>
      <p:ext uri="{BB962C8B-B14F-4D97-AF65-F5344CB8AC3E}">
        <p14:creationId xmlns:p14="http://schemas.microsoft.com/office/powerpoint/2010/main" val="138756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UN-GGIM</a:t>
            </a:r>
            <a:r>
              <a:rPr lang="en-US" dirty="0">
                <a:solidFill>
                  <a:srgbClr val="FFFF00"/>
                </a:solidFill>
              </a:rPr>
              <a:t>:</a:t>
            </a:r>
            <a:r>
              <a:rPr lang="en-US" dirty="0"/>
              <a:t> Africa | 8</a:t>
            </a:r>
            <a:r>
              <a:rPr lang="en-US" baseline="30000" dirty="0"/>
              <a:t>th</a:t>
            </a:r>
            <a:r>
              <a:rPr lang="en-US" dirty="0"/>
              <a:t> Session | Recommendations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48468-576D-9745-380A-9DB230C00D1B}"/>
              </a:ext>
            </a:extLst>
          </p:cNvPr>
          <p:cNvGrpSpPr/>
          <p:nvPr/>
        </p:nvGrpSpPr>
        <p:grpSpPr>
          <a:xfrm>
            <a:off x="946274" y="1332621"/>
            <a:ext cx="3319272" cy="1416285"/>
            <a:chOff x="952760" y="3036178"/>
            <a:chExt cx="3319272" cy="14162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EC8C0-8C86-6645-C089-60235659E60E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1440" bIns="9144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Review of the WG compositions, operations and mandat.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enhance their engagement with the private sector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11CBB1D-1907-38F9-CAEA-3579DAC7651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1. UN-GGIM: Africa Govern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946274" y="2941795"/>
            <a:ext cx="3319272" cy="1416285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operationalize of the IGIF through Country-level Action Plans.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Secretariat to review the Africa Gi4SD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for SDG Data Alliance 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4. IGIF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ED3F83-E32C-7997-AFF9-77F5D67C100F}"/>
              </a:ext>
            </a:extLst>
          </p:cNvPr>
          <p:cNvGrpSpPr/>
          <p:nvPr/>
        </p:nvGrpSpPr>
        <p:grpSpPr>
          <a:xfrm>
            <a:off x="946274" y="4550970"/>
            <a:ext cx="3319272" cy="1416285"/>
            <a:chOff x="952760" y="3036178"/>
            <a:chExt cx="3319272" cy="141628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567E0C-016A-2C6D-47DE-96FE427593E4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form both domestic and international collaborations for resource mobilization..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01D644-4292-4D53-C122-C1CB4DF6EC75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6. Financing Geospatial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4436364" y="1335153"/>
            <a:ext cx="3319272" cy="1416285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Memorandum of Understanding (MoU) with Trimble completed.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 Executive Working Groups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4436364" y="4550970"/>
            <a:ext cx="3319272" cy="1416285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submit and validate their  geographies.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UN-GGIM: Africa to establish  a sub-working group on standard &amp; Geonyms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7. SALB &amp;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GeoNyms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256CFC-9E14-EB46-AFBD-53BE1F18FA74}"/>
              </a:ext>
            </a:extLst>
          </p:cNvPr>
          <p:cNvGrpSpPr/>
          <p:nvPr/>
        </p:nvGrpSpPr>
        <p:grpSpPr>
          <a:xfrm>
            <a:off x="8034528" y="1332621"/>
            <a:ext cx="3319272" cy="1416285"/>
            <a:chOff x="952760" y="3036178"/>
            <a:chExt cx="3319272" cy="141628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5301348-76E2-F6F7-455F-50C2586EB693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consider Geospatial Knowledge Infrastructure.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ECA to support how to operationalize Geospatial Information Knowledge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831E69B-11DA-C70A-12C9-A2D257D9627B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 infrastructure Framework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8034528" y="2941795"/>
            <a:ext cx="3319272" cy="1416285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Member States to apply the Global Geospatial Statistic Framework in all domains of applicability, particularly to the 2020 Population and Housing Census. 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5. Integration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GEO&amp;Stats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26A939-D436-C845-CABD-0114A369A137}"/>
              </a:ext>
            </a:extLst>
          </p:cNvPr>
          <p:cNvGrpSpPr/>
          <p:nvPr/>
        </p:nvGrpSpPr>
        <p:grpSpPr>
          <a:xfrm>
            <a:off x="8034528" y="4550970"/>
            <a:ext cx="3319272" cy="1416285"/>
            <a:chOff x="952760" y="3036178"/>
            <a:chExt cx="3319272" cy="141628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B3E68B7-21D1-609E-7D1B-41495FAD7831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Expedite the research study on the modernization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share the outcomes of the study on the Modernization 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B4BE28-EE5F-B4B2-D07F-F9CAA6B2E7B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8.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Modernisation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CCCCEE87-5544-4AF6-9656-5551F35143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14"/>
          <a:stretch/>
        </p:blipFill>
        <p:spPr>
          <a:xfrm>
            <a:off x="1" y="5967255"/>
            <a:ext cx="12274826" cy="893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4436364" y="2865107"/>
            <a:ext cx="331927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UN-GGIM: Africa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Eighth Session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Resolutions</a:t>
            </a:r>
          </a:p>
        </p:txBody>
      </p:sp>
    </p:spTree>
    <p:extLst>
      <p:ext uri="{BB962C8B-B14F-4D97-AF65-F5344CB8AC3E}">
        <p14:creationId xmlns:p14="http://schemas.microsoft.com/office/powerpoint/2010/main" val="2512861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249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Tw Cen MT Condensed</vt:lpstr>
      <vt:lpstr>Template PresentationGO</vt:lpstr>
      <vt:lpstr>Template PresentationGO Dark</vt:lpstr>
      <vt:lpstr>1_Custom Design</vt:lpstr>
      <vt:lpstr>Custom Design</vt:lpstr>
      <vt:lpstr>Office Theme</vt:lpstr>
      <vt:lpstr>UN-GGIM: Africa | Ninth Session</vt:lpstr>
      <vt:lpstr>UN-GGIM: Africa | 8th Session |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Mind Map Textboxes</dc:title>
  <dc:creator>PresentationGO.com</dc:creator>
  <dc:description>© Copyright PresentationGO.com - Do not distribute or sale without written permission.</dc:description>
  <cp:lastModifiedBy>Andre Nonguierma</cp:lastModifiedBy>
  <cp:revision>20</cp:revision>
  <dcterms:created xsi:type="dcterms:W3CDTF">2014-11-26T05:14:11Z</dcterms:created>
  <dcterms:modified xsi:type="dcterms:W3CDTF">2023-08-16T09:20:32Z</dcterms:modified>
  <cp:category>Charts &amp; Diagrams</cp:category>
</cp:coreProperties>
</file>