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Lst>
  <p:notesMasterIdLst>
    <p:notesMasterId r:id="rId30"/>
  </p:notesMasterIdLst>
  <p:sldIdLst>
    <p:sldId id="256" r:id="rId7"/>
    <p:sldId id="2984" r:id="rId8"/>
    <p:sldId id="2934" r:id="rId9"/>
    <p:sldId id="2976" r:id="rId10"/>
    <p:sldId id="2973" r:id="rId11"/>
    <p:sldId id="2977" r:id="rId12"/>
    <p:sldId id="2979" r:id="rId13"/>
    <p:sldId id="2980" r:id="rId14"/>
    <p:sldId id="2960" r:id="rId15"/>
    <p:sldId id="302" r:id="rId16"/>
    <p:sldId id="2989" r:id="rId17"/>
    <p:sldId id="2990" r:id="rId18"/>
    <p:sldId id="2991" r:id="rId19"/>
    <p:sldId id="2639" r:id="rId20"/>
    <p:sldId id="2992" r:id="rId21"/>
    <p:sldId id="2631" r:id="rId22"/>
    <p:sldId id="2993" r:id="rId23"/>
    <p:sldId id="2994" r:id="rId24"/>
    <p:sldId id="2629" r:id="rId25"/>
    <p:sldId id="2975" r:id="rId26"/>
    <p:sldId id="2985" r:id="rId27"/>
    <p:sldId id="2988" r:id="rId28"/>
    <p:sldId id="281"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FB"/>
    <a:srgbClr val="EB9C33"/>
    <a:srgbClr val="EBEBEC"/>
    <a:srgbClr val="4895CE"/>
    <a:srgbClr val="EDAD4A"/>
    <a:srgbClr val="7D9100"/>
    <a:srgbClr val="94BA46"/>
    <a:srgbClr val="D14A5C"/>
    <a:srgbClr val="30638F"/>
    <a:srgbClr val="0078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F6529-4C9E-4BBF-8AA5-C99157FD73DE}" v="343" dt="2023-08-17T08:51:43.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59" autoAdjust="0"/>
    <p:restoredTop sz="80769" autoAdjust="0"/>
  </p:normalViewPr>
  <p:slideViewPr>
    <p:cSldViewPr snapToGrid="0">
      <p:cViewPr>
        <p:scale>
          <a:sx n="50" d="100"/>
          <a:sy n="50" d="100"/>
        </p:scale>
        <p:origin x="10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Kedar" userId="916c867986176f9e" providerId="LiveId" clId="{0D2F6529-4C9E-4BBF-8AA5-C99157FD73DE}"/>
    <pc:docChg chg="undo custSel addSld delSld modSld sldOrd">
      <pc:chgData name="John Kedar" userId="916c867986176f9e" providerId="LiveId" clId="{0D2F6529-4C9E-4BBF-8AA5-C99157FD73DE}" dt="2023-08-17T08:51:43.673" v="3254" actId="6549"/>
      <pc:docMkLst>
        <pc:docMk/>
      </pc:docMkLst>
      <pc:sldChg chg="modSp mod">
        <pc:chgData name="John Kedar" userId="916c867986176f9e" providerId="LiveId" clId="{0D2F6529-4C9E-4BBF-8AA5-C99157FD73DE}" dt="2023-08-16T16:02:27.915" v="732" actId="21"/>
        <pc:sldMkLst>
          <pc:docMk/>
          <pc:sldMk cId="1257549373" sldId="256"/>
        </pc:sldMkLst>
        <pc:spChg chg="mod">
          <ac:chgData name="John Kedar" userId="916c867986176f9e" providerId="LiveId" clId="{0D2F6529-4C9E-4BBF-8AA5-C99157FD73DE}" dt="2023-08-16T16:02:27.915" v="732" actId="21"/>
          <ac:spMkLst>
            <pc:docMk/>
            <pc:sldMk cId="1257549373" sldId="256"/>
            <ac:spMk id="6" creationId="{7E0E374C-263D-4AAD-835D-44060F89AC7B}"/>
          </ac:spMkLst>
        </pc:spChg>
      </pc:sldChg>
      <pc:sldChg chg="modSp mod">
        <pc:chgData name="John Kedar" userId="916c867986176f9e" providerId="LiveId" clId="{0D2F6529-4C9E-4BBF-8AA5-C99157FD73DE}" dt="2023-08-17T08:43:27.954" v="3061" actId="403"/>
        <pc:sldMkLst>
          <pc:docMk/>
          <pc:sldMk cId="1499355354" sldId="281"/>
        </pc:sldMkLst>
        <pc:spChg chg="mod">
          <ac:chgData name="John Kedar" userId="916c867986176f9e" providerId="LiveId" clId="{0D2F6529-4C9E-4BBF-8AA5-C99157FD73DE}" dt="2023-08-17T08:43:27.954" v="3061" actId="403"/>
          <ac:spMkLst>
            <pc:docMk/>
            <pc:sldMk cId="1499355354" sldId="281"/>
            <ac:spMk id="2" creationId="{04FE2D2B-47E1-4004-8BC4-D50F6A304B73}"/>
          </ac:spMkLst>
        </pc:spChg>
        <pc:spChg chg="mod">
          <ac:chgData name="John Kedar" userId="916c867986176f9e" providerId="LiveId" clId="{0D2F6529-4C9E-4BBF-8AA5-C99157FD73DE}" dt="2023-08-17T08:42:43.102" v="3040" actId="6549"/>
          <ac:spMkLst>
            <pc:docMk/>
            <pc:sldMk cId="1499355354" sldId="281"/>
            <ac:spMk id="9" creationId="{649666D6-6E5F-4831-8642-0890B373689B}"/>
          </ac:spMkLst>
        </pc:spChg>
      </pc:sldChg>
      <pc:sldChg chg="modNotesTx">
        <pc:chgData name="John Kedar" userId="916c867986176f9e" providerId="LiveId" clId="{0D2F6529-4C9E-4BBF-8AA5-C99157FD73DE}" dt="2023-08-17T08:49:52.043" v="3232" actId="20577"/>
        <pc:sldMkLst>
          <pc:docMk/>
          <pc:sldMk cId="2744913128" sldId="302"/>
        </pc:sldMkLst>
      </pc:sldChg>
      <pc:sldChg chg="addSp delSp modSp mod modAnim">
        <pc:chgData name="John Kedar" userId="916c867986176f9e" providerId="LiveId" clId="{0D2F6529-4C9E-4BBF-8AA5-C99157FD73DE}" dt="2023-08-16T16:26:36.476" v="1341" actId="1076"/>
        <pc:sldMkLst>
          <pc:docMk/>
          <pc:sldMk cId="3917722888" sldId="2629"/>
        </pc:sldMkLst>
        <pc:spChg chg="mod">
          <ac:chgData name="John Kedar" userId="916c867986176f9e" providerId="LiveId" clId="{0D2F6529-4C9E-4BBF-8AA5-C99157FD73DE}" dt="2023-08-16T15:41:20.652" v="298" actId="20577"/>
          <ac:spMkLst>
            <pc:docMk/>
            <pc:sldMk cId="3917722888" sldId="2629"/>
            <ac:spMk id="2" creationId="{771D4906-5742-F212-8A34-092E689DD825}"/>
          </ac:spMkLst>
        </pc:spChg>
        <pc:spChg chg="del">
          <ac:chgData name="John Kedar" userId="916c867986176f9e" providerId="LiveId" clId="{0D2F6529-4C9E-4BBF-8AA5-C99157FD73DE}" dt="2023-08-16T15:40:12.563" v="279" actId="478"/>
          <ac:spMkLst>
            <pc:docMk/>
            <pc:sldMk cId="3917722888" sldId="2629"/>
            <ac:spMk id="4" creationId="{F7E71126-E430-BAA7-AFC3-0DD1695366D7}"/>
          </ac:spMkLst>
        </pc:spChg>
        <pc:spChg chg="mod">
          <ac:chgData name="John Kedar" userId="916c867986176f9e" providerId="LiveId" clId="{0D2F6529-4C9E-4BBF-8AA5-C99157FD73DE}" dt="2023-08-16T16:26:36.476" v="1341" actId="1076"/>
          <ac:spMkLst>
            <pc:docMk/>
            <pc:sldMk cId="3917722888" sldId="2629"/>
            <ac:spMk id="7" creationId="{736E4202-EF6D-F4EE-3B9B-A551D85AD196}"/>
          </ac:spMkLst>
        </pc:spChg>
        <pc:grpChg chg="add del mod">
          <ac:chgData name="John Kedar" userId="916c867986176f9e" providerId="LiveId" clId="{0D2F6529-4C9E-4BBF-8AA5-C99157FD73DE}" dt="2023-08-16T16:24:59.083" v="1226" actId="165"/>
          <ac:grpSpMkLst>
            <pc:docMk/>
            <pc:sldMk cId="3917722888" sldId="2629"/>
            <ac:grpSpMk id="6" creationId="{06728490-E612-1156-A9A7-F112347E4ECF}"/>
          </ac:grpSpMkLst>
        </pc:grpChg>
        <pc:grpChg chg="mod topLvl">
          <ac:chgData name="John Kedar" userId="916c867986176f9e" providerId="LiveId" clId="{0D2F6529-4C9E-4BBF-8AA5-C99157FD73DE}" dt="2023-08-16T16:25:26.281" v="1235" actId="14100"/>
          <ac:grpSpMkLst>
            <pc:docMk/>
            <pc:sldMk cId="3917722888" sldId="2629"/>
            <ac:grpSpMk id="8" creationId="{28244A35-B99F-8EC5-832F-A262C8811DD0}"/>
          </ac:grpSpMkLst>
        </pc:grpChg>
        <pc:picChg chg="mod">
          <ac:chgData name="John Kedar" userId="916c867986176f9e" providerId="LiveId" clId="{0D2F6529-4C9E-4BBF-8AA5-C99157FD73DE}" dt="2023-08-16T16:25:36.219" v="1239" actId="1076"/>
          <ac:picMkLst>
            <pc:docMk/>
            <pc:sldMk cId="3917722888" sldId="2629"/>
            <ac:picMk id="3" creationId="{17B96896-D4D6-C185-0A7D-544FDFB4F027}"/>
          </ac:picMkLst>
        </pc:picChg>
        <pc:picChg chg="mod">
          <ac:chgData name="John Kedar" userId="916c867986176f9e" providerId="LiveId" clId="{0D2F6529-4C9E-4BBF-8AA5-C99157FD73DE}" dt="2023-08-16T15:41:07.658" v="282" actId="14100"/>
          <ac:picMkLst>
            <pc:docMk/>
            <pc:sldMk cId="3917722888" sldId="2629"/>
            <ac:picMk id="5" creationId="{ACB4AEBF-7158-B078-1E14-03E14B8E430F}"/>
          </ac:picMkLst>
        </pc:picChg>
        <pc:picChg chg="del mod topLvl">
          <ac:chgData name="John Kedar" userId="916c867986176f9e" providerId="LiveId" clId="{0D2F6529-4C9E-4BBF-8AA5-C99157FD73DE}" dt="2023-08-16T16:25:04.165" v="1229" actId="478"/>
          <ac:picMkLst>
            <pc:docMk/>
            <pc:sldMk cId="3917722888" sldId="2629"/>
            <ac:picMk id="9" creationId="{7E8B15D5-0A5C-4BC8-BBE6-7DD5A4A590B0}"/>
          </ac:picMkLst>
        </pc:picChg>
        <pc:picChg chg="del mod topLvl">
          <ac:chgData name="John Kedar" userId="916c867986176f9e" providerId="LiveId" clId="{0D2F6529-4C9E-4BBF-8AA5-C99157FD73DE}" dt="2023-08-16T16:25:03.284" v="1228" actId="478"/>
          <ac:picMkLst>
            <pc:docMk/>
            <pc:sldMk cId="3917722888" sldId="2629"/>
            <ac:picMk id="10" creationId="{580F2402-F6BC-A4D0-1C0A-51E2F113CF61}"/>
          </ac:picMkLst>
        </pc:picChg>
        <pc:picChg chg="del mod topLvl">
          <ac:chgData name="John Kedar" userId="916c867986176f9e" providerId="LiveId" clId="{0D2F6529-4C9E-4BBF-8AA5-C99157FD73DE}" dt="2023-08-16T16:25:02.238" v="1227" actId="478"/>
          <ac:picMkLst>
            <pc:docMk/>
            <pc:sldMk cId="3917722888" sldId="2629"/>
            <ac:picMk id="11" creationId="{B7E5CB35-B60B-5410-0F30-F9E2BB0D99C0}"/>
          </ac:picMkLst>
        </pc:picChg>
        <pc:picChg chg="mod">
          <ac:chgData name="John Kedar" userId="916c867986176f9e" providerId="LiveId" clId="{0D2F6529-4C9E-4BBF-8AA5-C99157FD73DE}" dt="2023-08-16T16:24:59.083" v="1226" actId="165"/>
          <ac:picMkLst>
            <pc:docMk/>
            <pc:sldMk cId="3917722888" sldId="2629"/>
            <ac:picMk id="15" creationId="{95702173-E7BF-381D-715B-7BB4A5711079}"/>
          </ac:picMkLst>
        </pc:picChg>
        <pc:picChg chg="mod">
          <ac:chgData name="John Kedar" userId="916c867986176f9e" providerId="LiveId" clId="{0D2F6529-4C9E-4BBF-8AA5-C99157FD73DE}" dt="2023-08-16T16:24:59.083" v="1226" actId="165"/>
          <ac:picMkLst>
            <pc:docMk/>
            <pc:sldMk cId="3917722888" sldId="2629"/>
            <ac:picMk id="16" creationId="{DBBF075B-4F11-B506-8E37-63ACA204756E}"/>
          </ac:picMkLst>
        </pc:picChg>
        <pc:cxnChg chg="del mod topLvl">
          <ac:chgData name="John Kedar" userId="916c867986176f9e" providerId="LiveId" clId="{0D2F6529-4C9E-4BBF-8AA5-C99157FD73DE}" dt="2023-08-16T16:25:05.052" v="1230" actId="478"/>
          <ac:cxnSpMkLst>
            <pc:docMk/>
            <pc:sldMk cId="3917722888" sldId="2629"/>
            <ac:cxnSpMk id="12" creationId="{5906CD5D-0337-6B5C-EED7-38A44A98552A}"/>
          </ac:cxnSpMkLst>
        </pc:cxnChg>
        <pc:cxnChg chg="del mod topLvl">
          <ac:chgData name="John Kedar" userId="916c867986176f9e" providerId="LiveId" clId="{0D2F6529-4C9E-4BBF-8AA5-C99157FD73DE}" dt="2023-08-16T16:25:07.889" v="1232" actId="478"/>
          <ac:cxnSpMkLst>
            <pc:docMk/>
            <pc:sldMk cId="3917722888" sldId="2629"/>
            <ac:cxnSpMk id="13" creationId="{19462994-2A09-43B3-8F1E-25072FAD173A}"/>
          </ac:cxnSpMkLst>
        </pc:cxnChg>
        <pc:cxnChg chg="del mod topLvl">
          <ac:chgData name="John Kedar" userId="916c867986176f9e" providerId="LiveId" clId="{0D2F6529-4C9E-4BBF-8AA5-C99157FD73DE}" dt="2023-08-16T16:25:06.788" v="1231" actId="478"/>
          <ac:cxnSpMkLst>
            <pc:docMk/>
            <pc:sldMk cId="3917722888" sldId="2629"/>
            <ac:cxnSpMk id="14" creationId="{259F724A-9E40-7631-E438-74BD0E7C7690}"/>
          </ac:cxnSpMkLst>
        </pc:cxnChg>
      </pc:sldChg>
      <pc:sldChg chg="addSp delSp modSp mod ord addAnim delAnim modAnim">
        <pc:chgData name="John Kedar" userId="916c867986176f9e" providerId="LiveId" clId="{0D2F6529-4C9E-4BBF-8AA5-C99157FD73DE}" dt="2023-08-17T08:08:19.280" v="2337"/>
        <pc:sldMkLst>
          <pc:docMk/>
          <pc:sldMk cId="1203256355" sldId="2631"/>
        </pc:sldMkLst>
        <pc:spChg chg="del">
          <ac:chgData name="John Kedar" userId="916c867986176f9e" providerId="LiveId" clId="{0D2F6529-4C9E-4BBF-8AA5-C99157FD73DE}" dt="2023-08-17T07:52:46.174" v="2137" actId="478"/>
          <ac:spMkLst>
            <pc:docMk/>
            <pc:sldMk cId="1203256355" sldId="2631"/>
            <ac:spMk id="2" creationId="{AF01B28C-E2CF-C2E6-CCE3-C9AE9BE06270}"/>
          </ac:spMkLst>
        </pc:spChg>
        <pc:spChg chg="add del mod">
          <ac:chgData name="John Kedar" userId="916c867986176f9e" providerId="LiveId" clId="{0D2F6529-4C9E-4BBF-8AA5-C99157FD73DE}" dt="2023-08-17T07:49:29.143" v="2102"/>
          <ac:spMkLst>
            <pc:docMk/>
            <pc:sldMk cId="1203256355" sldId="2631"/>
            <ac:spMk id="6" creationId="{71DCF4D1-D587-5026-149A-E403C120A5A7}"/>
          </ac:spMkLst>
        </pc:spChg>
        <pc:spChg chg="add mod">
          <ac:chgData name="John Kedar" userId="916c867986176f9e" providerId="LiveId" clId="{0D2F6529-4C9E-4BBF-8AA5-C99157FD73DE}" dt="2023-08-17T07:52:21.616" v="2135" actId="6549"/>
          <ac:spMkLst>
            <pc:docMk/>
            <pc:sldMk cId="1203256355" sldId="2631"/>
            <ac:spMk id="8" creationId="{465263C6-B4A5-88D2-51D1-71D6466075C4}"/>
          </ac:spMkLst>
        </pc:spChg>
        <pc:spChg chg="del">
          <ac:chgData name="John Kedar" userId="916c867986176f9e" providerId="LiveId" clId="{0D2F6529-4C9E-4BBF-8AA5-C99157FD73DE}" dt="2023-08-17T07:39:11.776" v="2057" actId="478"/>
          <ac:spMkLst>
            <pc:docMk/>
            <pc:sldMk cId="1203256355" sldId="2631"/>
            <ac:spMk id="10" creationId="{C86BC68E-36F6-9750-DF4B-51CF6F3D111C}"/>
          </ac:spMkLst>
        </pc:spChg>
        <pc:spChg chg="del mod">
          <ac:chgData name="John Kedar" userId="916c867986176f9e" providerId="LiveId" clId="{0D2F6529-4C9E-4BBF-8AA5-C99157FD73DE}" dt="2023-08-17T07:49:29.133" v="2100" actId="478"/>
          <ac:spMkLst>
            <pc:docMk/>
            <pc:sldMk cId="1203256355" sldId="2631"/>
            <ac:spMk id="11" creationId="{69B0ABEE-4A97-36D0-DAD2-B21F3F00FC8D}"/>
          </ac:spMkLst>
        </pc:spChg>
        <pc:spChg chg="add mod">
          <ac:chgData name="John Kedar" userId="916c867986176f9e" providerId="LiveId" clId="{0D2F6529-4C9E-4BBF-8AA5-C99157FD73DE}" dt="2023-08-17T08:08:04.273" v="2335"/>
          <ac:spMkLst>
            <pc:docMk/>
            <pc:sldMk cId="1203256355" sldId="2631"/>
            <ac:spMk id="13" creationId="{E17C5F05-F593-205D-E804-85DDFF3CAE41}"/>
          </ac:spMkLst>
        </pc:spChg>
        <pc:spChg chg="add del mod">
          <ac:chgData name="John Kedar" userId="916c867986176f9e" providerId="LiveId" clId="{0D2F6529-4C9E-4BBF-8AA5-C99157FD73DE}" dt="2023-08-17T07:53:03.082" v="2140" actId="478"/>
          <ac:spMkLst>
            <pc:docMk/>
            <pc:sldMk cId="1203256355" sldId="2631"/>
            <ac:spMk id="14" creationId="{54055C5D-3189-A47D-36D5-39E98BD61F60}"/>
          </ac:spMkLst>
        </pc:spChg>
        <pc:picChg chg="add del mod modCrop">
          <ac:chgData name="John Kedar" userId="916c867986176f9e" providerId="LiveId" clId="{0D2F6529-4C9E-4BBF-8AA5-C99157FD73DE}" dt="2023-08-17T07:51:36.167" v="2124" actId="1076"/>
          <ac:picMkLst>
            <pc:docMk/>
            <pc:sldMk cId="1203256355" sldId="2631"/>
            <ac:picMk id="4" creationId="{A6DF8E2A-648D-6503-06CE-FA4C81D8C083}"/>
          </ac:picMkLst>
        </pc:picChg>
        <pc:picChg chg="del mod">
          <ac:chgData name="John Kedar" userId="916c867986176f9e" providerId="LiveId" clId="{0D2F6529-4C9E-4BBF-8AA5-C99157FD73DE}" dt="2023-08-17T07:45:49.158" v="2064" actId="21"/>
          <ac:picMkLst>
            <pc:docMk/>
            <pc:sldMk cId="1203256355" sldId="2631"/>
            <ac:picMk id="5" creationId="{84F0E54F-A80A-F631-590A-5C8026F2A299}"/>
          </ac:picMkLst>
        </pc:picChg>
        <pc:picChg chg="del">
          <ac:chgData name="John Kedar" userId="916c867986176f9e" providerId="LiveId" clId="{0D2F6529-4C9E-4BBF-8AA5-C99157FD73DE}" dt="2023-08-17T07:39:05.178" v="2056" actId="478"/>
          <ac:picMkLst>
            <pc:docMk/>
            <pc:sldMk cId="1203256355" sldId="2631"/>
            <ac:picMk id="9" creationId="{9470F52D-85F6-FC28-702C-1B3375AF790A}"/>
          </ac:picMkLst>
        </pc:picChg>
      </pc:sldChg>
      <pc:sldChg chg="delSp modSp del mod ord delAnim">
        <pc:chgData name="John Kedar" userId="916c867986176f9e" providerId="LiveId" clId="{0D2F6529-4C9E-4BBF-8AA5-C99157FD73DE}" dt="2023-08-17T07:38:46.147" v="2053" actId="47"/>
        <pc:sldMkLst>
          <pc:docMk/>
          <pc:sldMk cId="2405685540" sldId="2632"/>
        </pc:sldMkLst>
        <pc:spChg chg="mod">
          <ac:chgData name="John Kedar" userId="916c867986176f9e" providerId="LiveId" clId="{0D2F6529-4C9E-4BBF-8AA5-C99157FD73DE}" dt="2023-08-17T07:10:46.854" v="1373" actId="21"/>
          <ac:spMkLst>
            <pc:docMk/>
            <pc:sldMk cId="2405685540" sldId="2632"/>
            <ac:spMk id="2" creationId="{8AE38428-7871-3543-01AC-987451CDBB74}"/>
          </ac:spMkLst>
        </pc:spChg>
        <pc:picChg chg="del mod">
          <ac:chgData name="John Kedar" userId="916c867986176f9e" providerId="LiveId" clId="{0D2F6529-4C9E-4BBF-8AA5-C99157FD73DE}" dt="2023-08-17T07:11:35.287" v="1397" actId="21"/>
          <ac:picMkLst>
            <pc:docMk/>
            <pc:sldMk cId="2405685540" sldId="2632"/>
            <ac:picMk id="5" creationId="{C882DB2A-9411-CEAB-B84E-B42C41D95B9D}"/>
          </ac:picMkLst>
        </pc:picChg>
      </pc:sldChg>
      <pc:sldChg chg="del">
        <pc:chgData name="John Kedar" userId="916c867986176f9e" providerId="LiveId" clId="{0D2F6529-4C9E-4BBF-8AA5-C99157FD73DE}" dt="2023-08-17T08:14:15.858" v="2410" actId="47"/>
        <pc:sldMkLst>
          <pc:docMk/>
          <pc:sldMk cId="2230113595" sldId="2634"/>
        </pc:sldMkLst>
      </pc:sldChg>
      <pc:sldChg chg="delSp modSp mod delAnim modAnim modNotesTx">
        <pc:chgData name="John Kedar" userId="916c867986176f9e" providerId="LiveId" clId="{0D2F6529-4C9E-4BBF-8AA5-C99157FD73DE}" dt="2023-08-17T08:51:43.673" v="3254" actId="6549"/>
        <pc:sldMkLst>
          <pc:docMk/>
          <pc:sldMk cId="650654485" sldId="2639"/>
        </pc:sldMkLst>
        <pc:spChg chg="mod">
          <ac:chgData name="John Kedar" userId="916c867986176f9e" providerId="LiveId" clId="{0D2F6529-4C9E-4BBF-8AA5-C99157FD73DE}" dt="2023-08-17T08:51:28.307" v="3248" actId="20577"/>
          <ac:spMkLst>
            <pc:docMk/>
            <pc:sldMk cId="650654485" sldId="2639"/>
            <ac:spMk id="2" creationId="{C388A2DA-ED86-DE85-A92F-D41FC5B31E4A}"/>
          </ac:spMkLst>
        </pc:spChg>
        <pc:spChg chg="mod">
          <ac:chgData name="John Kedar" userId="916c867986176f9e" providerId="LiveId" clId="{0D2F6529-4C9E-4BBF-8AA5-C99157FD73DE}" dt="2023-08-17T08:07:34.805" v="2328" actId="20577"/>
          <ac:spMkLst>
            <pc:docMk/>
            <pc:sldMk cId="650654485" sldId="2639"/>
            <ac:spMk id="3" creationId="{3BD69630-5361-A2F4-9DA1-0333DBE073AA}"/>
          </ac:spMkLst>
        </pc:spChg>
        <pc:spChg chg="mod">
          <ac:chgData name="John Kedar" userId="916c867986176f9e" providerId="LiveId" clId="{0D2F6529-4C9E-4BBF-8AA5-C99157FD73DE}" dt="2023-08-17T08:06:05.630" v="2316" actId="1076"/>
          <ac:spMkLst>
            <pc:docMk/>
            <pc:sldMk cId="650654485" sldId="2639"/>
            <ac:spMk id="4" creationId="{E05BE7E6-96BB-5CAF-43E6-07EE6057FD7C}"/>
          </ac:spMkLst>
        </pc:spChg>
        <pc:spChg chg="mod">
          <ac:chgData name="John Kedar" userId="916c867986176f9e" providerId="LiveId" clId="{0D2F6529-4C9E-4BBF-8AA5-C99157FD73DE}" dt="2023-08-17T08:51:43.673" v="3254" actId="6549"/>
          <ac:spMkLst>
            <pc:docMk/>
            <pc:sldMk cId="650654485" sldId="2639"/>
            <ac:spMk id="7" creationId="{3C349848-89F9-CE2C-ECEC-FF19E5237C8A}"/>
          </ac:spMkLst>
        </pc:spChg>
        <pc:spChg chg="mod">
          <ac:chgData name="John Kedar" userId="916c867986176f9e" providerId="LiveId" clId="{0D2F6529-4C9E-4BBF-8AA5-C99157FD73DE}" dt="2023-08-17T08:06:05.630" v="2316" actId="1076"/>
          <ac:spMkLst>
            <pc:docMk/>
            <pc:sldMk cId="650654485" sldId="2639"/>
            <ac:spMk id="10" creationId="{352FCB84-22D2-27EF-C147-8F7276A068BF}"/>
          </ac:spMkLst>
        </pc:spChg>
        <pc:spChg chg="mod">
          <ac:chgData name="John Kedar" userId="916c867986176f9e" providerId="LiveId" clId="{0D2F6529-4C9E-4BBF-8AA5-C99157FD73DE}" dt="2023-08-17T08:06:05.630" v="2316" actId="1076"/>
          <ac:spMkLst>
            <pc:docMk/>
            <pc:sldMk cId="650654485" sldId="2639"/>
            <ac:spMk id="11" creationId="{A867F6F5-5B77-AE1D-0BE5-C29D069A348F}"/>
          </ac:spMkLst>
        </pc:spChg>
        <pc:spChg chg="mod">
          <ac:chgData name="John Kedar" userId="916c867986176f9e" providerId="LiveId" clId="{0D2F6529-4C9E-4BBF-8AA5-C99157FD73DE}" dt="2023-08-17T08:06:05.630" v="2316" actId="1076"/>
          <ac:spMkLst>
            <pc:docMk/>
            <pc:sldMk cId="650654485" sldId="2639"/>
            <ac:spMk id="12" creationId="{10909E6E-0CEB-EA74-91E4-B9DE677916FA}"/>
          </ac:spMkLst>
        </pc:spChg>
        <pc:spChg chg="del">
          <ac:chgData name="John Kedar" userId="916c867986176f9e" providerId="LiveId" clId="{0D2F6529-4C9E-4BBF-8AA5-C99157FD73DE}" dt="2023-08-17T07:55:28.266" v="2170" actId="478"/>
          <ac:spMkLst>
            <pc:docMk/>
            <pc:sldMk cId="650654485" sldId="2639"/>
            <ac:spMk id="17" creationId="{9C6C13F9-46FC-D541-CDD2-E591E938AE43}"/>
          </ac:spMkLst>
        </pc:spChg>
        <pc:spChg chg="del">
          <ac:chgData name="John Kedar" userId="916c867986176f9e" providerId="LiveId" clId="{0D2F6529-4C9E-4BBF-8AA5-C99157FD73DE}" dt="2023-08-17T07:55:31.910" v="2171" actId="478"/>
          <ac:spMkLst>
            <pc:docMk/>
            <pc:sldMk cId="650654485" sldId="2639"/>
            <ac:spMk id="18" creationId="{CCC40A71-C886-63FA-9FB8-D9A8E7C49002}"/>
          </ac:spMkLst>
        </pc:spChg>
        <pc:spChg chg="del mod">
          <ac:chgData name="John Kedar" userId="916c867986176f9e" providerId="LiveId" clId="{0D2F6529-4C9E-4BBF-8AA5-C99157FD73DE}" dt="2023-08-17T07:56:57.398" v="2213" actId="478"/>
          <ac:spMkLst>
            <pc:docMk/>
            <pc:sldMk cId="650654485" sldId="2639"/>
            <ac:spMk id="20" creationId="{FC55CE0E-C22F-0156-8396-4806D7C422E2}"/>
          </ac:spMkLst>
        </pc:spChg>
        <pc:spChg chg="del mod">
          <ac:chgData name="John Kedar" userId="916c867986176f9e" providerId="LiveId" clId="{0D2F6529-4C9E-4BBF-8AA5-C99157FD73DE}" dt="2023-08-17T08:05:50.344" v="2313" actId="21"/>
          <ac:spMkLst>
            <pc:docMk/>
            <pc:sldMk cId="650654485" sldId="2639"/>
            <ac:spMk id="21" creationId="{D319A9A0-872A-2C72-B5EC-8954E8E7E3ED}"/>
          </ac:spMkLst>
        </pc:spChg>
        <pc:spChg chg="del mod">
          <ac:chgData name="John Kedar" userId="916c867986176f9e" providerId="LiveId" clId="{0D2F6529-4C9E-4BBF-8AA5-C99157FD73DE}" dt="2023-08-17T07:56:59.452" v="2214" actId="478"/>
          <ac:spMkLst>
            <pc:docMk/>
            <pc:sldMk cId="650654485" sldId="2639"/>
            <ac:spMk id="22" creationId="{E54E5E31-1FF4-5CDD-64F6-F467659BA8DF}"/>
          </ac:spMkLst>
        </pc:spChg>
      </pc:sldChg>
      <pc:sldChg chg="addSp delSp modSp mod ord modAnim">
        <pc:chgData name="John Kedar" userId="916c867986176f9e" providerId="LiveId" clId="{0D2F6529-4C9E-4BBF-8AA5-C99157FD73DE}" dt="2023-08-17T08:18:54.158" v="2524" actId="6549"/>
        <pc:sldMkLst>
          <pc:docMk/>
          <pc:sldMk cId="3473484764" sldId="2934"/>
        </pc:sldMkLst>
        <pc:spChg chg="mod">
          <ac:chgData name="John Kedar" userId="916c867986176f9e" providerId="LiveId" clId="{0D2F6529-4C9E-4BBF-8AA5-C99157FD73DE}" dt="2023-08-17T08:18:54.158" v="2524" actId="6549"/>
          <ac:spMkLst>
            <pc:docMk/>
            <pc:sldMk cId="3473484764" sldId="2934"/>
            <ac:spMk id="2" creationId="{1D6B57C9-ED01-47AA-84A3-8640A3394A5F}"/>
          </ac:spMkLst>
        </pc:spChg>
        <pc:spChg chg="del mod topLvl">
          <ac:chgData name="John Kedar" userId="916c867986176f9e" providerId="LiveId" clId="{0D2F6529-4C9E-4BBF-8AA5-C99157FD73DE}" dt="2023-08-17T08:16:54.692" v="2419" actId="21"/>
          <ac:spMkLst>
            <pc:docMk/>
            <pc:sldMk cId="3473484764" sldId="2934"/>
            <ac:spMk id="16" creationId="{367C2723-C85E-40B3-AFD5-28A70E94A9B6}"/>
          </ac:spMkLst>
        </pc:spChg>
        <pc:grpChg chg="del mod topLvl">
          <ac:chgData name="John Kedar" userId="916c867986176f9e" providerId="LiveId" clId="{0D2F6529-4C9E-4BBF-8AA5-C99157FD73DE}" dt="2023-08-17T08:16:54.692" v="2419" actId="21"/>
          <ac:grpSpMkLst>
            <pc:docMk/>
            <pc:sldMk cId="3473484764" sldId="2934"/>
            <ac:grpSpMk id="9" creationId="{A2B1E7C2-DEC4-B2F3-8D34-164551E0FB58}"/>
          </ac:grpSpMkLst>
        </pc:grpChg>
        <pc:grpChg chg="del">
          <ac:chgData name="John Kedar" userId="916c867986176f9e" providerId="LiveId" clId="{0D2F6529-4C9E-4BBF-8AA5-C99157FD73DE}" dt="2023-08-17T08:16:26.548" v="2416" actId="165"/>
          <ac:grpSpMkLst>
            <pc:docMk/>
            <pc:sldMk cId="3473484764" sldId="2934"/>
            <ac:grpSpMk id="13" creationId="{1326FDA5-D66A-7624-9B2A-06EE2F1E5CE3}"/>
          </ac:grpSpMkLst>
        </pc:grpChg>
        <pc:grpChg chg="add mod">
          <ac:chgData name="John Kedar" userId="916c867986176f9e" providerId="LiveId" clId="{0D2F6529-4C9E-4BBF-8AA5-C99157FD73DE}" dt="2023-08-17T08:17:13.078" v="2422" actId="164"/>
          <ac:grpSpMkLst>
            <pc:docMk/>
            <pc:sldMk cId="3473484764" sldId="2934"/>
            <ac:grpSpMk id="15" creationId="{5D66C966-BD43-7E63-6939-D1E6B1E33CBE}"/>
          </ac:grpSpMkLst>
        </pc:grpChg>
        <pc:picChg chg="mod topLvl">
          <ac:chgData name="John Kedar" userId="916c867986176f9e" providerId="LiveId" clId="{0D2F6529-4C9E-4BBF-8AA5-C99157FD73DE}" dt="2023-08-17T08:17:13.078" v="2422" actId="164"/>
          <ac:picMkLst>
            <pc:docMk/>
            <pc:sldMk cId="3473484764" sldId="2934"/>
            <ac:picMk id="4" creationId="{E9154F73-F49B-A416-03D0-D7306F4CB190}"/>
          </ac:picMkLst>
        </pc:picChg>
        <pc:picChg chg="mod topLvl">
          <ac:chgData name="John Kedar" userId="916c867986176f9e" providerId="LiveId" clId="{0D2F6529-4C9E-4BBF-8AA5-C99157FD73DE}" dt="2023-08-17T08:17:13.078" v="2422" actId="164"/>
          <ac:picMkLst>
            <pc:docMk/>
            <pc:sldMk cId="3473484764" sldId="2934"/>
            <ac:picMk id="10" creationId="{34A62E20-4BE6-121E-A280-45C073507F03}"/>
          </ac:picMkLst>
        </pc:picChg>
        <pc:picChg chg="add mod">
          <ac:chgData name="John Kedar" userId="916c867986176f9e" providerId="LiveId" clId="{0D2F6529-4C9E-4BBF-8AA5-C99157FD73DE}" dt="2023-08-17T08:17:20.408" v="2423" actId="1076"/>
          <ac:picMkLst>
            <pc:docMk/>
            <pc:sldMk cId="3473484764" sldId="2934"/>
            <ac:picMk id="14" creationId="{8CA2A32E-787E-834D-D708-BC8557D3255A}"/>
          </ac:picMkLst>
        </pc:picChg>
        <pc:picChg chg="mod topLvl">
          <ac:chgData name="John Kedar" userId="916c867986176f9e" providerId="LiveId" clId="{0D2F6529-4C9E-4BBF-8AA5-C99157FD73DE}" dt="2023-08-17T08:17:13.078" v="2422" actId="164"/>
          <ac:picMkLst>
            <pc:docMk/>
            <pc:sldMk cId="3473484764" sldId="2934"/>
            <ac:picMk id="2050" creationId="{00000000-0000-0000-0000-000000000000}"/>
          </ac:picMkLst>
        </pc:picChg>
      </pc:sldChg>
      <pc:sldChg chg="ord">
        <pc:chgData name="John Kedar" userId="916c867986176f9e" providerId="LiveId" clId="{0D2F6529-4C9E-4BBF-8AA5-C99157FD73DE}" dt="2023-08-16T15:38:01.917" v="252"/>
        <pc:sldMkLst>
          <pc:docMk/>
          <pc:sldMk cId="3395001033" sldId="2960"/>
        </pc:sldMkLst>
      </pc:sldChg>
      <pc:sldChg chg="ord">
        <pc:chgData name="John Kedar" userId="916c867986176f9e" providerId="LiveId" clId="{0D2F6529-4C9E-4BBF-8AA5-C99157FD73DE}" dt="2023-08-16T13:47:13.880" v="35"/>
        <pc:sldMkLst>
          <pc:docMk/>
          <pc:sldMk cId="2063170731" sldId="2973"/>
        </pc:sldMkLst>
      </pc:sldChg>
      <pc:sldChg chg="modSp mod ord modNotesTx">
        <pc:chgData name="John Kedar" userId="916c867986176f9e" providerId="LiveId" clId="{0D2F6529-4C9E-4BBF-8AA5-C99157FD73DE}" dt="2023-08-17T08:36:22.617" v="2749" actId="20577"/>
        <pc:sldMkLst>
          <pc:docMk/>
          <pc:sldMk cId="638773771" sldId="2975"/>
        </pc:sldMkLst>
        <pc:spChg chg="mod">
          <ac:chgData name="John Kedar" userId="916c867986176f9e" providerId="LiveId" clId="{0D2F6529-4C9E-4BBF-8AA5-C99157FD73DE}" dt="2023-08-16T15:43:22.491" v="313" actId="20577"/>
          <ac:spMkLst>
            <pc:docMk/>
            <pc:sldMk cId="638773771" sldId="2975"/>
            <ac:spMk id="11" creationId="{DD2D30BE-3FAE-624B-105E-CDACA2DDD47F}"/>
          </ac:spMkLst>
        </pc:spChg>
      </pc:sldChg>
      <pc:sldChg chg="addSp delSp modSp mod ord delAnim modAnim">
        <pc:chgData name="John Kedar" userId="916c867986176f9e" providerId="LiveId" clId="{0D2F6529-4C9E-4BBF-8AA5-C99157FD73DE}" dt="2023-08-17T08:45:10.254" v="3064" actId="1076"/>
        <pc:sldMkLst>
          <pc:docMk/>
          <pc:sldMk cId="3459005358" sldId="2976"/>
        </pc:sldMkLst>
        <pc:spChg chg="mod">
          <ac:chgData name="John Kedar" userId="916c867986176f9e" providerId="LiveId" clId="{0D2F6529-4C9E-4BBF-8AA5-C99157FD73DE}" dt="2023-08-16T16:20:58.508" v="1105" actId="14100"/>
          <ac:spMkLst>
            <pc:docMk/>
            <pc:sldMk cId="3459005358" sldId="2976"/>
            <ac:spMk id="3" creationId="{C652B437-B0B9-7B87-4DDB-DB3D568C55BE}"/>
          </ac:spMkLst>
        </pc:spChg>
        <pc:spChg chg="del">
          <ac:chgData name="John Kedar" userId="916c867986176f9e" providerId="LiveId" clId="{0D2F6529-4C9E-4BBF-8AA5-C99157FD73DE}" dt="2023-08-16T13:46:38.500" v="30" actId="478"/>
          <ac:spMkLst>
            <pc:docMk/>
            <pc:sldMk cId="3459005358" sldId="2976"/>
            <ac:spMk id="5" creationId="{1D719A2E-C1AF-1D34-F688-ECDF3E85C1D4}"/>
          </ac:spMkLst>
        </pc:spChg>
        <pc:spChg chg="add mod">
          <ac:chgData name="John Kedar" userId="916c867986176f9e" providerId="LiveId" clId="{0D2F6529-4C9E-4BBF-8AA5-C99157FD73DE}" dt="2023-08-17T08:45:10.254" v="3064" actId="1076"/>
          <ac:spMkLst>
            <pc:docMk/>
            <pc:sldMk cId="3459005358" sldId="2976"/>
            <ac:spMk id="8" creationId="{8EB3273B-0180-1C3C-2AE8-158850BE6F34}"/>
          </ac:spMkLst>
        </pc:spChg>
        <pc:picChg chg="del mod">
          <ac:chgData name="John Kedar" userId="916c867986176f9e" providerId="LiveId" clId="{0D2F6529-4C9E-4BBF-8AA5-C99157FD73DE}" dt="2023-08-16T16:14:21.900" v="769" actId="478"/>
          <ac:picMkLst>
            <pc:docMk/>
            <pc:sldMk cId="3459005358" sldId="2976"/>
            <ac:picMk id="4" creationId="{7E4FF582-AD26-8B5C-8B8D-64595BDFA301}"/>
          </ac:picMkLst>
        </pc:picChg>
        <pc:picChg chg="add mod modCrop">
          <ac:chgData name="John Kedar" userId="916c867986176f9e" providerId="LiveId" clId="{0D2F6529-4C9E-4BBF-8AA5-C99157FD73DE}" dt="2023-08-16T16:14:09.528" v="767" actId="14100"/>
          <ac:picMkLst>
            <pc:docMk/>
            <pc:sldMk cId="3459005358" sldId="2976"/>
            <ac:picMk id="6" creationId="{B847CDBE-0C33-106B-7B0C-08345E21971E}"/>
          </ac:picMkLst>
        </pc:picChg>
        <pc:picChg chg="add mod">
          <ac:chgData name="John Kedar" userId="916c867986176f9e" providerId="LiveId" clId="{0D2F6529-4C9E-4BBF-8AA5-C99157FD73DE}" dt="2023-08-16T16:14:37.961" v="770" actId="1076"/>
          <ac:picMkLst>
            <pc:docMk/>
            <pc:sldMk cId="3459005358" sldId="2976"/>
            <ac:picMk id="7" creationId="{12B06DBE-5C03-C749-9E70-90A9DFE0F803}"/>
          </ac:picMkLst>
        </pc:picChg>
      </pc:sldChg>
      <pc:sldChg chg="ord">
        <pc:chgData name="John Kedar" userId="916c867986176f9e" providerId="LiveId" clId="{0D2F6529-4C9E-4BBF-8AA5-C99157FD73DE}" dt="2023-08-16T13:47:38.330" v="37"/>
        <pc:sldMkLst>
          <pc:docMk/>
          <pc:sldMk cId="3663754169" sldId="2977"/>
        </pc:sldMkLst>
      </pc:sldChg>
      <pc:sldChg chg="del">
        <pc:chgData name="John Kedar" userId="916c867986176f9e" providerId="LiveId" clId="{0D2F6529-4C9E-4BBF-8AA5-C99157FD73DE}" dt="2023-08-16T13:47:59.447" v="44" actId="47"/>
        <pc:sldMkLst>
          <pc:docMk/>
          <pc:sldMk cId="3725915804" sldId="2978"/>
        </pc:sldMkLst>
      </pc:sldChg>
      <pc:sldChg chg="ord">
        <pc:chgData name="John Kedar" userId="916c867986176f9e" providerId="LiveId" clId="{0D2F6529-4C9E-4BBF-8AA5-C99157FD73DE}" dt="2023-08-16T13:47:50.814" v="41"/>
        <pc:sldMkLst>
          <pc:docMk/>
          <pc:sldMk cId="3347346094" sldId="2979"/>
        </pc:sldMkLst>
      </pc:sldChg>
      <pc:sldChg chg="ord">
        <pc:chgData name="John Kedar" userId="916c867986176f9e" providerId="LiveId" clId="{0D2F6529-4C9E-4BBF-8AA5-C99157FD73DE}" dt="2023-08-16T13:47:54.805" v="43"/>
        <pc:sldMkLst>
          <pc:docMk/>
          <pc:sldMk cId="892643957" sldId="2980"/>
        </pc:sldMkLst>
      </pc:sldChg>
      <pc:sldChg chg="del">
        <pc:chgData name="John Kedar" userId="916c867986176f9e" providerId="LiveId" clId="{0D2F6529-4C9E-4BBF-8AA5-C99157FD73DE}" dt="2023-08-16T13:45:43.174" v="1" actId="47"/>
        <pc:sldMkLst>
          <pc:docMk/>
          <pc:sldMk cId="1339609937" sldId="2982"/>
        </pc:sldMkLst>
      </pc:sldChg>
      <pc:sldChg chg="del">
        <pc:chgData name="John Kedar" userId="916c867986176f9e" providerId="LiveId" clId="{0D2F6529-4C9E-4BBF-8AA5-C99157FD73DE}" dt="2023-08-16T13:45:42.149" v="0" actId="47"/>
        <pc:sldMkLst>
          <pc:docMk/>
          <pc:sldMk cId="4126904280" sldId="2983"/>
        </pc:sldMkLst>
      </pc:sldChg>
      <pc:sldChg chg="modSp mod ord">
        <pc:chgData name="John Kedar" userId="916c867986176f9e" providerId="LiveId" clId="{0D2F6529-4C9E-4BBF-8AA5-C99157FD73DE}" dt="2023-08-17T08:32:58.330" v="2556" actId="20577"/>
        <pc:sldMkLst>
          <pc:docMk/>
          <pc:sldMk cId="2797299013" sldId="2984"/>
        </pc:sldMkLst>
        <pc:spChg chg="mod">
          <ac:chgData name="John Kedar" userId="916c867986176f9e" providerId="LiveId" clId="{0D2F6529-4C9E-4BBF-8AA5-C99157FD73DE}" dt="2023-08-17T08:32:58.330" v="2556" actId="20577"/>
          <ac:spMkLst>
            <pc:docMk/>
            <pc:sldMk cId="2797299013" sldId="2984"/>
            <ac:spMk id="2" creationId="{7B4F8349-E392-1EB2-5D3C-BB8A60CCE4D0}"/>
          </ac:spMkLst>
        </pc:spChg>
      </pc:sldChg>
      <pc:sldChg chg="del">
        <pc:chgData name="John Kedar" userId="916c867986176f9e" providerId="LiveId" clId="{0D2F6529-4C9E-4BBF-8AA5-C99157FD73DE}" dt="2023-08-16T13:48:03.046" v="45" actId="47"/>
        <pc:sldMkLst>
          <pc:docMk/>
          <pc:sldMk cId="749877187" sldId="2985"/>
        </pc:sldMkLst>
      </pc:sldChg>
      <pc:sldChg chg="addSp delSp modSp new mod ord modNotesTx">
        <pc:chgData name="John Kedar" userId="916c867986176f9e" providerId="LiveId" clId="{0D2F6529-4C9E-4BBF-8AA5-C99157FD73DE}" dt="2023-08-17T08:36:56.737" v="2752" actId="20577"/>
        <pc:sldMkLst>
          <pc:docMk/>
          <pc:sldMk cId="1667814964" sldId="2985"/>
        </pc:sldMkLst>
        <pc:spChg chg="mod">
          <ac:chgData name="John Kedar" userId="916c867986176f9e" providerId="LiveId" clId="{0D2F6529-4C9E-4BBF-8AA5-C99157FD73DE}" dt="2023-08-16T14:00:38.939" v="158" actId="20577"/>
          <ac:spMkLst>
            <pc:docMk/>
            <pc:sldMk cId="1667814964" sldId="2985"/>
            <ac:spMk id="2" creationId="{812646E6-F713-6597-57A5-D2468FAAA410}"/>
          </ac:spMkLst>
        </pc:spChg>
        <pc:spChg chg="del">
          <ac:chgData name="John Kedar" userId="916c867986176f9e" providerId="LiveId" clId="{0D2F6529-4C9E-4BBF-8AA5-C99157FD73DE}" dt="2023-08-16T13:53:31.024" v="51" actId="478"/>
          <ac:spMkLst>
            <pc:docMk/>
            <pc:sldMk cId="1667814964" sldId="2985"/>
            <ac:spMk id="3" creationId="{B6945CF5-2905-3926-8295-0B18A52FFF7D}"/>
          </ac:spMkLst>
        </pc:spChg>
        <pc:graphicFrameChg chg="add mod modGraphic">
          <ac:chgData name="John Kedar" userId="916c867986176f9e" providerId="LiveId" clId="{0D2F6529-4C9E-4BBF-8AA5-C99157FD73DE}" dt="2023-08-16T14:00:21.910" v="119" actId="203"/>
          <ac:graphicFrameMkLst>
            <pc:docMk/>
            <pc:sldMk cId="1667814964" sldId="2985"/>
            <ac:graphicFrameMk id="4" creationId="{1B6E0EB5-BA87-431D-606E-3CC7C0F139C2}"/>
          </ac:graphicFrameMkLst>
        </pc:graphicFrameChg>
      </pc:sldChg>
      <pc:sldChg chg="del">
        <pc:chgData name="John Kedar" userId="916c867986176f9e" providerId="LiveId" clId="{0D2F6529-4C9E-4BBF-8AA5-C99157FD73DE}" dt="2023-08-16T13:48:08.362" v="46" actId="47"/>
        <pc:sldMkLst>
          <pc:docMk/>
          <pc:sldMk cId="983037571" sldId="2986"/>
        </pc:sldMkLst>
      </pc:sldChg>
      <pc:sldChg chg="new del">
        <pc:chgData name="John Kedar" userId="916c867986176f9e" providerId="LiveId" clId="{0D2F6529-4C9E-4BBF-8AA5-C99157FD73DE}" dt="2023-08-16T14:03:33.871" v="160" actId="47"/>
        <pc:sldMkLst>
          <pc:docMk/>
          <pc:sldMk cId="1017434022" sldId="2986"/>
        </pc:sldMkLst>
      </pc:sldChg>
      <pc:sldChg chg="addSp delSp modSp new del mod">
        <pc:chgData name="John Kedar" userId="916c867986176f9e" providerId="LiveId" clId="{0D2F6529-4C9E-4BBF-8AA5-C99157FD73DE}" dt="2023-08-16T16:28:42.810" v="1351" actId="47"/>
        <pc:sldMkLst>
          <pc:docMk/>
          <pc:sldMk cId="1559920113" sldId="2986"/>
        </pc:sldMkLst>
        <pc:spChg chg="mod">
          <ac:chgData name="John Kedar" userId="916c867986176f9e" providerId="LiveId" clId="{0D2F6529-4C9E-4BBF-8AA5-C99157FD73DE}" dt="2023-08-16T15:57:36.111" v="541" actId="20577"/>
          <ac:spMkLst>
            <pc:docMk/>
            <pc:sldMk cId="1559920113" sldId="2986"/>
            <ac:spMk id="2" creationId="{366A75D6-B2DB-46CC-0ED5-4384D00BBD55}"/>
          </ac:spMkLst>
        </pc:spChg>
        <pc:spChg chg="del mod">
          <ac:chgData name="John Kedar" userId="916c867986176f9e" providerId="LiveId" clId="{0D2F6529-4C9E-4BBF-8AA5-C99157FD73DE}" dt="2023-08-16T14:07:14.621" v="211" actId="21"/>
          <ac:spMkLst>
            <pc:docMk/>
            <pc:sldMk cId="1559920113" sldId="2986"/>
            <ac:spMk id="3" creationId="{DC3BCC13-FFDC-93FE-AE11-586819B5D5FF}"/>
          </ac:spMkLst>
        </pc:spChg>
        <pc:spChg chg="add mod">
          <ac:chgData name="John Kedar" userId="916c867986176f9e" providerId="LiveId" clId="{0D2F6529-4C9E-4BBF-8AA5-C99157FD73DE}" dt="2023-08-16T16:28:35.217" v="1349" actId="21"/>
          <ac:spMkLst>
            <pc:docMk/>
            <pc:sldMk cId="1559920113" sldId="2986"/>
            <ac:spMk id="5" creationId="{70FA04F4-C330-24DB-70B4-C0EB616DF99E}"/>
          </ac:spMkLst>
        </pc:spChg>
      </pc:sldChg>
      <pc:sldChg chg="addSp delSp modSp add del mod">
        <pc:chgData name="John Kedar" userId="916c867986176f9e" providerId="LiveId" clId="{0D2F6529-4C9E-4BBF-8AA5-C99157FD73DE}" dt="2023-08-16T15:57:20.818" v="530" actId="47"/>
        <pc:sldMkLst>
          <pc:docMk/>
          <pc:sldMk cId="210026571" sldId="2987"/>
        </pc:sldMkLst>
        <pc:spChg chg="add del mod">
          <ac:chgData name="John Kedar" userId="916c867986176f9e" providerId="LiveId" clId="{0D2F6529-4C9E-4BBF-8AA5-C99157FD73DE}" dt="2023-08-16T15:50:19.750" v="422" actId="21"/>
          <ac:spMkLst>
            <pc:docMk/>
            <pc:sldMk cId="210026571" sldId="2987"/>
            <ac:spMk id="2" creationId="{2D2609B7-0816-40B3-8D1F-D68BBB3FD374}"/>
          </ac:spMkLst>
        </pc:spChg>
        <pc:spChg chg="add mod">
          <ac:chgData name="John Kedar" userId="916c867986176f9e" providerId="LiveId" clId="{0D2F6529-4C9E-4BBF-8AA5-C99157FD73DE}" dt="2023-08-16T15:50:19.750" v="422" actId="21"/>
          <ac:spMkLst>
            <pc:docMk/>
            <pc:sldMk cId="210026571" sldId="2987"/>
            <ac:spMk id="4" creationId="{991EF42D-76DD-B7E2-56A1-3FED479F5FC3}"/>
          </ac:spMkLst>
        </pc:spChg>
        <pc:spChg chg="mod">
          <ac:chgData name="John Kedar" userId="916c867986176f9e" providerId="LiveId" clId="{0D2F6529-4C9E-4BBF-8AA5-C99157FD73DE}" dt="2023-08-16T14:07:37.908" v="231" actId="20577"/>
          <ac:spMkLst>
            <pc:docMk/>
            <pc:sldMk cId="210026571" sldId="2987"/>
            <ac:spMk id="11" creationId="{DD2D30BE-3FAE-624B-105E-CDACA2DDD47F}"/>
          </ac:spMkLst>
        </pc:spChg>
        <pc:grpChg chg="mod">
          <ac:chgData name="John Kedar" userId="916c867986176f9e" providerId="LiveId" clId="{0D2F6529-4C9E-4BBF-8AA5-C99157FD73DE}" dt="2023-08-16T15:41:50.726" v="301" actId="1076"/>
          <ac:grpSpMkLst>
            <pc:docMk/>
            <pc:sldMk cId="210026571" sldId="2987"/>
            <ac:grpSpMk id="10" creationId="{77D2118C-3BF6-4B8C-2656-A424E5BE470A}"/>
          </ac:grpSpMkLst>
        </pc:grpChg>
      </pc:sldChg>
      <pc:sldChg chg="del">
        <pc:chgData name="John Kedar" userId="916c867986176f9e" providerId="LiveId" clId="{0D2F6529-4C9E-4BBF-8AA5-C99157FD73DE}" dt="2023-08-16T13:48:12.019" v="47" actId="47"/>
        <pc:sldMkLst>
          <pc:docMk/>
          <pc:sldMk cId="1741898097" sldId="2987"/>
        </pc:sldMkLst>
      </pc:sldChg>
      <pc:sldChg chg="addSp delSp modSp new mod ord modAnim modNotesTx">
        <pc:chgData name="John Kedar" userId="916c867986176f9e" providerId="LiveId" clId="{0D2F6529-4C9E-4BBF-8AA5-C99157FD73DE}" dt="2023-08-17T08:41:49.759" v="3039"/>
        <pc:sldMkLst>
          <pc:docMk/>
          <pc:sldMk cId="991214157" sldId="2988"/>
        </pc:sldMkLst>
        <pc:spChg chg="mod">
          <ac:chgData name="John Kedar" userId="916c867986176f9e" providerId="LiveId" clId="{0D2F6529-4C9E-4BBF-8AA5-C99157FD73DE}" dt="2023-08-16T15:57:01.446" v="528" actId="20577"/>
          <ac:spMkLst>
            <pc:docMk/>
            <pc:sldMk cId="991214157" sldId="2988"/>
            <ac:spMk id="2" creationId="{1345322F-4CDF-50A3-1E14-379CAB691A53}"/>
          </ac:spMkLst>
        </pc:spChg>
        <pc:spChg chg="mod">
          <ac:chgData name="John Kedar" userId="916c867986176f9e" providerId="LiveId" clId="{0D2F6529-4C9E-4BBF-8AA5-C99157FD73DE}" dt="2023-08-16T15:56:19.084" v="513" actId="115"/>
          <ac:spMkLst>
            <pc:docMk/>
            <pc:sldMk cId="991214157" sldId="2988"/>
            <ac:spMk id="3" creationId="{F1D9A5E8-8A29-077A-836D-EC04849B0C12}"/>
          </ac:spMkLst>
        </pc:spChg>
        <pc:spChg chg="mod">
          <ac:chgData name="John Kedar" userId="916c867986176f9e" providerId="LiveId" clId="{0D2F6529-4C9E-4BBF-8AA5-C99157FD73DE}" dt="2023-08-16T15:50:02.624" v="419"/>
          <ac:spMkLst>
            <pc:docMk/>
            <pc:sldMk cId="991214157" sldId="2988"/>
            <ac:spMk id="7" creationId="{1779800B-0702-FC9A-E800-401770300560}"/>
          </ac:spMkLst>
        </pc:spChg>
        <pc:spChg chg="add mod">
          <ac:chgData name="John Kedar" userId="916c867986176f9e" providerId="LiveId" clId="{0D2F6529-4C9E-4BBF-8AA5-C99157FD73DE}" dt="2023-08-17T08:40:58.915" v="3033" actId="164"/>
          <ac:spMkLst>
            <pc:docMk/>
            <pc:sldMk cId="991214157" sldId="2988"/>
            <ac:spMk id="10" creationId="{61F990B0-8B8C-1DC5-F838-9267977D07FE}"/>
          </ac:spMkLst>
        </pc:spChg>
        <pc:spChg chg="add mod">
          <ac:chgData name="John Kedar" userId="916c867986176f9e" providerId="LiveId" clId="{0D2F6529-4C9E-4BBF-8AA5-C99157FD73DE}" dt="2023-08-16T16:28:11.350" v="1348" actId="1076"/>
          <ac:spMkLst>
            <pc:docMk/>
            <pc:sldMk cId="991214157" sldId="2988"/>
            <ac:spMk id="11" creationId="{095285AC-9DEB-2FF5-E0C9-DF5A80D502C2}"/>
          </ac:spMkLst>
        </pc:spChg>
        <pc:spChg chg="add mod">
          <ac:chgData name="John Kedar" userId="916c867986176f9e" providerId="LiveId" clId="{0D2F6529-4C9E-4BBF-8AA5-C99157FD73DE}" dt="2023-08-17T08:39:24.195" v="3027" actId="122"/>
          <ac:spMkLst>
            <pc:docMk/>
            <pc:sldMk cId="991214157" sldId="2988"/>
            <ac:spMk id="12" creationId="{7B049329-DE34-9F42-54E1-0BB587C7EDC0}"/>
          </ac:spMkLst>
        </pc:spChg>
        <pc:grpChg chg="add mod">
          <ac:chgData name="John Kedar" userId="916c867986176f9e" providerId="LiveId" clId="{0D2F6529-4C9E-4BBF-8AA5-C99157FD73DE}" dt="2023-08-17T08:40:58.915" v="3033" actId="164"/>
          <ac:grpSpMkLst>
            <pc:docMk/>
            <pc:sldMk cId="991214157" sldId="2988"/>
            <ac:grpSpMk id="6" creationId="{2ABCFDCA-8EEB-2738-3298-A6A343E70839}"/>
          </ac:grpSpMkLst>
        </pc:grpChg>
        <pc:grpChg chg="add mod">
          <ac:chgData name="John Kedar" userId="916c867986176f9e" providerId="LiveId" clId="{0D2F6529-4C9E-4BBF-8AA5-C99157FD73DE}" dt="2023-08-17T08:40:58.915" v="3033" actId="164"/>
          <ac:grpSpMkLst>
            <pc:docMk/>
            <pc:sldMk cId="991214157" sldId="2988"/>
            <ac:grpSpMk id="13" creationId="{C4F705D4-07BB-0D06-D4C8-95DD0799C1C6}"/>
          </ac:grpSpMkLst>
        </pc:grpChg>
        <pc:picChg chg="add mod">
          <ac:chgData name="John Kedar" userId="916c867986176f9e" providerId="LiveId" clId="{0D2F6529-4C9E-4BBF-8AA5-C99157FD73DE}" dt="2023-08-16T15:57:15.003" v="529" actId="1076"/>
          <ac:picMkLst>
            <pc:docMk/>
            <pc:sldMk cId="991214157" sldId="2988"/>
            <ac:picMk id="4" creationId="{3E3BB5AE-540B-4537-45CC-B1FF248573EB}"/>
          </ac:picMkLst>
        </pc:picChg>
        <pc:picChg chg="add del mod">
          <ac:chgData name="John Kedar" userId="916c867986176f9e" providerId="LiveId" clId="{0D2F6529-4C9E-4BBF-8AA5-C99157FD73DE}" dt="2023-08-16T15:49:46.561" v="417"/>
          <ac:picMkLst>
            <pc:docMk/>
            <pc:sldMk cId="991214157" sldId="2988"/>
            <ac:picMk id="5" creationId="{71A163F9-4321-0123-BD6D-D588C706D56B}"/>
          </ac:picMkLst>
        </pc:picChg>
        <pc:picChg chg="mod">
          <ac:chgData name="John Kedar" userId="916c867986176f9e" providerId="LiveId" clId="{0D2F6529-4C9E-4BBF-8AA5-C99157FD73DE}" dt="2023-08-16T15:50:02.624" v="419"/>
          <ac:picMkLst>
            <pc:docMk/>
            <pc:sldMk cId="991214157" sldId="2988"/>
            <ac:picMk id="8" creationId="{3959F33A-7BD5-8626-C434-7F035F239931}"/>
          </ac:picMkLst>
        </pc:picChg>
        <pc:picChg chg="mod">
          <ac:chgData name="John Kedar" userId="916c867986176f9e" providerId="LiveId" clId="{0D2F6529-4C9E-4BBF-8AA5-C99157FD73DE}" dt="2023-08-16T15:50:02.624" v="419"/>
          <ac:picMkLst>
            <pc:docMk/>
            <pc:sldMk cId="991214157" sldId="2988"/>
            <ac:picMk id="9" creationId="{D669DC5C-479A-5A8F-E18F-C71CF85071E9}"/>
          </ac:picMkLst>
        </pc:picChg>
      </pc:sldChg>
      <pc:sldChg chg="del">
        <pc:chgData name="John Kedar" userId="916c867986176f9e" providerId="LiveId" clId="{0D2F6529-4C9E-4BBF-8AA5-C99157FD73DE}" dt="2023-08-16T13:48:14.494" v="48" actId="47"/>
        <pc:sldMkLst>
          <pc:docMk/>
          <pc:sldMk cId="2205602725" sldId="2988"/>
        </pc:sldMkLst>
      </pc:sldChg>
      <pc:sldChg chg="del">
        <pc:chgData name="John Kedar" userId="916c867986176f9e" providerId="LiveId" clId="{0D2F6529-4C9E-4BBF-8AA5-C99157FD73DE}" dt="2023-08-16T13:48:16.546" v="49" actId="47"/>
        <pc:sldMkLst>
          <pc:docMk/>
          <pc:sldMk cId="875336328" sldId="2989"/>
        </pc:sldMkLst>
      </pc:sldChg>
      <pc:sldChg chg="addSp delSp modSp new mod">
        <pc:chgData name="John Kedar" userId="916c867986176f9e" providerId="LiveId" clId="{0D2F6529-4C9E-4BBF-8AA5-C99157FD73DE}" dt="2023-08-17T07:08:12.400" v="1370" actId="478"/>
        <pc:sldMkLst>
          <pc:docMk/>
          <pc:sldMk cId="1274415227" sldId="2989"/>
        </pc:sldMkLst>
        <pc:spChg chg="mod">
          <ac:chgData name="John Kedar" userId="916c867986176f9e" providerId="LiveId" clId="{0D2F6529-4C9E-4BBF-8AA5-C99157FD73DE}" dt="2023-08-17T07:07:40.783" v="1366" actId="20577"/>
          <ac:spMkLst>
            <pc:docMk/>
            <pc:sldMk cId="1274415227" sldId="2989"/>
            <ac:spMk id="2" creationId="{2440A6A0-713E-90BD-6C58-45F13192FAEC}"/>
          </ac:spMkLst>
        </pc:spChg>
        <pc:spChg chg="del">
          <ac:chgData name="John Kedar" userId="916c867986176f9e" providerId="LiveId" clId="{0D2F6529-4C9E-4BBF-8AA5-C99157FD73DE}" dt="2023-08-17T07:08:12.400" v="1370" actId="478"/>
          <ac:spMkLst>
            <pc:docMk/>
            <pc:sldMk cId="1274415227" sldId="2989"/>
            <ac:spMk id="3" creationId="{2CBC92DD-B73C-E587-AF98-F14264E222CE}"/>
          </ac:spMkLst>
        </pc:spChg>
        <pc:picChg chg="add mod">
          <ac:chgData name="John Kedar" userId="916c867986176f9e" providerId="LiveId" clId="{0D2F6529-4C9E-4BBF-8AA5-C99157FD73DE}" dt="2023-08-17T07:08:05.594" v="1369" actId="1076"/>
          <ac:picMkLst>
            <pc:docMk/>
            <pc:sldMk cId="1274415227" sldId="2989"/>
            <ac:picMk id="4" creationId="{8141056A-7558-E3E8-A1E1-530918C2C97B}"/>
          </ac:picMkLst>
        </pc:picChg>
      </pc:sldChg>
      <pc:sldChg chg="del">
        <pc:chgData name="John Kedar" userId="916c867986176f9e" providerId="LiveId" clId="{0D2F6529-4C9E-4BBF-8AA5-C99157FD73DE}" dt="2023-08-17T07:11:07.174" v="1374"/>
        <pc:sldMkLst>
          <pc:docMk/>
          <pc:sldMk cId="3485024214" sldId="2990"/>
        </pc:sldMkLst>
      </pc:sldChg>
      <pc:sldChg chg="addSp delSp modSp new mod modAnim">
        <pc:chgData name="John Kedar" userId="916c867986176f9e" providerId="LiveId" clId="{0D2F6529-4C9E-4BBF-8AA5-C99157FD73DE}" dt="2023-08-17T07:31:17.960" v="2012"/>
        <pc:sldMkLst>
          <pc:docMk/>
          <pc:sldMk cId="3884095455" sldId="2990"/>
        </pc:sldMkLst>
        <pc:spChg chg="mod">
          <ac:chgData name="John Kedar" userId="916c867986176f9e" providerId="LiveId" clId="{0D2F6529-4C9E-4BBF-8AA5-C99157FD73DE}" dt="2023-08-17T07:11:27.647" v="1396" actId="20577"/>
          <ac:spMkLst>
            <pc:docMk/>
            <pc:sldMk cId="3884095455" sldId="2990"/>
            <ac:spMk id="2" creationId="{3C6C20A7-D58C-4CC1-79BB-8C1F497B8D04}"/>
          </ac:spMkLst>
        </pc:spChg>
        <pc:spChg chg="mod">
          <ac:chgData name="John Kedar" userId="916c867986176f9e" providerId="LiveId" clId="{0D2F6529-4C9E-4BBF-8AA5-C99157FD73DE}" dt="2023-08-17T07:26:32.890" v="1899" actId="27636"/>
          <ac:spMkLst>
            <pc:docMk/>
            <pc:sldMk cId="3884095455" sldId="2990"/>
            <ac:spMk id="3" creationId="{D075A2F0-59DE-03E3-6941-AD22C049E895}"/>
          </ac:spMkLst>
        </pc:spChg>
        <pc:spChg chg="add mod">
          <ac:chgData name="John Kedar" userId="916c867986176f9e" providerId="LiveId" clId="{0D2F6529-4C9E-4BBF-8AA5-C99157FD73DE}" dt="2023-08-17T07:31:10.270" v="2011" actId="1076"/>
          <ac:spMkLst>
            <pc:docMk/>
            <pc:sldMk cId="3884095455" sldId="2990"/>
            <ac:spMk id="5" creationId="{55674089-24D5-9324-821B-6BF2F6DAF01E}"/>
          </ac:spMkLst>
        </pc:spChg>
        <pc:picChg chg="add del mod">
          <ac:chgData name="John Kedar" userId="916c867986176f9e" providerId="LiveId" clId="{0D2F6529-4C9E-4BBF-8AA5-C99157FD73DE}" dt="2023-08-17T07:26:27.856" v="1897" actId="478"/>
          <ac:picMkLst>
            <pc:docMk/>
            <pc:sldMk cId="3884095455" sldId="2990"/>
            <ac:picMk id="4" creationId="{004F7678-08D3-1219-CF62-1C583514F73C}"/>
          </ac:picMkLst>
        </pc:picChg>
      </pc:sldChg>
      <pc:sldChg chg="addSp modSp new mod">
        <pc:chgData name="John Kedar" userId="916c867986176f9e" providerId="LiveId" clId="{0D2F6529-4C9E-4BBF-8AA5-C99157FD73DE}" dt="2023-08-17T07:48:28.678" v="2093" actId="1076"/>
        <pc:sldMkLst>
          <pc:docMk/>
          <pc:sldMk cId="2193846826" sldId="2991"/>
        </pc:sldMkLst>
        <pc:spChg chg="mod">
          <ac:chgData name="John Kedar" userId="916c867986176f9e" providerId="LiveId" clId="{0D2F6529-4C9E-4BBF-8AA5-C99157FD73DE}" dt="2023-08-17T07:37:28.731" v="2023"/>
          <ac:spMkLst>
            <pc:docMk/>
            <pc:sldMk cId="2193846826" sldId="2991"/>
            <ac:spMk id="2" creationId="{DE065D45-4058-C148-3D13-96A50455C6A7}"/>
          </ac:spMkLst>
        </pc:spChg>
        <pc:spChg chg="mod">
          <ac:chgData name="John Kedar" userId="916c867986176f9e" providerId="LiveId" clId="{0D2F6529-4C9E-4BBF-8AA5-C99157FD73DE}" dt="2023-08-17T07:48:25.240" v="2092" actId="14100"/>
          <ac:spMkLst>
            <pc:docMk/>
            <pc:sldMk cId="2193846826" sldId="2991"/>
            <ac:spMk id="3" creationId="{277F9993-4781-22EA-E3AE-ED8633282C33}"/>
          </ac:spMkLst>
        </pc:spChg>
        <pc:spChg chg="add mod">
          <ac:chgData name="John Kedar" userId="916c867986176f9e" providerId="LiveId" clId="{0D2F6529-4C9E-4BBF-8AA5-C99157FD73DE}" dt="2023-08-17T07:48:28.678" v="2093" actId="1076"/>
          <ac:spMkLst>
            <pc:docMk/>
            <pc:sldMk cId="2193846826" sldId="2991"/>
            <ac:spMk id="5" creationId="{0B44A242-5339-9972-7BBB-341B31EDBE1B}"/>
          </ac:spMkLst>
        </pc:spChg>
        <pc:picChg chg="add mod modCrop">
          <ac:chgData name="John Kedar" userId="916c867986176f9e" providerId="LiveId" clId="{0D2F6529-4C9E-4BBF-8AA5-C99157FD73DE}" dt="2023-08-17T07:47:44.808" v="2081" actId="1076"/>
          <ac:picMkLst>
            <pc:docMk/>
            <pc:sldMk cId="2193846826" sldId="2991"/>
            <ac:picMk id="4" creationId="{FBAA8CF5-1F55-0607-41F1-69D237AD3021}"/>
          </ac:picMkLst>
        </pc:picChg>
      </pc:sldChg>
      <pc:sldChg chg="add del">
        <pc:chgData name="John Kedar" userId="916c867986176f9e" providerId="LiveId" clId="{0D2F6529-4C9E-4BBF-8AA5-C99157FD73DE}" dt="2023-08-17T07:11:18.258" v="1377"/>
        <pc:sldMkLst>
          <pc:docMk/>
          <pc:sldMk cId="3416634235" sldId="2991"/>
        </pc:sldMkLst>
      </pc:sldChg>
      <pc:sldChg chg="addSp modSp new mod modNotesTx">
        <pc:chgData name="John Kedar" userId="916c867986176f9e" providerId="LiveId" clId="{0D2F6529-4C9E-4BBF-8AA5-C99157FD73DE}" dt="2023-08-17T08:10:44.377" v="2354" actId="1076"/>
        <pc:sldMkLst>
          <pc:docMk/>
          <pc:sldMk cId="2177771676" sldId="2992"/>
        </pc:sldMkLst>
        <pc:spChg chg="mod">
          <ac:chgData name="John Kedar" userId="916c867986176f9e" providerId="LiveId" clId="{0D2F6529-4C9E-4BBF-8AA5-C99157FD73DE}" dt="2023-08-17T08:05:12.754" v="2312" actId="20577"/>
          <ac:spMkLst>
            <pc:docMk/>
            <pc:sldMk cId="2177771676" sldId="2992"/>
            <ac:spMk id="2" creationId="{7CEAB3EF-AA49-D822-4E8C-69D7E9489535}"/>
          </ac:spMkLst>
        </pc:spChg>
        <pc:spChg chg="add mod">
          <ac:chgData name="John Kedar" userId="916c867986176f9e" providerId="LiveId" clId="{0D2F6529-4C9E-4BBF-8AA5-C99157FD73DE}" dt="2023-08-17T08:10:44.377" v="2354" actId="1076"/>
          <ac:spMkLst>
            <pc:docMk/>
            <pc:sldMk cId="2177771676" sldId="2992"/>
            <ac:spMk id="7" creationId="{827A18A6-B07B-8E9E-0FD8-13A4D2AD3DD8}"/>
          </ac:spMkLst>
        </pc:spChg>
        <pc:picChg chg="add mod">
          <ac:chgData name="John Kedar" userId="916c867986176f9e" providerId="LiveId" clId="{0D2F6529-4C9E-4BBF-8AA5-C99157FD73DE}" dt="2023-08-17T08:04:50.080" v="2298" actId="1076"/>
          <ac:picMkLst>
            <pc:docMk/>
            <pc:sldMk cId="2177771676" sldId="2992"/>
            <ac:picMk id="4" creationId="{2236DF2C-54E9-C44D-A3BE-32C9ABEC0636}"/>
          </ac:picMkLst>
        </pc:picChg>
        <pc:picChg chg="add mod">
          <ac:chgData name="John Kedar" userId="916c867986176f9e" providerId="LiveId" clId="{0D2F6529-4C9E-4BBF-8AA5-C99157FD73DE}" dt="2023-08-17T08:05:59.405" v="2315" actId="1076"/>
          <ac:picMkLst>
            <pc:docMk/>
            <pc:sldMk cId="2177771676" sldId="2992"/>
            <ac:picMk id="5" creationId="{09344F51-9602-DEFE-A463-4E35B6256A46}"/>
          </ac:picMkLst>
        </pc:picChg>
        <pc:picChg chg="add mod ord">
          <ac:chgData name="John Kedar" userId="916c867986176f9e" providerId="LiveId" clId="{0D2F6529-4C9E-4BBF-8AA5-C99157FD73DE}" dt="2023-08-17T08:10:32.412" v="2352" actId="167"/>
          <ac:picMkLst>
            <pc:docMk/>
            <pc:sldMk cId="2177771676" sldId="2992"/>
            <ac:picMk id="6" creationId="{8638B964-E006-F4CB-7676-EEDE39A63BEB}"/>
          </ac:picMkLst>
        </pc:picChg>
      </pc:sldChg>
      <pc:sldChg chg="del">
        <pc:chgData name="John Kedar" userId="916c867986176f9e" providerId="LiveId" clId="{0D2F6529-4C9E-4BBF-8AA5-C99157FD73DE}" dt="2023-08-17T07:52:33.683" v="2136" actId="47"/>
        <pc:sldMkLst>
          <pc:docMk/>
          <pc:sldMk cId="2617747450" sldId="2992"/>
        </pc:sldMkLst>
      </pc:sldChg>
      <pc:sldChg chg="del">
        <pc:chgData name="John Kedar" userId="916c867986176f9e" providerId="LiveId" clId="{0D2F6529-4C9E-4BBF-8AA5-C99157FD73DE}" dt="2023-08-17T07:48:41.012" v="2094" actId="47"/>
        <pc:sldMkLst>
          <pc:docMk/>
          <pc:sldMk cId="4237456715" sldId="2992"/>
        </pc:sldMkLst>
      </pc:sldChg>
      <pc:sldChg chg="addSp delSp modSp mod">
        <pc:chgData name="John Kedar" userId="916c867986176f9e" providerId="LiveId" clId="{0D2F6529-4C9E-4BBF-8AA5-C99157FD73DE}" dt="2023-08-17T08:14:36.573" v="2415" actId="1076"/>
        <pc:sldMkLst>
          <pc:docMk/>
          <pc:sldMk cId="4290270160" sldId="2993"/>
        </pc:sldMkLst>
        <pc:spChg chg="add mod">
          <ac:chgData name="John Kedar" userId="916c867986176f9e" providerId="LiveId" clId="{0D2F6529-4C9E-4BBF-8AA5-C99157FD73DE}" dt="2023-08-17T08:14:36.573" v="2415" actId="1076"/>
          <ac:spMkLst>
            <pc:docMk/>
            <pc:sldMk cId="4290270160" sldId="2993"/>
            <ac:spMk id="5" creationId="{D5990AD6-6B7E-3136-B6B3-B9367067D50E}"/>
          </ac:spMkLst>
        </pc:spChg>
        <pc:spChg chg="mod">
          <ac:chgData name="John Kedar" userId="916c867986176f9e" providerId="LiveId" clId="{0D2F6529-4C9E-4BBF-8AA5-C99157FD73DE}" dt="2023-08-17T08:14:25.142" v="2413" actId="1076"/>
          <ac:spMkLst>
            <pc:docMk/>
            <pc:sldMk cId="4290270160" sldId="2993"/>
            <ac:spMk id="8" creationId="{465263C6-B4A5-88D2-51D1-71D6466075C4}"/>
          </ac:spMkLst>
        </pc:spChg>
        <pc:picChg chg="add mod">
          <ac:chgData name="John Kedar" userId="916c867986176f9e" providerId="LiveId" clId="{0D2F6529-4C9E-4BBF-8AA5-C99157FD73DE}" dt="2023-08-17T08:13:55.021" v="2408" actId="1076"/>
          <ac:picMkLst>
            <pc:docMk/>
            <pc:sldMk cId="4290270160" sldId="2993"/>
            <ac:picMk id="2" creationId="{3D4A8FED-DA62-0AD6-55B6-5DD2F628ED75}"/>
          </ac:picMkLst>
        </pc:picChg>
        <pc:picChg chg="add mod">
          <ac:chgData name="John Kedar" userId="916c867986176f9e" providerId="LiveId" clId="{0D2F6529-4C9E-4BBF-8AA5-C99157FD73DE}" dt="2023-08-17T08:14:00.856" v="2409" actId="1076"/>
          <ac:picMkLst>
            <pc:docMk/>
            <pc:sldMk cId="4290270160" sldId="2993"/>
            <ac:picMk id="3" creationId="{3E6BF311-2112-7144-EECA-0EA8249B33DB}"/>
          </ac:picMkLst>
        </pc:picChg>
        <pc:picChg chg="del">
          <ac:chgData name="John Kedar" userId="916c867986176f9e" providerId="LiveId" clId="{0D2F6529-4C9E-4BBF-8AA5-C99157FD73DE}" dt="2023-08-17T08:11:20.813" v="2355" actId="478"/>
          <ac:picMkLst>
            <pc:docMk/>
            <pc:sldMk cId="4290270160" sldId="2993"/>
            <ac:picMk id="4" creationId="{A6DF8E2A-648D-6503-06CE-FA4C81D8C0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4165" tIns="47082" rIns="94165" bIns="47082" rtlCol="0"/>
          <a:lstStyle>
            <a:lvl1pPr algn="l">
              <a:defRPr sz="1200"/>
            </a:lvl1pPr>
          </a:lstStyle>
          <a:p>
            <a:endParaRPr lang="en-IN" dirty="0"/>
          </a:p>
        </p:txBody>
      </p:sp>
      <p:sp>
        <p:nvSpPr>
          <p:cNvPr id="3" name="Date Placeholder 2"/>
          <p:cNvSpPr>
            <a:spLocks noGrp="1"/>
          </p:cNvSpPr>
          <p:nvPr>
            <p:ph type="dt" idx="1"/>
          </p:nvPr>
        </p:nvSpPr>
        <p:spPr>
          <a:xfrm>
            <a:off x="4143587" y="1"/>
            <a:ext cx="3169920" cy="481727"/>
          </a:xfrm>
          <a:prstGeom prst="rect">
            <a:avLst/>
          </a:prstGeom>
        </p:spPr>
        <p:txBody>
          <a:bodyPr vert="horz" lIns="94165" tIns="47082" rIns="94165" bIns="47082" rtlCol="0"/>
          <a:lstStyle>
            <a:lvl1pPr algn="r">
              <a:defRPr sz="1200"/>
            </a:lvl1pPr>
          </a:lstStyle>
          <a:p>
            <a:fld id="{EF974D58-6AC2-45E5-A895-CB053D700457}" type="datetimeFigureOut">
              <a:rPr lang="en-IN" smtClean="0"/>
              <a:t>16-08-2023</a:t>
            </a:fld>
            <a:endParaRPr lang="en-IN" dirty="0"/>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4165" tIns="47082" rIns="94165" bIns="47082" rtlCol="0" anchor="ctr"/>
          <a:lstStyle/>
          <a:p>
            <a:endParaRPr lang="en-IN" dirty="0"/>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4165" tIns="47082" rIns="94165" bIns="470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119474"/>
            <a:ext cx="3169920" cy="481726"/>
          </a:xfrm>
          <a:prstGeom prst="rect">
            <a:avLst/>
          </a:prstGeom>
        </p:spPr>
        <p:txBody>
          <a:bodyPr vert="horz" lIns="94165" tIns="47082" rIns="94165" bIns="47082" rtlCol="0" anchor="b"/>
          <a:lstStyle>
            <a:lvl1pPr algn="l">
              <a:defRPr sz="1200"/>
            </a:lvl1pPr>
          </a:lstStyle>
          <a:p>
            <a:endParaRPr lang="en-IN"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4165" tIns="47082" rIns="94165" bIns="47082" rtlCol="0" anchor="b"/>
          <a:lstStyle>
            <a:lvl1pPr algn="r">
              <a:defRPr sz="1200"/>
            </a:lvl1pPr>
          </a:lstStyle>
          <a:p>
            <a:fld id="{13C3E874-5967-4D88-84A6-9DD83CD82245}" type="slidenum">
              <a:rPr lang="en-IN" smtClean="0"/>
              <a:t>‹#›</a:t>
            </a:fld>
            <a:endParaRPr lang="en-IN" dirty="0"/>
          </a:p>
        </p:txBody>
      </p:sp>
    </p:spTree>
    <p:extLst>
      <p:ext uri="{BB962C8B-B14F-4D97-AF65-F5344CB8AC3E}">
        <p14:creationId xmlns:p14="http://schemas.microsoft.com/office/powerpoint/2010/main" val="223137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20 </a:t>
            </a:r>
            <a:r>
              <a:rPr lang="en-GB"/>
              <a:t>minute presentation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1</a:t>
            </a:fld>
            <a:endParaRPr lang="en-IN" dirty="0"/>
          </a:p>
        </p:txBody>
      </p:sp>
    </p:spTree>
    <p:extLst>
      <p:ext uri="{BB962C8B-B14F-4D97-AF65-F5344CB8AC3E}">
        <p14:creationId xmlns:p14="http://schemas.microsoft.com/office/powerpoint/2010/main" val="4815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649">
              <a:defRPr/>
            </a:pPr>
            <a:r>
              <a:rPr lang="en-IN" sz="1400" dirty="0"/>
              <a:t>Just to be clear, the engagement with industry – 8 sectors.  </a:t>
            </a:r>
          </a:p>
          <a:p>
            <a:pPr defTabSz="941649">
              <a:defRPr/>
            </a:pPr>
            <a:r>
              <a:rPr lang="en-IN" sz="1400" dirty="0"/>
              <a:t>About understanding the sectors – these deliver economic and social value</a:t>
            </a:r>
          </a:p>
          <a:p>
            <a:pPr defTabSz="941649">
              <a:defRPr/>
            </a:pPr>
            <a:r>
              <a:rPr lang="en-IN" sz="1400" dirty="0"/>
              <a:t>how geospatial data and tech currently used and could be used</a:t>
            </a:r>
          </a:p>
          <a:p>
            <a:pPr defTabSz="941649">
              <a:defRPr/>
            </a:pPr>
            <a:r>
              <a:rPr lang="en-IN" sz="1400" dirty="0" err="1"/>
              <a:t>Wprkshops</a:t>
            </a:r>
            <a:r>
              <a:rPr lang="en-IN" sz="1400" dirty="0"/>
              <a:t> and roundtables</a:t>
            </a:r>
          </a:p>
        </p:txBody>
      </p:sp>
      <p:sp>
        <p:nvSpPr>
          <p:cNvPr id="4" name="Slide Number Placeholder 3"/>
          <p:cNvSpPr>
            <a:spLocks noGrp="1"/>
          </p:cNvSpPr>
          <p:nvPr>
            <p:ph type="sldNum" sz="quarter" idx="5"/>
          </p:nvPr>
        </p:nvSpPr>
        <p:spPr/>
        <p:txBody>
          <a:bodyPr/>
          <a:lstStyle/>
          <a:p>
            <a:fld id="{08A25F6C-BB37-4B9F-B824-D9E8A258EF93}" type="slidenum">
              <a:rPr lang="en-IN" smtClean="0"/>
              <a:t>10</a:t>
            </a:fld>
            <a:endParaRPr lang="en-IN" dirty="0"/>
          </a:p>
        </p:txBody>
      </p:sp>
    </p:spTree>
    <p:extLst>
      <p:ext uri="{BB962C8B-B14F-4D97-AF65-F5344CB8AC3E}">
        <p14:creationId xmlns:p14="http://schemas.microsoft.com/office/powerpoint/2010/main" val="492795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Slide Number Placeholder 3"/>
          <p:cNvSpPr>
            <a:spLocks noGrp="1"/>
          </p:cNvSpPr>
          <p:nvPr>
            <p:ph type="sldNum" sz="quarter" idx="5"/>
          </p:nvPr>
        </p:nvSpPr>
        <p:spPr/>
        <p:txBody>
          <a:bodyPr/>
          <a:lstStyle/>
          <a:p>
            <a:fld id="{08A25F6C-BB37-4B9F-B824-D9E8A258EF93}" type="slidenum">
              <a:rPr lang="en-IN" smtClean="0"/>
              <a:t>14</a:t>
            </a:fld>
            <a:endParaRPr lang="en-IN"/>
          </a:p>
        </p:txBody>
      </p:sp>
    </p:spTree>
    <p:extLst>
      <p:ext uri="{BB962C8B-B14F-4D97-AF65-F5344CB8AC3E}">
        <p14:creationId xmlns:p14="http://schemas.microsoft.com/office/powerpoint/2010/main" val="2583284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the largest opportunities to raise the incomes and reduce the inequities and vulnerabilities of the rural poor, and to guide concerted action among partners and in keeping with national sustainable development priorities</a:t>
            </a:r>
          </a:p>
          <a:p>
            <a:r>
              <a:rPr lang="en-US" dirty="0"/>
              <a:t>Present an evidence-based view of economic opportunities and to improve targeting and tailoring of policy interventions, innovation, finance and investment, and institutional reform </a:t>
            </a:r>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15</a:t>
            </a:fld>
            <a:endParaRPr lang="en-IN" dirty="0"/>
          </a:p>
        </p:txBody>
      </p:sp>
    </p:spTree>
    <p:extLst>
      <p:ext uri="{BB962C8B-B14F-4D97-AF65-F5344CB8AC3E}">
        <p14:creationId xmlns:p14="http://schemas.microsoft.com/office/powerpoint/2010/main" val="4026328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649">
              <a:defRPr/>
            </a:pPr>
            <a:r>
              <a:rPr lang="en-IN" sz="1400" dirty="0"/>
              <a:t>Just to be clear, the engagement with industry – 8 sectors.  Ruban will talk on two of these.</a:t>
            </a:r>
          </a:p>
        </p:txBody>
      </p:sp>
      <p:sp>
        <p:nvSpPr>
          <p:cNvPr id="4" name="Slide Number Placeholder 3"/>
          <p:cNvSpPr>
            <a:spLocks noGrp="1"/>
          </p:cNvSpPr>
          <p:nvPr>
            <p:ph type="sldNum" sz="quarter" idx="5"/>
          </p:nvPr>
        </p:nvSpPr>
        <p:spPr/>
        <p:txBody>
          <a:bodyPr/>
          <a:lstStyle/>
          <a:p>
            <a:fld id="{08A25F6C-BB37-4B9F-B824-D9E8A258EF93}" type="slidenum">
              <a:rPr lang="en-IN" smtClean="0"/>
              <a:t>18</a:t>
            </a:fld>
            <a:endParaRPr lang="en-IN" dirty="0"/>
          </a:p>
        </p:txBody>
      </p:sp>
    </p:spTree>
    <p:extLst>
      <p:ext uri="{BB962C8B-B14F-4D97-AF65-F5344CB8AC3E}">
        <p14:creationId xmlns:p14="http://schemas.microsoft.com/office/powerpoint/2010/main" val="362674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F1C7-13F0-3646-A81B-8110E9653299}" type="slidenum">
              <a:rPr lang="en-US" smtClean="0"/>
              <a:t>19</a:t>
            </a:fld>
            <a:endParaRPr lang="en-US"/>
          </a:p>
        </p:txBody>
      </p:sp>
    </p:spTree>
    <p:extLst>
      <p:ext uri="{BB962C8B-B14F-4D97-AF65-F5344CB8AC3E}">
        <p14:creationId xmlns:p14="http://schemas.microsoft.com/office/powerpoint/2010/main" val="2919341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give nations and wider ecosystem a snapshot of their move towards a knowledge Infrastructure.</a:t>
            </a:r>
          </a:p>
          <a:p>
            <a:r>
              <a:rPr lang="en-GB" dirty="0"/>
              <a:t>To help global and regional institutions understand the global and regional situation – including the digital divide</a:t>
            </a:r>
          </a:p>
          <a:p>
            <a:pPr defTabSz="941649">
              <a:defRPr/>
            </a:pPr>
            <a:r>
              <a:rPr lang="en-GB" dirty="0"/>
              <a:t>It is used.  UK Strategy last week.  Countries seeking greater insight, questioning their lower than expected scores in some areas, countries wanting to use the readiness methodology themselves</a:t>
            </a:r>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20</a:t>
            </a:fld>
            <a:endParaRPr lang="en-IN" dirty="0"/>
          </a:p>
        </p:txBody>
      </p:sp>
    </p:spTree>
    <p:extLst>
      <p:ext uri="{BB962C8B-B14F-4D97-AF65-F5344CB8AC3E}">
        <p14:creationId xmlns:p14="http://schemas.microsoft.com/office/powerpoint/2010/main" val="644523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things never perfect, you can only score what can be measured. Hence the benefit of organisations completing </a:t>
            </a:r>
            <a:r>
              <a:rPr lang="en-US" dirty="0" err="1"/>
              <a:t>questionaires</a:t>
            </a:r>
            <a:endParaRPr lang="en-US" dirty="0"/>
          </a:p>
          <a:p>
            <a:r>
              <a:rPr lang="en-US" dirty="0"/>
              <a:t>All 6 elements</a:t>
            </a:r>
          </a:p>
          <a:p>
            <a:r>
              <a:rPr lang="en-US" dirty="0"/>
              <a:t>Research team of 4 started work on next GKI readiness index 4 months ago</a:t>
            </a:r>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21</a:t>
            </a:fld>
            <a:endParaRPr lang="en-IN" dirty="0"/>
          </a:p>
        </p:txBody>
      </p:sp>
    </p:spTree>
    <p:extLst>
      <p:ext uri="{BB962C8B-B14F-4D97-AF65-F5344CB8AC3E}">
        <p14:creationId xmlns:p14="http://schemas.microsoft.com/office/powerpoint/2010/main" val="196871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 GGIM Future Geospatial Information Ecosystem</a:t>
            </a:r>
          </a:p>
          <a:p>
            <a:r>
              <a:rPr lang="en-GB" dirty="0"/>
              <a:t>All material publicly available</a:t>
            </a:r>
          </a:p>
          <a:p>
            <a:r>
              <a:rPr lang="en-GB" dirty="0"/>
              <a:t>GKI readiness index will grow further</a:t>
            </a:r>
          </a:p>
          <a:p>
            <a:r>
              <a:rPr lang="en-GB" dirty="0"/>
              <a:t>Please answer questionnaires that GW has sent, more effective than internet research alone, gives better accuracy and helps build up the global picture</a:t>
            </a:r>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22</a:t>
            </a:fld>
            <a:endParaRPr lang="en-IN" dirty="0"/>
          </a:p>
        </p:txBody>
      </p:sp>
    </p:spTree>
    <p:extLst>
      <p:ext uri="{BB962C8B-B14F-4D97-AF65-F5344CB8AC3E}">
        <p14:creationId xmlns:p14="http://schemas.microsoft.com/office/powerpoint/2010/main" val="274335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contribute by providing feedback on the short paper, third bullet, which is there to help guide the content of part of the final report. It builds on everything that has happened since the original white paper was published two years ago.</a:t>
            </a:r>
          </a:p>
          <a:p>
            <a:endParaRPr lang="en-GB" dirty="0"/>
          </a:p>
          <a:p>
            <a:r>
              <a:rPr lang="en-GB" dirty="0"/>
              <a:t>The project concludes in 6 months – the information produced is open and can be used by anyone.</a:t>
            </a:r>
          </a:p>
          <a:p>
            <a:endParaRPr lang="en-GB" dirty="0"/>
          </a:p>
          <a:p>
            <a:r>
              <a:rPr lang="en-GB" dirty="0"/>
              <a:t>Thank you</a:t>
            </a:r>
          </a:p>
        </p:txBody>
      </p:sp>
      <p:sp>
        <p:nvSpPr>
          <p:cNvPr id="4" name="Slide Number Placeholder 3"/>
          <p:cNvSpPr>
            <a:spLocks noGrp="1"/>
          </p:cNvSpPr>
          <p:nvPr>
            <p:ph type="sldNum" sz="quarter" idx="5"/>
          </p:nvPr>
        </p:nvSpPr>
        <p:spPr/>
        <p:txBody>
          <a:bodyPr/>
          <a:lstStyle/>
          <a:p>
            <a:fld id="{13C3E874-5967-4D88-84A6-9DD83CD82245}" type="slidenum">
              <a:rPr lang="en-IN" smtClean="0"/>
              <a:t>23</a:t>
            </a:fld>
            <a:endParaRPr lang="en-IN" dirty="0"/>
          </a:p>
        </p:txBody>
      </p:sp>
    </p:spTree>
    <p:extLst>
      <p:ext uri="{BB962C8B-B14F-4D97-AF65-F5344CB8AC3E}">
        <p14:creationId xmlns:p14="http://schemas.microsoft.com/office/powerpoint/2010/main" val="298287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links small-holding farmers in West Bengal, India, seeking greater yields, the National Oceanic and Atmospheric Administration weather forecasters in USA assessing terabytes of data daily and the driverless private-sector bus service in Edinburgh, UK?  All seek answers that are derived using geospatial technologies, wider digital technologies and data. We call this geospatial knowledge. </a:t>
            </a:r>
          </a:p>
          <a:p>
            <a:r>
              <a:rPr lang="en-US" dirty="0"/>
              <a:t>Or thinking needs to move from inputs – spatial data infrastructures of old – to outcomes enabled by knowledge. In doing so, the geospatial ecosystem completely changes and, more importantly, we move up the value chain and are seen to solve problems, not just be a sink for government funding.</a:t>
            </a:r>
          </a:p>
          <a:p>
            <a:endParaRPr lang="en-US" dirty="0"/>
          </a:p>
          <a:p>
            <a:r>
              <a:rPr lang="en-US" dirty="0"/>
              <a:t>Lets look at the photo, taken last week in Delhi. This driver is enabled by knowledge; knowledge that finds customers, guides him to the customers, increases efficiency, decreasing journey time and impact on climate, takes payment, protects customers from fraud. It’s an application enabled by the digital ecosystem, provided by industry, using private sector geospatial data and government provided open GNSS, citizens protected by government policy.</a:t>
            </a:r>
          </a:p>
          <a:p>
            <a:endParaRPr lang="en-US" dirty="0"/>
          </a:p>
          <a:p>
            <a:r>
              <a:rPr lang="en-US" dirty="0"/>
              <a:t>Now, take this a stage further and imagine the autonomous </a:t>
            </a:r>
            <a:r>
              <a:rPr lang="en-US" dirty="0" err="1"/>
              <a:t>tuk</a:t>
            </a:r>
            <a:r>
              <a:rPr lang="en-US" dirty="0"/>
              <a:t> </a:t>
            </a:r>
            <a:r>
              <a:rPr lang="en-US" dirty="0" err="1"/>
              <a:t>tuk</a:t>
            </a:r>
            <a:r>
              <a:rPr lang="en-US" dirty="0"/>
              <a:t>, integrating the ride app with the autonomous vehicle which itself will likely need trusted foundation geospatial data that is as up to date as possible, which means an ability to search for the best source of government and private sector data. It will also need appropriate policies integrated across government, a 4</a:t>
            </a:r>
            <a:r>
              <a:rPr lang="en-US" baseline="30000" dirty="0"/>
              <a:t>th</a:t>
            </a:r>
            <a:r>
              <a:rPr lang="en-US" dirty="0"/>
              <a:t> Industrial Revolution digital ecosystem that is geospatially enabled, a myriad of integrated applications perhaps </a:t>
            </a:r>
            <a:r>
              <a:rPr lang="en-US" dirty="0" err="1"/>
              <a:t>licenced</a:t>
            </a:r>
            <a:r>
              <a:rPr lang="en-US" dirty="0"/>
              <a:t> on a government digital testbed loaded with an appropriate digital twin. All of this will be a collaboration where risk and reward are shared across the value chain and it will be lead by industry.</a:t>
            </a:r>
          </a:p>
          <a:p>
            <a:endParaRPr lang="en-US" dirty="0"/>
          </a:p>
          <a:p>
            <a:r>
              <a:rPr lang="en-US" dirty="0"/>
              <a:t>As an aside, whilst having ridden </a:t>
            </a:r>
            <a:r>
              <a:rPr lang="en-US" dirty="0" err="1"/>
              <a:t>tuk</a:t>
            </a:r>
            <a:r>
              <a:rPr lang="en-US" dirty="0"/>
              <a:t> </a:t>
            </a:r>
            <a:r>
              <a:rPr lang="en-US" dirty="0" err="1"/>
              <a:t>tuks</a:t>
            </a:r>
            <a:r>
              <a:rPr lang="en-US" dirty="0"/>
              <a:t> many times in many places, drivers using ride apps, this ride bought an epiphany moment. We </a:t>
            </a:r>
            <a:r>
              <a:rPr lang="en-US" dirty="0" err="1"/>
              <a:t>talf</a:t>
            </a:r>
            <a:r>
              <a:rPr lang="en-US" dirty="0"/>
              <a:t> about a growing digital divide, growing geospatial divide. I would agree there is in government, but the private sector is enabling technology transfer – step changes in developing nations.</a:t>
            </a:r>
          </a:p>
          <a:p>
            <a:endParaRPr lang="en-US" dirty="0"/>
          </a:p>
        </p:txBody>
      </p:sp>
      <p:sp>
        <p:nvSpPr>
          <p:cNvPr id="4" name="Slide Number Placeholder 3"/>
          <p:cNvSpPr>
            <a:spLocks noGrp="1"/>
          </p:cNvSpPr>
          <p:nvPr>
            <p:ph type="sldNum" sz="quarter" idx="5"/>
          </p:nvPr>
        </p:nvSpPr>
        <p:spPr/>
        <p:txBody>
          <a:bodyPr/>
          <a:lstStyle/>
          <a:p>
            <a:fld id="{13C3E874-5967-4D88-84A6-9DD83CD82245}" type="slidenum">
              <a:rPr lang="en-IN" smtClean="0"/>
              <a:t>2</a:t>
            </a:fld>
            <a:endParaRPr lang="en-IN" dirty="0"/>
          </a:p>
        </p:txBody>
      </p:sp>
    </p:spTree>
    <p:extLst>
      <p:ext uri="{BB962C8B-B14F-4D97-AF65-F5344CB8AC3E}">
        <p14:creationId xmlns:p14="http://schemas.microsoft.com/office/powerpoint/2010/main" val="163927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Over the last decades our geospatial ecosystem has been revolutionised. New use cases and customers</a:t>
            </a:r>
          </a:p>
          <a:p>
            <a:endParaRPr lang="en-GB" sz="1400" dirty="0"/>
          </a:p>
          <a:p>
            <a:r>
              <a:rPr lang="en-GB" sz="1400" dirty="0"/>
              <a:t>The greatest opportunities come from the web and the wider digital infrastructure</a:t>
            </a:r>
          </a:p>
          <a:p>
            <a:endParaRPr lang="en-GB" sz="1400" dirty="0"/>
          </a:p>
          <a:p>
            <a:r>
              <a:rPr lang="en-GB" sz="1400" dirty="0"/>
              <a:t>It’s a wake up call; Geospatial knowledge is happening across user sectors. Not comprehensively but increasingly so.</a:t>
            </a:r>
          </a:p>
          <a:p>
            <a:endParaRPr lang="en-GB" sz="1400" dirty="0"/>
          </a:p>
          <a:p>
            <a:r>
              <a:rPr lang="en-GB" sz="1400" dirty="0"/>
              <a:t>But there is much more to do, </a:t>
            </a:r>
          </a:p>
        </p:txBody>
      </p:sp>
      <p:sp>
        <p:nvSpPr>
          <p:cNvPr id="4" name="Slide Number Placeholder 3"/>
          <p:cNvSpPr>
            <a:spLocks noGrp="1"/>
          </p:cNvSpPr>
          <p:nvPr>
            <p:ph type="sldNum" sz="quarter" idx="5"/>
          </p:nvPr>
        </p:nvSpPr>
        <p:spPr/>
        <p:txBody>
          <a:bodyPr/>
          <a:lstStyle/>
          <a:p>
            <a:pPr defTabSz="941649">
              <a:defRPr/>
            </a:pPr>
            <a:fld id="{5BDE8CDB-248D-4D03-82E2-5473EFE218DF}" type="slidenum">
              <a:rPr lang="en-GB">
                <a:solidFill>
                  <a:prstClr val="black"/>
                </a:solidFill>
                <a:latin typeface="Calibri" panose="020F0502020204030204"/>
              </a:rPr>
              <a:pPr defTabSz="941649">
                <a:defRPr/>
              </a:pPr>
              <a:t>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21134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So, we have to understand a much broader ecosystem, knowledge and machine to machine - how do we think more broadly</a:t>
            </a:r>
          </a:p>
          <a:p>
            <a:endParaRPr lang="en-GB" sz="1600" dirty="0"/>
          </a:p>
          <a:p>
            <a:r>
              <a:rPr lang="en-GB" sz="1600" dirty="0"/>
              <a:t>Project</a:t>
            </a:r>
          </a:p>
          <a:p>
            <a:endParaRPr lang="en-GB" sz="1600" dirty="0"/>
          </a:p>
          <a:p>
            <a:r>
              <a:rPr lang="en-GB" sz="1600" dirty="0"/>
              <a:t>Partners</a:t>
            </a:r>
          </a:p>
          <a:p>
            <a:endParaRPr lang="en-GB" sz="1600" dirty="0"/>
          </a:p>
          <a:p>
            <a:r>
              <a:rPr lang="en-GB" sz="1600" dirty="0"/>
              <a:t>Phases</a:t>
            </a:r>
          </a:p>
          <a:p>
            <a:endParaRPr lang="en-GB" sz="1600" dirty="0"/>
          </a:p>
          <a:p>
            <a:r>
              <a:rPr lang="en-GB" sz="1600" dirty="0"/>
              <a:t>Reach Out</a:t>
            </a:r>
          </a:p>
        </p:txBody>
      </p:sp>
      <p:sp>
        <p:nvSpPr>
          <p:cNvPr id="4" name="Slide Number Placeholder 3"/>
          <p:cNvSpPr>
            <a:spLocks noGrp="1"/>
          </p:cNvSpPr>
          <p:nvPr>
            <p:ph type="sldNum" sz="quarter" idx="5"/>
          </p:nvPr>
        </p:nvSpPr>
        <p:spPr/>
        <p:txBody>
          <a:bodyPr/>
          <a:lstStyle/>
          <a:p>
            <a:fld id="{13C3E874-5967-4D88-84A6-9DD83CD82245}" type="slidenum">
              <a:rPr lang="en-IN" smtClean="0"/>
              <a:t>4</a:t>
            </a:fld>
            <a:endParaRPr lang="en-IN" dirty="0"/>
          </a:p>
        </p:txBody>
      </p:sp>
    </p:spTree>
    <p:extLst>
      <p:ext uri="{BB962C8B-B14F-4D97-AF65-F5344CB8AC3E}">
        <p14:creationId xmlns:p14="http://schemas.microsoft.com/office/powerpoint/2010/main" val="2034412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What is the project delivering</a:t>
            </a:r>
          </a:p>
          <a:p>
            <a:endParaRPr lang="en-GB" sz="1400" dirty="0"/>
          </a:p>
          <a:p>
            <a:r>
              <a:rPr lang="en-GB" sz="1400" dirty="0"/>
              <a:t>Well, top most – engagement</a:t>
            </a:r>
          </a:p>
          <a:p>
            <a:r>
              <a:rPr lang="en-GB" sz="1400" dirty="0"/>
              <a:t>Outputs (including training)</a:t>
            </a:r>
          </a:p>
          <a:p>
            <a:r>
              <a:rPr lang="en-GB" sz="1400" dirty="0"/>
              <a:t>Ultimately – as Greg Scott suggested at our latest partner meeting – disruption.</a:t>
            </a:r>
          </a:p>
        </p:txBody>
      </p:sp>
      <p:sp>
        <p:nvSpPr>
          <p:cNvPr id="4" name="Slide Number Placeholder 3"/>
          <p:cNvSpPr>
            <a:spLocks noGrp="1"/>
          </p:cNvSpPr>
          <p:nvPr>
            <p:ph type="sldNum" sz="quarter" idx="5"/>
          </p:nvPr>
        </p:nvSpPr>
        <p:spPr/>
        <p:txBody>
          <a:bodyPr/>
          <a:lstStyle/>
          <a:p>
            <a:fld id="{13C3E874-5967-4D88-84A6-9DD83CD82245}" type="slidenum">
              <a:rPr lang="en-IN" smtClean="0"/>
              <a:t>5</a:t>
            </a:fld>
            <a:endParaRPr lang="en-IN" dirty="0"/>
          </a:p>
        </p:txBody>
      </p:sp>
    </p:spTree>
    <p:extLst>
      <p:ext uri="{BB962C8B-B14F-4D97-AF65-F5344CB8AC3E}">
        <p14:creationId xmlns:p14="http://schemas.microsoft.com/office/powerpoint/2010/main" val="423938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We are not hung up on names but on discussion</a:t>
            </a:r>
          </a:p>
          <a:p>
            <a:endParaRPr lang="en-GB" sz="1400" dirty="0"/>
          </a:p>
          <a:p>
            <a:r>
              <a:rPr lang="en-GB" sz="1400" dirty="0"/>
              <a:t>Vision and Definition</a:t>
            </a:r>
          </a:p>
          <a:p>
            <a:endParaRPr lang="en-GB" sz="1400" dirty="0"/>
          </a:p>
          <a:p>
            <a:r>
              <a:rPr lang="en-GB" sz="1400" dirty="0"/>
              <a:t>Values?</a:t>
            </a:r>
          </a:p>
        </p:txBody>
      </p:sp>
      <p:sp>
        <p:nvSpPr>
          <p:cNvPr id="4" name="Slide Number Placeholder 3"/>
          <p:cNvSpPr>
            <a:spLocks noGrp="1"/>
          </p:cNvSpPr>
          <p:nvPr>
            <p:ph type="sldNum" sz="quarter" idx="5"/>
          </p:nvPr>
        </p:nvSpPr>
        <p:spPr/>
        <p:txBody>
          <a:bodyPr/>
          <a:lstStyle/>
          <a:p>
            <a:fld id="{13C3E874-5967-4D88-84A6-9DD83CD82245}" type="slidenum">
              <a:rPr lang="en-IN" smtClean="0"/>
              <a:t>6</a:t>
            </a:fld>
            <a:endParaRPr lang="en-IN" dirty="0"/>
          </a:p>
        </p:txBody>
      </p:sp>
    </p:spTree>
    <p:extLst>
      <p:ext uri="{BB962C8B-B14F-4D97-AF65-F5344CB8AC3E}">
        <p14:creationId xmlns:p14="http://schemas.microsoft.com/office/powerpoint/2010/main" val="419359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300" b="1" dirty="0">
                <a:latin typeface="Calibri" panose="020F0502020204030204" pitchFamily="34" charset="0"/>
                <a:ea typeface="Times New Roman" panose="02020603050405020304" pitchFamily="18" charset="0"/>
                <a:cs typeface="Times New Roman" panose="02020603050405020304" pitchFamily="18" charset="0"/>
              </a:rPr>
              <a:t>Let me take you through principles:</a:t>
            </a:r>
          </a:p>
          <a:p>
            <a:pPr marL="353118" indent="-353118" algn="just">
              <a:buFont typeface="Symbol" panose="05050102010706020507" pitchFamily="18" charset="2"/>
              <a:buChar char=""/>
            </a:pPr>
            <a:r>
              <a:rPr lang="en-IN" sz="1300" b="1" dirty="0">
                <a:latin typeface="Calibri" panose="020F0502020204030204" pitchFamily="34" charset="0"/>
                <a:ea typeface="Times New Roman" panose="02020603050405020304" pitchFamily="18" charset="0"/>
                <a:cs typeface="Times New Roman" panose="02020603050405020304" pitchFamily="18" charset="0"/>
              </a:rPr>
              <a:t>Knowledge is the focus</a:t>
            </a:r>
            <a:r>
              <a:rPr lang="en-IN" sz="1300" dirty="0">
                <a:latin typeface="Calibri" panose="020F0502020204030204" pitchFamily="34" charset="0"/>
                <a:ea typeface="Times New Roman" panose="02020603050405020304" pitchFamily="18" charset="0"/>
                <a:cs typeface="Times New Roman" panose="02020603050405020304" pitchFamily="18" charset="0"/>
              </a:rPr>
              <a:t>. Humans and machines seek knowledge to make decisions.</a:t>
            </a:r>
            <a:endParaRPr lang="en-GB" sz="1300" dirty="0">
              <a:latin typeface="Times New Roman" panose="02020603050405020304" pitchFamily="18" charset="0"/>
              <a:ea typeface="Times New Roman" panose="02020603050405020304" pitchFamily="18" charset="0"/>
            </a:endParaRPr>
          </a:p>
          <a:p>
            <a:pPr marL="353118" indent="-353118" algn="just">
              <a:buFont typeface="Symbol" panose="05050102010706020507" pitchFamily="18" charset="2"/>
              <a:buChar char=""/>
            </a:pPr>
            <a:r>
              <a:rPr lang="en-IN" sz="1300" dirty="0">
                <a:latin typeface="Calibri" panose="020F0502020204030204" pitchFamily="34" charset="0"/>
                <a:ea typeface="Times New Roman" panose="02020603050405020304" pitchFamily="18" charset="0"/>
                <a:cs typeface="Times New Roman" panose="02020603050405020304" pitchFamily="18" charset="0"/>
              </a:rPr>
              <a:t>Geospatial technology and data should integrate with established and emerging wider digital infrastructures and data to be a </a:t>
            </a:r>
            <a:r>
              <a:rPr lang="en-IN" sz="1300" b="1" dirty="0">
                <a:latin typeface="Calibri" panose="020F0502020204030204" pitchFamily="34" charset="0"/>
                <a:ea typeface="Times New Roman" panose="02020603050405020304" pitchFamily="18" charset="0"/>
              </a:rPr>
              <a:t>unified geo-</a:t>
            </a:r>
            <a:r>
              <a:rPr lang="en-IN" sz="1300" b="1" dirty="0">
                <a:latin typeface="Calibri" panose="020F0502020204030204" pitchFamily="34" charset="0"/>
                <a:ea typeface="Times New Roman" panose="02020603050405020304" pitchFamily="18" charset="0"/>
                <a:cs typeface="Times New Roman" panose="02020603050405020304" pitchFamily="18" charset="0"/>
              </a:rPr>
              <a:t>digital ecosystem</a:t>
            </a:r>
            <a:r>
              <a:rPr lang="en-IN" sz="1300" dirty="0">
                <a:latin typeface="Calibri" panose="020F0502020204030204" pitchFamily="34" charset="0"/>
                <a:ea typeface="Times New Roman" panose="02020603050405020304" pitchFamily="18" charset="0"/>
                <a:cs typeface="Times New Roman" panose="02020603050405020304" pitchFamily="18" charset="0"/>
              </a:rPr>
              <a:t>.</a:t>
            </a:r>
            <a:endParaRPr lang="en-GB" sz="1300" dirty="0">
              <a:latin typeface="Times New Roman" panose="02020603050405020304" pitchFamily="18" charset="0"/>
              <a:ea typeface="Times New Roman" panose="02020603050405020304" pitchFamily="18" charset="0"/>
            </a:endParaRPr>
          </a:p>
          <a:p>
            <a:pPr marL="353118" indent="-353118" algn="just">
              <a:buFont typeface="Symbol" panose="05050102010706020507" pitchFamily="18" charset="2"/>
              <a:buChar char=""/>
            </a:pPr>
            <a:r>
              <a:rPr lang="en-IN" sz="1300" b="1" dirty="0">
                <a:latin typeface="Calibri" panose="020F0502020204030204" pitchFamily="34" charset="0"/>
                <a:ea typeface="Times New Roman" panose="02020603050405020304" pitchFamily="18" charset="0"/>
                <a:cs typeface="Times New Roman" panose="02020603050405020304" pitchFamily="18" charset="0"/>
              </a:rPr>
              <a:t>Predictive</a:t>
            </a:r>
            <a:r>
              <a:rPr lang="en-IN" sz="1300" dirty="0">
                <a:latin typeface="Calibri" panose="020F0502020204030204" pitchFamily="34" charset="0"/>
                <a:ea typeface="Times New Roman" panose="02020603050405020304" pitchFamily="18" charset="0"/>
                <a:cs typeface="Times New Roman" panose="02020603050405020304" pitchFamily="18" charset="0"/>
              </a:rPr>
              <a:t>. Be it in milliseconds or years, outcomes move from insight to intelligent foresight. Time and place are powerful contributions to prediction, integrated with many non-geospatial inputs.</a:t>
            </a:r>
            <a:endParaRPr lang="en-GB" sz="1300" dirty="0">
              <a:latin typeface="Times New Roman" panose="02020603050405020304" pitchFamily="18" charset="0"/>
              <a:ea typeface="Times New Roman" panose="02020603050405020304" pitchFamily="18" charset="0"/>
            </a:endParaRPr>
          </a:p>
          <a:p>
            <a:pPr marL="353118" indent="-353118" algn="just">
              <a:buFont typeface="Symbol" panose="05050102010706020507" pitchFamily="18" charset="2"/>
              <a:buChar char=""/>
            </a:pPr>
            <a:r>
              <a:rPr lang="en-IN" sz="1300" dirty="0">
                <a:latin typeface="Calibri" panose="020F0502020204030204" pitchFamily="34" charset="0"/>
                <a:ea typeface="Times New Roman" panose="02020603050405020304" pitchFamily="18" charset="0"/>
                <a:cs typeface="Times New Roman" panose="02020603050405020304" pitchFamily="18" charset="0"/>
              </a:rPr>
              <a:t>Normally </a:t>
            </a:r>
            <a:r>
              <a:rPr lang="en-IN" sz="1300" b="1" dirty="0">
                <a:latin typeface="Calibri" panose="020F0502020204030204" pitchFamily="34" charset="0"/>
                <a:ea typeface="Times New Roman" panose="02020603050405020304" pitchFamily="18" charset="0"/>
                <a:cs typeface="Times New Roman" panose="02020603050405020304" pitchFamily="18" charset="0"/>
              </a:rPr>
              <a:t>led by users</a:t>
            </a:r>
            <a:r>
              <a:rPr lang="en-IN" sz="1300" dirty="0">
                <a:latin typeface="Calibri" panose="020F0502020204030204" pitchFamily="34" charset="0"/>
                <a:ea typeface="Times New Roman" panose="02020603050405020304" pitchFamily="18" charset="0"/>
                <a:cs typeface="Times New Roman" panose="02020603050405020304" pitchFamily="18" charset="0"/>
              </a:rPr>
              <a:t> knowledge needs, not data and applications available.</a:t>
            </a:r>
            <a:endParaRPr lang="en-GB" sz="1300" dirty="0">
              <a:latin typeface="Times New Roman" panose="02020603050405020304" pitchFamily="18" charset="0"/>
              <a:ea typeface="Times New Roman" panose="02020603050405020304" pitchFamily="18" charset="0"/>
            </a:endParaRPr>
          </a:p>
          <a:p>
            <a:pPr marL="353118" indent="-353118" algn="just">
              <a:buFont typeface="Symbol" panose="05050102010706020507" pitchFamily="18" charset="2"/>
              <a:buChar char=""/>
            </a:pPr>
            <a:r>
              <a:rPr lang="en-IN" sz="1300" b="1" dirty="0">
                <a:latin typeface="Calibri" panose="020F0502020204030204" pitchFamily="34" charset="0"/>
                <a:ea typeface="Times New Roman" panose="02020603050405020304" pitchFamily="18" charset="0"/>
                <a:cs typeface="Times New Roman" panose="02020603050405020304" pitchFamily="18" charset="0"/>
              </a:rPr>
              <a:t>Decentralized.</a:t>
            </a:r>
            <a:r>
              <a:rPr lang="en-IN" sz="1300" dirty="0">
                <a:latin typeface="Calibri" panose="020F0502020204030204" pitchFamily="34" charset="0"/>
                <a:ea typeface="Times New Roman" panose="02020603050405020304" pitchFamily="18" charset="0"/>
                <a:cs typeface="Times New Roman" panose="02020603050405020304" pitchFamily="18" charset="0"/>
              </a:rPr>
              <a:t> The web is naturally decentralized, with data and application value-chains becoming more complex across wider ranges of partnerships. Findable, Accessible, Interoperable and Reusable applications and data, for human and machine, are critical to this principle</a:t>
            </a:r>
            <a:endParaRPr lang="en-GB" sz="1300" dirty="0">
              <a:latin typeface="Times New Roman" panose="02020603050405020304" pitchFamily="18" charset="0"/>
              <a:ea typeface="Times New Roman" panose="02020603050405020304" pitchFamily="18" charset="0"/>
            </a:endParaRPr>
          </a:p>
          <a:p>
            <a:pPr marL="353118" indent="-353118" algn="just">
              <a:buFont typeface="Symbol" panose="05050102010706020507" pitchFamily="18" charset="2"/>
              <a:buChar char=""/>
            </a:pPr>
            <a:r>
              <a:rPr lang="en-IN" sz="1300" b="1" dirty="0">
                <a:latin typeface="Calibri" panose="020F0502020204030204" pitchFamily="34" charset="0"/>
                <a:ea typeface="Times New Roman" panose="02020603050405020304" pitchFamily="18" charset="0"/>
                <a:cs typeface="Times New Roman" panose="02020603050405020304" pitchFamily="18" charset="0"/>
              </a:rPr>
              <a:t>Collaborative solutions</a:t>
            </a:r>
            <a:r>
              <a:rPr lang="en-IN" sz="1300" dirty="0">
                <a:latin typeface="Calibri" panose="020F0502020204030204" pitchFamily="34" charset="0"/>
                <a:ea typeface="Times New Roman" panose="02020603050405020304" pitchFamily="18" charset="0"/>
                <a:cs typeface="Times New Roman" panose="02020603050405020304" pitchFamily="18" charset="0"/>
              </a:rPr>
              <a:t>. To </a:t>
            </a:r>
            <a:r>
              <a:rPr lang="en-IN" sz="1300" dirty="0">
                <a:latin typeface="Calibri" panose="020F0502020204030204" pitchFamily="34" charset="0"/>
                <a:ea typeface="Times New Roman" panose="02020603050405020304" pitchFamily="18" charset="0"/>
              </a:rPr>
              <a:t>effectively</a:t>
            </a:r>
            <a:r>
              <a:rPr lang="en-IN" sz="1300" dirty="0">
                <a:latin typeface="Calibri" panose="020F0502020204030204" pitchFamily="34" charset="0"/>
                <a:ea typeface="Times New Roman" panose="02020603050405020304" pitchFamily="18" charset="0"/>
                <a:cs typeface="Times New Roman" panose="02020603050405020304" pitchFamily="18" charset="0"/>
              </a:rPr>
              <a:t> meet societies’ global sustainability challenges, including the digital divide.</a:t>
            </a:r>
            <a:endParaRPr lang="en-GB" sz="1300" dirty="0">
              <a:latin typeface="Times New Roman" panose="02020603050405020304" pitchFamily="18" charset="0"/>
              <a:ea typeface="Times New Roman" panose="02020603050405020304" pitchFamily="18" charset="0"/>
            </a:endParaRPr>
          </a:p>
          <a:p>
            <a:pPr marL="353118" indent="-353118" algn="just">
              <a:buFont typeface="Symbol" panose="05050102010706020507" pitchFamily="18" charset="2"/>
              <a:buChar char=""/>
            </a:pPr>
            <a:r>
              <a:rPr lang="en-IN" sz="1300" b="1" dirty="0">
                <a:latin typeface="Calibri" panose="020F0502020204030204" pitchFamily="34" charset="0"/>
                <a:cs typeface="Times New Roman" panose="02020603050405020304" pitchFamily="18" charset="0"/>
              </a:rPr>
              <a:t>Agility</a:t>
            </a:r>
            <a:r>
              <a:rPr lang="en-IN" sz="1300" dirty="0">
                <a:latin typeface="Calibri" panose="020F0502020204030204" pitchFamily="34" charset="0"/>
                <a:cs typeface="Times New Roman" panose="02020603050405020304" pitchFamily="18" charset="0"/>
              </a:rPr>
              <a:t> is inbuilt. Innovative, dynamic and agile solutions are far better able to respond to global challenges, technology change and people’s expectations in a rapidly developing world.</a:t>
            </a:r>
            <a:r>
              <a:rPr lang="en-GB" sz="1300" dirty="0"/>
              <a:t> </a:t>
            </a:r>
          </a:p>
          <a:p>
            <a:pPr marL="353118" indent="-353118" algn="just">
              <a:buFont typeface="Symbol" panose="05050102010706020507" pitchFamily="18" charset="2"/>
              <a:buChar char=""/>
            </a:pPr>
            <a:r>
              <a:rPr lang="en-IN" sz="1300" dirty="0">
                <a:latin typeface="Calibri" panose="020F0502020204030204" pitchFamily="34" charset="0"/>
                <a:ea typeface="Times New Roman" panose="02020603050405020304" pitchFamily="18" charset="0"/>
                <a:cs typeface="Times New Roman" panose="02020603050405020304" pitchFamily="18" charset="0"/>
              </a:rPr>
              <a:t>Take </a:t>
            </a:r>
            <a:r>
              <a:rPr lang="en-IN" sz="1300" b="1" dirty="0">
                <a:latin typeface="Calibri" panose="020F0502020204030204" pitchFamily="34" charset="0"/>
                <a:ea typeface="Times New Roman" panose="02020603050405020304" pitchFamily="18" charset="0"/>
                <a:cs typeface="Times New Roman" panose="02020603050405020304" pitchFamily="18" charset="0"/>
              </a:rPr>
              <a:t>achievable actions now and then scale</a:t>
            </a:r>
            <a:r>
              <a:rPr lang="en-IN" sz="1300" dirty="0">
                <a:latin typeface="Calibri" panose="020F0502020204030204" pitchFamily="34" charset="0"/>
                <a:ea typeface="Times New Roman" panose="02020603050405020304" pitchFamily="18" charset="0"/>
                <a:cs typeface="Times New Roman" panose="02020603050405020304" pitchFamily="18" charset="0"/>
              </a:rPr>
              <a:t>; success cannot be achieved overnight.</a:t>
            </a:r>
            <a:endParaRPr lang="en-GB" sz="1300" dirty="0">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7</a:t>
            </a:fld>
            <a:endParaRPr lang="en-IN" dirty="0"/>
          </a:p>
        </p:txBody>
      </p:sp>
    </p:spTree>
    <p:extLst>
      <p:ext uri="{BB962C8B-B14F-4D97-AF65-F5344CB8AC3E}">
        <p14:creationId xmlns:p14="http://schemas.microsoft.com/office/powerpoint/2010/main" val="318489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Start with outside – noting that focus has largely been on government yet it is the two </a:t>
            </a:r>
            <a:r>
              <a:rPr lang="en-GB" sz="1400" dirty="0" err="1"/>
              <a:t>two</a:t>
            </a:r>
            <a:r>
              <a:rPr lang="en-GB" sz="1400" dirty="0"/>
              <a:t> that are making the strides forward.</a:t>
            </a:r>
          </a:p>
          <a:p>
            <a:endParaRPr lang="en-GB" sz="1400" dirty="0"/>
          </a:p>
          <a:p>
            <a:r>
              <a:rPr lang="en-GB" sz="1400" dirty="0"/>
              <a:t>Inside, elements – vision at very centre. In a sense this defines an ecosystem</a:t>
            </a:r>
          </a:p>
          <a:p>
            <a:endParaRPr lang="en-GB" sz="1400" dirty="0"/>
          </a:p>
          <a:p>
            <a:r>
              <a:rPr lang="en-GB" sz="1400" dirty="0"/>
              <a:t>Papers look at each element in more detail, including suggesting some guidelines for geospatial infrastructure development in future. We do not provide a technical architecture nor detail, rather a direction of travel towards knowledge.</a:t>
            </a:r>
          </a:p>
          <a:p>
            <a:endParaRPr lang="en-GB" sz="1400" dirty="0"/>
          </a:p>
          <a:p>
            <a:r>
              <a:rPr lang="en-GB" sz="1400" dirty="0"/>
              <a:t>Look at each.</a:t>
            </a:r>
          </a:p>
        </p:txBody>
      </p:sp>
      <p:sp>
        <p:nvSpPr>
          <p:cNvPr id="4" name="Slide Number Placeholder 3"/>
          <p:cNvSpPr>
            <a:spLocks noGrp="1"/>
          </p:cNvSpPr>
          <p:nvPr>
            <p:ph type="sldNum" sz="quarter" idx="5"/>
          </p:nvPr>
        </p:nvSpPr>
        <p:spPr/>
        <p:txBody>
          <a:bodyPr/>
          <a:lstStyle/>
          <a:p>
            <a:fld id="{13C3E874-5967-4D88-84A6-9DD83CD82245}" type="slidenum">
              <a:rPr lang="en-IN" smtClean="0"/>
              <a:t>8</a:t>
            </a:fld>
            <a:endParaRPr lang="en-IN" dirty="0"/>
          </a:p>
        </p:txBody>
      </p:sp>
    </p:spTree>
    <p:extLst>
      <p:ext uri="{BB962C8B-B14F-4D97-AF65-F5344CB8AC3E}">
        <p14:creationId xmlns:p14="http://schemas.microsoft.com/office/powerpoint/2010/main" val="1843814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649">
              <a:defRPr/>
            </a:pPr>
            <a:r>
              <a:rPr lang="en-US" sz="1200" dirty="0">
                <a:latin typeface="Times New Roman" panose="02020603050405020304" pitchFamily="18" charset="0"/>
                <a:ea typeface="Times New Roman" panose="02020603050405020304" pitchFamily="18" charset="0"/>
              </a:rPr>
              <a:t>The United Nations successfully launched the UN-IGIF to help countries develop integrated geospatial information infrastructures that meet national needs. This framework is in widespread use globally as governments develop action plans for their future geospatial information infrastructures. Because GKI focuses on user sector knowledge generation, which is anchored by geospatial information, GKI reaches beyond governments into industry, the wider digital ecosystem and the applications community. However, UN-IGIF country-level action plans provide much of the foundation data element of GKI along with associated geospatial information policies and partnerships. GKI needs nations to build sustainable foundation data capabilities and thus is reliant on the IGIF. Likewise, a nation seeking a more user-sector knowledge </a:t>
            </a:r>
            <a:r>
              <a:rPr lang="en-US" sz="1200" dirty="0" err="1">
                <a:latin typeface="Times New Roman" panose="02020603050405020304" pitchFamily="18" charset="0"/>
                <a:ea typeface="Times New Roman" panose="02020603050405020304" pitchFamily="18" charset="0"/>
              </a:rPr>
              <a:t>focussed</a:t>
            </a:r>
            <a:r>
              <a:rPr lang="en-US" sz="1200" dirty="0">
                <a:latin typeface="Times New Roman" panose="02020603050405020304" pitchFamily="18" charset="0"/>
                <a:ea typeface="Times New Roman" panose="02020603050405020304" pitchFamily="18" charset="0"/>
              </a:rPr>
              <a:t> UN-IGIF country-level action plan could consider relevant GKI guidelines as it uses the UN-IGIF. </a:t>
            </a:r>
          </a:p>
          <a:p>
            <a:pPr defTabSz="941649">
              <a:defRPr/>
            </a:pPr>
            <a:endParaRPr lang="en-US" sz="1200" dirty="0">
              <a:latin typeface="Times New Roman" panose="02020603050405020304" pitchFamily="18" charset="0"/>
              <a:ea typeface="Times New Roman" panose="02020603050405020304" pitchFamily="18" charset="0"/>
            </a:endParaRPr>
          </a:p>
          <a:p>
            <a:pPr defTabSz="941649">
              <a:defRPr/>
            </a:pPr>
            <a:r>
              <a:rPr lang="en-US" sz="1200" dirty="0">
                <a:latin typeface="Times New Roman" panose="02020603050405020304" pitchFamily="18" charset="0"/>
                <a:ea typeface="Times New Roman" panose="02020603050405020304" pitchFamily="18" charset="0"/>
              </a:rPr>
              <a:t>Many GKI White Paper concepts and recommendations have also been incorporated into the United Nations’ July 2022 paper: “</a:t>
            </a:r>
            <a:r>
              <a:rPr lang="en-US" sz="1200" i="1" dirty="0">
                <a:latin typeface="Times New Roman" panose="02020603050405020304" pitchFamily="18" charset="0"/>
                <a:ea typeface="Times New Roman" panose="02020603050405020304" pitchFamily="18" charset="0"/>
              </a:rPr>
              <a:t>Future Geospatial Information Ecosystem: From SDI to SoS and on to the </a:t>
            </a:r>
            <a:r>
              <a:rPr lang="en-US" sz="1200" i="1" dirty="0" err="1">
                <a:latin typeface="Times New Roman" panose="02020603050405020304" pitchFamily="18" charset="0"/>
                <a:ea typeface="Times New Roman" panose="02020603050405020304" pitchFamily="18" charset="0"/>
              </a:rPr>
              <a:t>Geoverse</a:t>
            </a:r>
            <a:r>
              <a:rPr lang="en-US" sz="1200" i="1" dirty="0">
                <a:latin typeface="Times New Roman" panose="02020603050405020304" pitchFamily="18" charset="0"/>
                <a:ea typeface="Times New Roman" panose="02020603050405020304" pitchFamily="18" charset="0"/>
              </a:rPr>
              <a:t> — Making the Step Change Using the Integrated Geospatial Information Framework</a:t>
            </a:r>
            <a:r>
              <a:rPr lang="en-US" sz="1200" dirty="0">
                <a:latin typeface="Times New Roman" panose="02020603050405020304" pitchFamily="18" charset="0"/>
                <a:ea typeface="Times New Roman" panose="02020603050405020304" pitchFamily="18" charset="0"/>
              </a:rPr>
              <a:t>”.</a:t>
            </a:r>
            <a:r>
              <a:rPr lang="en-US" sz="1200" dirty="0"/>
              <a:t> GKI is seen as part of this ecosystem whilst is also proposed as an engine to help power the ecosystem.</a:t>
            </a:r>
          </a:p>
          <a:p>
            <a:pPr defTabSz="941649">
              <a:defRPr/>
            </a:pPr>
            <a:endParaRPr lang="en-US" sz="1200" dirty="0">
              <a:latin typeface="Times New Roman" panose="02020603050405020304" pitchFamily="18" charset="0"/>
              <a:ea typeface="Times New Roman" panose="02020603050405020304" pitchFamily="18" charset="0"/>
            </a:endParaRPr>
          </a:p>
          <a:p>
            <a:r>
              <a:rPr lang="en-US" sz="1200" dirty="0"/>
              <a:t>The European Union with its INSPIRE directive is developing its future thinking with its European Union Location Framework, that, where concepts overlap, has a substantially degree of alignment with GKI.</a:t>
            </a:r>
          </a:p>
          <a:p>
            <a:endParaRPr lang="en-US" sz="1200" dirty="0"/>
          </a:p>
          <a:p>
            <a:endParaRPr lang="en-GB" dirty="0"/>
          </a:p>
        </p:txBody>
      </p:sp>
      <p:sp>
        <p:nvSpPr>
          <p:cNvPr id="4" name="Slide Number Placeholder 3"/>
          <p:cNvSpPr>
            <a:spLocks noGrp="1"/>
          </p:cNvSpPr>
          <p:nvPr>
            <p:ph type="sldNum" sz="quarter" idx="5"/>
          </p:nvPr>
        </p:nvSpPr>
        <p:spPr/>
        <p:txBody>
          <a:bodyPr/>
          <a:lstStyle/>
          <a:p>
            <a:fld id="{13C3E874-5967-4D88-84A6-9DD83CD82245}" type="slidenum">
              <a:rPr lang="en-IN" smtClean="0"/>
              <a:t>9</a:t>
            </a:fld>
            <a:endParaRPr lang="en-IN" dirty="0"/>
          </a:p>
        </p:txBody>
      </p:sp>
    </p:spTree>
    <p:extLst>
      <p:ext uri="{BB962C8B-B14F-4D97-AF65-F5344CB8AC3E}">
        <p14:creationId xmlns:p14="http://schemas.microsoft.com/office/powerpoint/2010/main" val="280410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626AF21-6D32-475A-A555-2D77FBFAD87E}" type="datetime1">
              <a:rPr lang="en-IN" smtClean="0"/>
              <a:t>16-08-2023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9720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92B72EA-67AC-4ED9-98A1-E0DA862DCBD3}" type="datetime1">
              <a:rPr lang="en-IN" smtClean="0"/>
              <a:t>16-08-2023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762555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16D9D60-405F-4AC3-A2AF-605867CB6700}" type="datetime1">
              <a:rPr lang="en-IN" smtClean="0"/>
              <a:t>16-08-2023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157308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descr="E:\OneDrive - Geospatial Media and Communications\Office Data\D Drive\Conference\2021\GKI DOCUMENT V2.0\GKI ppt\GKI PPT cover.jpg">
            <a:extLst>
              <a:ext uri="{FF2B5EF4-FFF2-40B4-BE49-F238E27FC236}">
                <a16:creationId xmlns:a16="http://schemas.microsoft.com/office/drawing/2014/main" id="{1980E1BE-00CB-4C4A-A389-98DBCB37636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7743" y="0"/>
            <a:ext cx="12197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CCE129-1916-49AB-9ACE-1FCF5861055B}"/>
              </a:ext>
            </a:extLst>
          </p:cNvPr>
          <p:cNvSpPr>
            <a:spLocks noGrp="1"/>
          </p:cNvSpPr>
          <p:nvPr>
            <p:ph type="ctrTitle"/>
          </p:nvPr>
        </p:nvSpPr>
        <p:spPr>
          <a:xfrm>
            <a:off x="590551" y="1885950"/>
            <a:ext cx="6362700" cy="1543050"/>
          </a:xfrm>
        </p:spPr>
        <p:txBody>
          <a:bodyPr anchor="b">
            <a:noAutofit/>
          </a:bodyPr>
          <a:lstStyle>
            <a:lvl1pPr algn="l">
              <a:defRPr sz="5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32060BC9-28F0-42C8-8CEE-DCAF3C7E33DB}"/>
              </a:ext>
            </a:extLst>
          </p:cNvPr>
          <p:cNvSpPr>
            <a:spLocks noGrp="1"/>
          </p:cNvSpPr>
          <p:nvPr>
            <p:ph type="subTitle" idx="1"/>
          </p:nvPr>
        </p:nvSpPr>
        <p:spPr>
          <a:xfrm>
            <a:off x="590551" y="4819649"/>
            <a:ext cx="4352925" cy="352425"/>
          </a:xfrm>
        </p:spPr>
        <p:txBody>
          <a:bodyPr>
            <a:no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1147195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68F767A8-94A1-4C49-BF2D-43DF5685C58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ABE43A-7B8A-45FE-8A20-2CA393AFDE67}"/>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776B5037-4692-4CE3-90B2-2423190C86C4}"/>
              </a:ext>
            </a:extLst>
          </p:cNvPr>
          <p:cNvSpPr>
            <a:spLocks noGrp="1"/>
          </p:cNvSpPr>
          <p:nvPr>
            <p:ph idx="1"/>
          </p:nvPr>
        </p:nvSpPr>
        <p:spPr>
          <a:xfrm>
            <a:off x="666750" y="1149467"/>
            <a:ext cx="10848975" cy="5027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Slide Number Placeholder 5">
            <a:extLst>
              <a:ext uri="{FF2B5EF4-FFF2-40B4-BE49-F238E27FC236}">
                <a16:creationId xmlns:a16="http://schemas.microsoft.com/office/drawing/2014/main" id="{8AEA3C47-278C-4342-9B96-F5FEBA4E2D45}"/>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1601981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6CC79282-DDC7-448E-A6E6-EA33BB1B2BC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D891C2-6D88-451E-9144-ABCDD1D04932}"/>
              </a:ext>
            </a:extLst>
          </p:cNvPr>
          <p:cNvSpPr>
            <a:spLocks noGrp="1"/>
          </p:cNvSpPr>
          <p:nvPr>
            <p:ph type="title"/>
          </p:nvPr>
        </p:nvSpPr>
        <p:spPr>
          <a:xfrm>
            <a:off x="831850" y="1709738"/>
            <a:ext cx="10515600" cy="2852737"/>
          </a:xfrm>
        </p:spPr>
        <p:txBody>
          <a:bodyPr anchor="b"/>
          <a:lstStyle>
            <a:lvl1pPr>
              <a:defRPr lang="en-IN" sz="3600" kern="1200" dirty="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424971DD-5789-4BB3-B185-3BD9357E418F}"/>
              </a:ext>
            </a:extLst>
          </p:cNvPr>
          <p:cNvSpPr>
            <a:spLocks noGrp="1"/>
          </p:cNvSpPr>
          <p:nvPr>
            <p:ph type="body" idx="1"/>
          </p:nvPr>
        </p:nvSpPr>
        <p:spPr>
          <a:xfrm>
            <a:off x="831850" y="4589463"/>
            <a:ext cx="10515600" cy="1500187"/>
          </a:xfrm>
        </p:spPr>
        <p:txBody>
          <a:bodyPr>
            <a:normAutofit/>
          </a:bodyPr>
          <a:lstStyle>
            <a:lvl1pPr marL="0" indent="0">
              <a:buNone/>
              <a:defRPr lang="en-US" sz="2400" kern="1200" dirty="0">
                <a:solidFill>
                  <a:schemeClr val="accent1">
                    <a:lumMod val="50000"/>
                  </a:schemeClr>
                </a:solidFill>
                <a:latin typeface="Arial" panose="020B0604020202020204" pitchFamily="34" charset="0"/>
                <a:ea typeface="+mj-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CFD94D-734E-465B-A3B9-FAF62D93E3F0}"/>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374933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3" descr="E:\OneDrive - Geospatial Media and Communications\Office Data\D Drive\Conference\2021\GKI DOCUMENT V2.0\GKI ppt\GKI PPT cover2.jpg">
            <a:extLst>
              <a:ext uri="{FF2B5EF4-FFF2-40B4-BE49-F238E27FC236}">
                <a16:creationId xmlns:a16="http://schemas.microsoft.com/office/drawing/2014/main" id="{DC23DD25-9D50-4F70-82B1-3E1825A716C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67315E-9C4E-4E8C-93DD-61BA4925A3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47CFECF-B8C1-4444-B6C6-9D4529F67A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6">
            <a:extLst>
              <a:ext uri="{FF2B5EF4-FFF2-40B4-BE49-F238E27FC236}">
                <a16:creationId xmlns:a16="http://schemas.microsoft.com/office/drawing/2014/main" id="{D4EEDD75-A729-4222-9083-B2AEF24B8CD1}"/>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9" name="Title 1">
            <a:extLst>
              <a:ext uri="{FF2B5EF4-FFF2-40B4-BE49-F238E27FC236}">
                <a16:creationId xmlns:a16="http://schemas.microsoft.com/office/drawing/2014/main" id="{D8914E54-CB13-4F2C-A557-70A559CB820F}"/>
              </a:ext>
            </a:extLst>
          </p:cNvPr>
          <p:cNvSpPr txBox="1">
            <a:spLocks/>
          </p:cNvSpPr>
          <p:nvPr userDrawn="1"/>
        </p:nvSpPr>
        <p:spPr>
          <a:xfrm>
            <a:off x="666749" y="298450"/>
            <a:ext cx="10848975" cy="492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70738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3" descr="E:\OneDrive - Geospatial Media and Communications\Office Data\D Drive\Conference\2021\GKI DOCUMENT V2.0\GKI ppt\GKI PPT cover2.jpg">
            <a:extLst>
              <a:ext uri="{FF2B5EF4-FFF2-40B4-BE49-F238E27FC236}">
                <a16:creationId xmlns:a16="http://schemas.microsoft.com/office/drawing/2014/main" id="{DF18C7E9-B167-4ED6-A1CB-9F2BA384075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0320210-509D-4CB2-A796-33D43022F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93867-E54D-4C5F-B6D8-FB3FF1B47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71B6BB1-C08A-4C21-92AC-F3AD1A1C7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9E9E4-6BA0-49A6-821B-1528AB8BAB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Slide Number Placeholder 8">
            <a:extLst>
              <a:ext uri="{FF2B5EF4-FFF2-40B4-BE49-F238E27FC236}">
                <a16:creationId xmlns:a16="http://schemas.microsoft.com/office/drawing/2014/main" id="{0312AD4A-CD78-4316-AD2C-3FBFDF26D37A}"/>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11" name="Title 1">
            <a:extLst>
              <a:ext uri="{FF2B5EF4-FFF2-40B4-BE49-F238E27FC236}">
                <a16:creationId xmlns:a16="http://schemas.microsoft.com/office/drawing/2014/main" id="{DC9D7FE9-981C-44DF-986C-562E4A4334EF}"/>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71112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3" descr="E:\OneDrive - Geospatial Media and Communications\Office Data\D Drive\Conference\2021\GKI DOCUMENT V2.0\GKI ppt\GKI PPT cover2.jpg">
            <a:extLst>
              <a:ext uri="{FF2B5EF4-FFF2-40B4-BE49-F238E27FC236}">
                <a16:creationId xmlns:a16="http://schemas.microsoft.com/office/drawing/2014/main" id="{82F34D95-97DA-406A-AF29-A644347E028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FD519D2-297C-49D3-BCD1-2A6AD3207510}"/>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7" name="Title 1">
            <a:extLst>
              <a:ext uri="{FF2B5EF4-FFF2-40B4-BE49-F238E27FC236}">
                <a16:creationId xmlns:a16="http://schemas.microsoft.com/office/drawing/2014/main" id="{45F466AD-A93F-47F5-90A2-9C130A803069}"/>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1412020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3" descr="E:\OneDrive - Geospatial Media and Communications\Office Data\D Drive\Conference\2021\GKI DOCUMENT V2.0\GKI ppt\GKI PPT cover2.jpg">
            <a:extLst>
              <a:ext uri="{FF2B5EF4-FFF2-40B4-BE49-F238E27FC236}">
                <a16:creationId xmlns:a16="http://schemas.microsoft.com/office/drawing/2014/main" id="{633249C2-031E-4832-9F8C-BAA9BDB8507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02FD55B-0CAD-4E77-BD7F-23D0A3C27211}"/>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6" name="Title 1">
            <a:extLst>
              <a:ext uri="{FF2B5EF4-FFF2-40B4-BE49-F238E27FC236}">
                <a16:creationId xmlns:a16="http://schemas.microsoft.com/office/drawing/2014/main" id="{F76CDE58-8911-41A7-97D9-E65D7E3A9B97}"/>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358800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3" descr="E:\OneDrive - Geospatial Media and Communications\Office Data\D Drive\Conference\2021\GKI DOCUMENT V2.0\GKI ppt\GKI PPT cover2.jpg">
            <a:extLst>
              <a:ext uri="{FF2B5EF4-FFF2-40B4-BE49-F238E27FC236}">
                <a16:creationId xmlns:a16="http://schemas.microsoft.com/office/drawing/2014/main" id="{BCB9054F-9641-4C2A-8BEE-4E108AEB84A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FD980B-3AA0-4D74-858D-5562DA7D16FE}"/>
              </a:ext>
            </a:extLst>
          </p:cNvPr>
          <p:cNvSpPr>
            <a:spLocks noGrp="1"/>
          </p:cNvSpPr>
          <p:nvPr>
            <p:ph type="title"/>
          </p:nvPr>
        </p:nvSpPr>
        <p:spPr>
          <a:xfrm>
            <a:off x="839788" y="457200"/>
            <a:ext cx="3932237" cy="1600200"/>
          </a:xfrm>
        </p:spPr>
        <p:txBody>
          <a:bodyPr anchor="b">
            <a:normAutofit/>
          </a:bodyPr>
          <a:lstStyle>
            <a:lvl1pPr>
              <a:defRPr lang="en-IN" sz="3200" kern="1200" dirty="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EAE4C57F-0EDD-4506-85BD-2FFC3E6F4BAA}"/>
              </a:ext>
            </a:extLst>
          </p:cNvPr>
          <p:cNvSpPr>
            <a:spLocks noGrp="1"/>
          </p:cNvSpPr>
          <p:nvPr>
            <p:ph idx="1"/>
          </p:nvPr>
        </p:nvSpPr>
        <p:spPr>
          <a:xfrm>
            <a:off x="5183188" y="987425"/>
            <a:ext cx="6172200" cy="4873625"/>
          </a:xfrm>
        </p:spPr>
        <p:txBody>
          <a:bodyPr/>
          <a:lstStyle>
            <a:lvl1pPr marL="0" indent="0" algn="l" defTabSz="914400" rtl="0" eaLnBrk="1" latinLnBrk="0" hangingPunct="1">
              <a:lnSpc>
                <a:spcPct val="90000"/>
              </a:lnSpc>
              <a:spcBef>
                <a:spcPct val="0"/>
              </a:spcBef>
              <a:buNone/>
              <a:defRPr lang="en-US" sz="2800" kern="1200" dirty="0">
                <a:solidFill>
                  <a:schemeClr val="accent1">
                    <a:lumMod val="50000"/>
                  </a:schemeClr>
                </a:solidFill>
                <a:latin typeface="Arial" panose="020B0604020202020204" pitchFamily="34" charset="0"/>
                <a:ea typeface="+mj-ea"/>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a:extLst>
              <a:ext uri="{FF2B5EF4-FFF2-40B4-BE49-F238E27FC236}">
                <a16:creationId xmlns:a16="http://schemas.microsoft.com/office/drawing/2014/main" id="{9CAD38BC-3D02-4763-AF53-8F645314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16ED431-B7EB-40EA-8D5F-406863BE1F63}"/>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522400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6DECCB9F-9B72-4F27-9018-6A0B71044094}" type="datetime1">
              <a:rPr lang="en-IN" smtClean="0"/>
              <a:t>16-08-2023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1069532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3" descr="E:\OneDrive - Geospatial Media and Communications\Office Data\D Drive\Conference\2021\GKI DOCUMENT V2.0\GKI ppt\GKI PPT cover2.jpg">
            <a:extLst>
              <a:ext uri="{FF2B5EF4-FFF2-40B4-BE49-F238E27FC236}">
                <a16:creationId xmlns:a16="http://schemas.microsoft.com/office/drawing/2014/main" id="{18641A13-39C3-4061-99D9-652E4CF03C5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26120A-0D87-4346-BE7E-FEB55686BA50}"/>
              </a:ext>
            </a:extLst>
          </p:cNvPr>
          <p:cNvSpPr>
            <a:spLocks noGrp="1"/>
          </p:cNvSpPr>
          <p:nvPr>
            <p:ph type="title"/>
          </p:nvPr>
        </p:nvSpPr>
        <p:spPr>
          <a:xfrm>
            <a:off x="839788" y="457200"/>
            <a:ext cx="3932237" cy="1600200"/>
          </a:xfrm>
        </p:spPr>
        <p:txBody>
          <a:bodyPr anchor="b">
            <a:normAutofit/>
          </a:bodyPr>
          <a:lstStyle>
            <a:lvl1pPr>
              <a:defRPr lang="en-IN" sz="3200" kern="1200" dirty="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5847D3B0-3FF4-45C7-BB4A-5DDF21D0D1C0}"/>
              </a:ext>
            </a:extLst>
          </p:cNvPr>
          <p:cNvSpPr>
            <a:spLocks noGrp="1"/>
          </p:cNvSpPr>
          <p:nvPr>
            <p:ph type="pic" idx="1"/>
          </p:nvPr>
        </p:nvSpPr>
        <p:spPr>
          <a:xfrm>
            <a:off x="5183188" y="987425"/>
            <a:ext cx="6172200" cy="4873625"/>
          </a:xfrm>
        </p:spPr>
        <p:txBody>
          <a:bodyPr>
            <a:normAutofit/>
          </a:bodyPr>
          <a:lstStyle>
            <a:lvl1pPr marL="0" indent="0">
              <a:buNone/>
              <a:defRPr lang="en-IN" sz="3200" kern="1200">
                <a:solidFill>
                  <a:schemeClr val="accent1">
                    <a:lumMod val="50000"/>
                  </a:schemeClr>
                </a:solidFill>
                <a:latin typeface="Arial" panose="020B0604020202020204" pitchFamily="34" charset="0"/>
                <a:ea typeface="+mj-ea"/>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32379B4-9A2F-432E-AADD-930C1C3E2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E73F272-14D2-43D6-AD8D-B9B2032139A7}"/>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382164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C95832E1-7064-4796-A4D9-66EEF9CD7CD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Text Placeholder 2">
            <a:extLst>
              <a:ext uri="{FF2B5EF4-FFF2-40B4-BE49-F238E27FC236}">
                <a16:creationId xmlns:a16="http://schemas.microsoft.com/office/drawing/2014/main" id="{2CEF9FDA-25A0-4FF3-8AAF-971FC0B82188}"/>
              </a:ext>
            </a:extLst>
          </p:cNvPr>
          <p:cNvSpPr>
            <a:spLocks noGrp="1"/>
          </p:cNvSpPr>
          <p:nvPr>
            <p:ph type="body" orient="vert" idx="1"/>
          </p:nvPr>
        </p:nvSpPr>
        <p:spPr>
          <a:xfrm>
            <a:off x="838200" y="1066800"/>
            <a:ext cx="10515600" cy="5110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E0B0890-C43B-4DC7-A981-A96AA5D1A364}"/>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8" name="Title 1">
            <a:extLst>
              <a:ext uri="{FF2B5EF4-FFF2-40B4-BE49-F238E27FC236}">
                <a16:creationId xmlns:a16="http://schemas.microsoft.com/office/drawing/2014/main" id="{00AD0BEF-AA4D-4E20-8908-D9C77939F23F}"/>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4042468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01070870-E90F-4A7E-B821-5FFF344A7AD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Text Placeholder 2">
            <a:extLst>
              <a:ext uri="{FF2B5EF4-FFF2-40B4-BE49-F238E27FC236}">
                <a16:creationId xmlns:a16="http://schemas.microsoft.com/office/drawing/2014/main" id="{17EA5A1E-4290-48A6-9891-25E02F91A019}"/>
              </a:ext>
            </a:extLst>
          </p:cNvPr>
          <p:cNvSpPr>
            <a:spLocks noGrp="1"/>
          </p:cNvSpPr>
          <p:nvPr>
            <p:ph type="body" orient="vert" idx="1"/>
          </p:nvPr>
        </p:nvSpPr>
        <p:spPr>
          <a:xfrm>
            <a:off x="838199" y="365125"/>
            <a:ext cx="91439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E57A11F3-C617-4244-85A7-148B57E2B9BD}"/>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8" name="Title 1">
            <a:extLst>
              <a:ext uri="{FF2B5EF4-FFF2-40B4-BE49-F238E27FC236}">
                <a16:creationId xmlns:a16="http://schemas.microsoft.com/office/drawing/2014/main" id="{240623F3-5B94-47C2-A491-CEE148A03600}"/>
              </a:ext>
            </a:extLst>
          </p:cNvPr>
          <p:cNvSpPr txBox="1">
            <a:spLocks/>
          </p:cNvSpPr>
          <p:nvPr userDrawn="1"/>
        </p:nvSpPr>
        <p:spPr>
          <a:xfrm rot="5400000">
            <a:off x="7790822" y="2556502"/>
            <a:ext cx="5811838" cy="1429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417076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2" descr="E:\OneDrive - Geospatial Media and Communications\Office Data\D Drive\Conference\2021\GKI DOCUMENT V2.0\GKI ppt\GKI PPT cover.jpg">
            <a:extLst>
              <a:ext uri="{FF2B5EF4-FFF2-40B4-BE49-F238E27FC236}">
                <a16:creationId xmlns:a16="http://schemas.microsoft.com/office/drawing/2014/main" id="{1980E1BE-00CB-4C4A-A389-98DBCB37636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743" y="0"/>
            <a:ext cx="12197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CCE129-1916-49AB-9ACE-1FCF5861055B}"/>
              </a:ext>
            </a:extLst>
          </p:cNvPr>
          <p:cNvSpPr>
            <a:spLocks noGrp="1"/>
          </p:cNvSpPr>
          <p:nvPr>
            <p:ph type="ctrTitle"/>
          </p:nvPr>
        </p:nvSpPr>
        <p:spPr>
          <a:xfrm>
            <a:off x="590551" y="1885950"/>
            <a:ext cx="6362700" cy="1543050"/>
          </a:xfrm>
        </p:spPr>
        <p:txBody>
          <a:bodyPr anchor="b">
            <a:noAutofit/>
          </a:bodyPr>
          <a:lstStyle>
            <a:lvl1pPr algn="l">
              <a:defRPr sz="5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32060BC9-28F0-42C8-8CEE-DCAF3C7E33DB}"/>
              </a:ext>
            </a:extLst>
          </p:cNvPr>
          <p:cNvSpPr>
            <a:spLocks noGrp="1"/>
          </p:cNvSpPr>
          <p:nvPr>
            <p:ph type="subTitle" idx="1"/>
          </p:nvPr>
        </p:nvSpPr>
        <p:spPr>
          <a:xfrm>
            <a:off x="590551" y="4819649"/>
            <a:ext cx="4352925" cy="352425"/>
          </a:xfrm>
        </p:spPr>
        <p:txBody>
          <a:bodyPr>
            <a:noAutofit/>
          </a:bodyPr>
          <a:lstStyle>
            <a:lvl1pPr marL="0" indent="0" algn="l">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161976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68F767A8-94A1-4C49-BF2D-43DF5685C58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0ABE43A-7B8A-45FE-8A20-2CA393AFDE67}"/>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776B5037-4692-4CE3-90B2-2423190C86C4}"/>
              </a:ext>
            </a:extLst>
          </p:cNvPr>
          <p:cNvSpPr>
            <a:spLocks noGrp="1"/>
          </p:cNvSpPr>
          <p:nvPr>
            <p:ph idx="1"/>
          </p:nvPr>
        </p:nvSpPr>
        <p:spPr>
          <a:xfrm>
            <a:off x="666750" y="1149467"/>
            <a:ext cx="10848975" cy="5027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Slide Number Placeholder 5">
            <a:extLst>
              <a:ext uri="{FF2B5EF4-FFF2-40B4-BE49-F238E27FC236}">
                <a16:creationId xmlns:a16="http://schemas.microsoft.com/office/drawing/2014/main" id="{8AEA3C47-278C-4342-9B96-F5FEBA4E2D45}"/>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4110149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6CC79282-DDC7-448E-A6E6-EA33BB1B2BC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D891C2-6D88-451E-9144-ABCDD1D04932}"/>
              </a:ext>
            </a:extLst>
          </p:cNvPr>
          <p:cNvSpPr>
            <a:spLocks noGrp="1"/>
          </p:cNvSpPr>
          <p:nvPr>
            <p:ph type="title"/>
          </p:nvPr>
        </p:nvSpPr>
        <p:spPr>
          <a:xfrm>
            <a:off x="831850" y="1709738"/>
            <a:ext cx="10515600" cy="2852737"/>
          </a:xfrm>
        </p:spPr>
        <p:txBody>
          <a:bodyPr anchor="b"/>
          <a:lstStyle>
            <a:lvl1pPr>
              <a:defRPr lang="en-IN" sz="3600" kern="1200" dirty="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424971DD-5789-4BB3-B185-3BD9357E418F}"/>
              </a:ext>
            </a:extLst>
          </p:cNvPr>
          <p:cNvSpPr>
            <a:spLocks noGrp="1"/>
          </p:cNvSpPr>
          <p:nvPr>
            <p:ph type="body" idx="1"/>
          </p:nvPr>
        </p:nvSpPr>
        <p:spPr>
          <a:xfrm>
            <a:off x="831850" y="4589463"/>
            <a:ext cx="10515600" cy="1500187"/>
          </a:xfrm>
        </p:spPr>
        <p:txBody>
          <a:bodyPr>
            <a:normAutofit/>
          </a:bodyPr>
          <a:lstStyle>
            <a:lvl1pPr marL="0" indent="0">
              <a:buNone/>
              <a:defRPr lang="en-US" sz="2400" kern="1200" dirty="0">
                <a:solidFill>
                  <a:schemeClr val="accent1">
                    <a:lumMod val="50000"/>
                  </a:schemeClr>
                </a:solidFill>
                <a:latin typeface="Arial" panose="020B0604020202020204" pitchFamily="34" charset="0"/>
                <a:ea typeface="+mj-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6CFD94D-734E-465B-A3B9-FAF62D93E3F0}"/>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47228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3" descr="E:\OneDrive - Geospatial Media and Communications\Office Data\D Drive\Conference\2021\GKI DOCUMENT V2.0\GKI ppt\GKI PPT cover2.jpg">
            <a:extLst>
              <a:ext uri="{FF2B5EF4-FFF2-40B4-BE49-F238E27FC236}">
                <a16:creationId xmlns:a16="http://schemas.microsoft.com/office/drawing/2014/main" id="{DC23DD25-9D50-4F70-82B1-3E1825A716C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67315E-9C4E-4E8C-93DD-61BA4925A3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47CFECF-B8C1-4444-B6C6-9D4529F67A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6">
            <a:extLst>
              <a:ext uri="{FF2B5EF4-FFF2-40B4-BE49-F238E27FC236}">
                <a16:creationId xmlns:a16="http://schemas.microsoft.com/office/drawing/2014/main" id="{D4EEDD75-A729-4222-9083-B2AEF24B8CD1}"/>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9" name="Title 1">
            <a:extLst>
              <a:ext uri="{FF2B5EF4-FFF2-40B4-BE49-F238E27FC236}">
                <a16:creationId xmlns:a16="http://schemas.microsoft.com/office/drawing/2014/main" id="{D8914E54-CB13-4F2C-A557-70A559CB820F}"/>
              </a:ext>
            </a:extLst>
          </p:cNvPr>
          <p:cNvSpPr txBox="1">
            <a:spLocks/>
          </p:cNvSpPr>
          <p:nvPr userDrawn="1"/>
        </p:nvSpPr>
        <p:spPr>
          <a:xfrm>
            <a:off x="666749" y="298450"/>
            <a:ext cx="10848975" cy="492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2286654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3" descr="E:\OneDrive - Geospatial Media and Communications\Office Data\D Drive\Conference\2021\GKI DOCUMENT V2.0\GKI ppt\GKI PPT cover2.jpg">
            <a:extLst>
              <a:ext uri="{FF2B5EF4-FFF2-40B4-BE49-F238E27FC236}">
                <a16:creationId xmlns:a16="http://schemas.microsoft.com/office/drawing/2014/main" id="{DF18C7E9-B167-4ED6-A1CB-9F2BA384075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0320210-509D-4CB2-A796-33D43022F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93867-E54D-4C5F-B6D8-FB3FF1B47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71B6BB1-C08A-4C21-92AC-F3AD1A1C7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D9E9E4-6BA0-49A6-821B-1528AB8BAB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Slide Number Placeholder 8">
            <a:extLst>
              <a:ext uri="{FF2B5EF4-FFF2-40B4-BE49-F238E27FC236}">
                <a16:creationId xmlns:a16="http://schemas.microsoft.com/office/drawing/2014/main" id="{0312AD4A-CD78-4316-AD2C-3FBFDF26D37A}"/>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11" name="Title 1">
            <a:extLst>
              <a:ext uri="{FF2B5EF4-FFF2-40B4-BE49-F238E27FC236}">
                <a16:creationId xmlns:a16="http://schemas.microsoft.com/office/drawing/2014/main" id="{DC9D7FE9-981C-44DF-986C-562E4A4334EF}"/>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16068063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3" descr="E:\OneDrive - Geospatial Media and Communications\Office Data\D Drive\Conference\2021\GKI DOCUMENT V2.0\GKI ppt\GKI PPT cover2.jpg">
            <a:extLst>
              <a:ext uri="{FF2B5EF4-FFF2-40B4-BE49-F238E27FC236}">
                <a16:creationId xmlns:a16="http://schemas.microsoft.com/office/drawing/2014/main" id="{82F34D95-97DA-406A-AF29-A644347E028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FD519D2-297C-49D3-BCD1-2A6AD3207510}"/>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7" name="Title 1">
            <a:extLst>
              <a:ext uri="{FF2B5EF4-FFF2-40B4-BE49-F238E27FC236}">
                <a16:creationId xmlns:a16="http://schemas.microsoft.com/office/drawing/2014/main" id="{45F466AD-A93F-47F5-90A2-9C130A803069}"/>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3915391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3" descr="E:\OneDrive - Geospatial Media and Communications\Office Data\D Drive\Conference\2021\GKI DOCUMENT V2.0\GKI ppt\GKI PPT cover2.jpg">
            <a:extLst>
              <a:ext uri="{FF2B5EF4-FFF2-40B4-BE49-F238E27FC236}">
                <a16:creationId xmlns:a16="http://schemas.microsoft.com/office/drawing/2014/main" id="{633249C2-031E-4832-9F8C-BAA9BDB8507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02FD55B-0CAD-4E77-BD7F-23D0A3C27211}"/>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6" name="Title 1">
            <a:extLst>
              <a:ext uri="{FF2B5EF4-FFF2-40B4-BE49-F238E27FC236}">
                <a16:creationId xmlns:a16="http://schemas.microsoft.com/office/drawing/2014/main" id="{F76CDE58-8911-41A7-97D9-E65D7E3A9B97}"/>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1159747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C0DDB5-EBB9-4D91-944D-B7A0CB0817F1}" type="datetime1">
              <a:rPr lang="en-IN" smtClean="0"/>
              <a:t>16-08-2023</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3194367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3" descr="E:\OneDrive - Geospatial Media and Communications\Office Data\D Drive\Conference\2021\GKI DOCUMENT V2.0\GKI ppt\GKI PPT cover2.jpg">
            <a:extLst>
              <a:ext uri="{FF2B5EF4-FFF2-40B4-BE49-F238E27FC236}">
                <a16:creationId xmlns:a16="http://schemas.microsoft.com/office/drawing/2014/main" id="{BCB9054F-9641-4C2A-8BEE-4E108AEB84A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FD980B-3AA0-4D74-858D-5562DA7D16FE}"/>
              </a:ext>
            </a:extLst>
          </p:cNvPr>
          <p:cNvSpPr>
            <a:spLocks noGrp="1"/>
          </p:cNvSpPr>
          <p:nvPr>
            <p:ph type="title"/>
          </p:nvPr>
        </p:nvSpPr>
        <p:spPr>
          <a:xfrm>
            <a:off x="839788" y="457200"/>
            <a:ext cx="3932237" cy="1600200"/>
          </a:xfrm>
        </p:spPr>
        <p:txBody>
          <a:bodyPr anchor="b">
            <a:normAutofit/>
          </a:bodyPr>
          <a:lstStyle>
            <a:lvl1pPr>
              <a:defRPr lang="en-IN" sz="3200" kern="1200" dirty="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EAE4C57F-0EDD-4506-85BD-2FFC3E6F4BAA}"/>
              </a:ext>
            </a:extLst>
          </p:cNvPr>
          <p:cNvSpPr>
            <a:spLocks noGrp="1"/>
          </p:cNvSpPr>
          <p:nvPr>
            <p:ph idx="1"/>
          </p:nvPr>
        </p:nvSpPr>
        <p:spPr>
          <a:xfrm>
            <a:off x="5183188" y="987425"/>
            <a:ext cx="6172200" cy="4873625"/>
          </a:xfrm>
        </p:spPr>
        <p:txBody>
          <a:bodyPr/>
          <a:lstStyle>
            <a:lvl1pPr marL="0" indent="0" algn="l" defTabSz="914400" rtl="0" eaLnBrk="1" latinLnBrk="0" hangingPunct="1">
              <a:lnSpc>
                <a:spcPct val="90000"/>
              </a:lnSpc>
              <a:spcBef>
                <a:spcPct val="0"/>
              </a:spcBef>
              <a:buNone/>
              <a:defRPr lang="en-US" sz="2800" kern="1200" dirty="0">
                <a:solidFill>
                  <a:schemeClr val="accent1">
                    <a:lumMod val="50000"/>
                  </a:schemeClr>
                </a:solidFill>
                <a:latin typeface="Arial" panose="020B0604020202020204" pitchFamily="34" charset="0"/>
                <a:ea typeface="+mj-ea"/>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a:extLst>
              <a:ext uri="{FF2B5EF4-FFF2-40B4-BE49-F238E27FC236}">
                <a16:creationId xmlns:a16="http://schemas.microsoft.com/office/drawing/2014/main" id="{9CAD38BC-3D02-4763-AF53-8F645314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16ED431-B7EB-40EA-8D5F-406863BE1F63}"/>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167778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3" descr="E:\OneDrive - Geospatial Media and Communications\Office Data\D Drive\Conference\2021\GKI DOCUMENT V2.0\GKI ppt\GKI PPT cover2.jpg">
            <a:extLst>
              <a:ext uri="{FF2B5EF4-FFF2-40B4-BE49-F238E27FC236}">
                <a16:creationId xmlns:a16="http://schemas.microsoft.com/office/drawing/2014/main" id="{18641A13-39C3-4061-99D9-652E4CF03C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26120A-0D87-4346-BE7E-FEB55686BA50}"/>
              </a:ext>
            </a:extLst>
          </p:cNvPr>
          <p:cNvSpPr>
            <a:spLocks noGrp="1"/>
          </p:cNvSpPr>
          <p:nvPr>
            <p:ph type="title"/>
          </p:nvPr>
        </p:nvSpPr>
        <p:spPr>
          <a:xfrm>
            <a:off x="839788" y="457200"/>
            <a:ext cx="3932237" cy="1600200"/>
          </a:xfrm>
        </p:spPr>
        <p:txBody>
          <a:bodyPr anchor="b">
            <a:normAutofit/>
          </a:bodyPr>
          <a:lstStyle>
            <a:lvl1pPr>
              <a:defRPr lang="en-IN" sz="3200" kern="1200" dirty="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5847D3B0-3FF4-45C7-BB4A-5DDF21D0D1C0}"/>
              </a:ext>
            </a:extLst>
          </p:cNvPr>
          <p:cNvSpPr>
            <a:spLocks noGrp="1"/>
          </p:cNvSpPr>
          <p:nvPr>
            <p:ph type="pic" idx="1"/>
          </p:nvPr>
        </p:nvSpPr>
        <p:spPr>
          <a:xfrm>
            <a:off x="5183188" y="987425"/>
            <a:ext cx="6172200" cy="4873625"/>
          </a:xfrm>
        </p:spPr>
        <p:txBody>
          <a:bodyPr>
            <a:normAutofit/>
          </a:bodyPr>
          <a:lstStyle>
            <a:lvl1pPr marL="0" indent="0">
              <a:buNone/>
              <a:defRPr lang="en-IN" sz="3200" kern="1200">
                <a:solidFill>
                  <a:schemeClr val="accent1">
                    <a:lumMod val="50000"/>
                  </a:schemeClr>
                </a:solidFill>
                <a:latin typeface="Arial" panose="020B0604020202020204" pitchFamily="34" charset="0"/>
                <a:ea typeface="+mj-ea"/>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32379B4-9A2F-432E-AADD-930C1C3E2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E73F272-14D2-43D6-AD8D-B9B2032139A7}"/>
              </a:ext>
            </a:extLst>
          </p:cNvPr>
          <p:cNvSpPr>
            <a:spLocks noGrp="1"/>
          </p:cNvSpPr>
          <p:nvPr>
            <p:ph type="sldNum" sz="quarter" idx="12"/>
          </p:nvPr>
        </p:nvSpPr>
        <p:spPr/>
        <p:txBody>
          <a:bodyPr/>
          <a:lstStyle/>
          <a:p>
            <a:fld id="{E3FD3370-E5F5-4985-AAF1-4C87CAF6BD99}" type="slidenum">
              <a:rPr lang="en-IN" smtClean="0"/>
              <a:t>‹#›</a:t>
            </a:fld>
            <a:endParaRPr lang="en-IN" dirty="0"/>
          </a:p>
        </p:txBody>
      </p:sp>
    </p:spTree>
    <p:extLst>
      <p:ext uri="{BB962C8B-B14F-4D97-AF65-F5344CB8AC3E}">
        <p14:creationId xmlns:p14="http://schemas.microsoft.com/office/powerpoint/2010/main" val="3867228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C95832E1-7064-4796-A4D9-66EEF9CD7CD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Text Placeholder 2">
            <a:extLst>
              <a:ext uri="{FF2B5EF4-FFF2-40B4-BE49-F238E27FC236}">
                <a16:creationId xmlns:a16="http://schemas.microsoft.com/office/drawing/2014/main" id="{2CEF9FDA-25A0-4FF3-8AAF-971FC0B82188}"/>
              </a:ext>
            </a:extLst>
          </p:cNvPr>
          <p:cNvSpPr>
            <a:spLocks noGrp="1"/>
          </p:cNvSpPr>
          <p:nvPr>
            <p:ph type="body" orient="vert" idx="1"/>
          </p:nvPr>
        </p:nvSpPr>
        <p:spPr>
          <a:xfrm>
            <a:off x="838200" y="1066800"/>
            <a:ext cx="10515600" cy="5110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9E0B0890-C43B-4DC7-A981-A96AA5D1A364}"/>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8" name="Title 1">
            <a:extLst>
              <a:ext uri="{FF2B5EF4-FFF2-40B4-BE49-F238E27FC236}">
                <a16:creationId xmlns:a16="http://schemas.microsoft.com/office/drawing/2014/main" id="{00AD0BEF-AA4D-4E20-8908-D9C77939F23F}"/>
              </a:ext>
            </a:extLst>
          </p:cNvPr>
          <p:cNvSpPr>
            <a:spLocks noGrp="1"/>
          </p:cNvSpPr>
          <p:nvPr>
            <p:ph type="title"/>
          </p:nvPr>
        </p:nvSpPr>
        <p:spPr>
          <a:xfrm>
            <a:off x="666749" y="298450"/>
            <a:ext cx="10848975" cy="492125"/>
          </a:xfrm>
        </p:spPr>
        <p:txBody>
          <a:bodyPr>
            <a:no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3334675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3" descr="E:\OneDrive - Geospatial Media and Communications\Office Data\D Drive\Conference\2021\GKI DOCUMENT V2.0\GKI ppt\GKI PPT cover2.jpg">
            <a:extLst>
              <a:ext uri="{FF2B5EF4-FFF2-40B4-BE49-F238E27FC236}">
                <a16:creationId xmlns:a16="http://schemas.microsoft.com/office/drawing/2014/main" id="{01070870-E90F-4A7E-B821-5FFF344A7AD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0442"/>
            <a:ext cx="12186868" cy="6918441"/>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Text Placeholder 2">
            <a:extLst>
              <a:ext uri="{FF2B5EF4-FFF2-40B4-BE49-F238E27FC236}">
                <a16:creationId xmlns:a16="http://schemas.microsoft.com/office/drawing/2014/main" id="{17EA5A1E-4290-48A6-9891-25E02F91A019}"/>
              </a:ext>
            </a:extLst>
          </p:cNvPr>
          <p:cNvSpPr>
            <a:spLocks noGrp="1"/>
          </p:cNvSpPr>
          <p:nvPr>
            <p:ph type="body" orient="vert" idx="1"/>
          </p:nvPr>
        </p:nvSpPr>
        <p:spPr>
          <a:xfrm>
            <a:off x="838199" y="365125"/>
            <a:ext cx="91439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a:extLst>
              <a:ext uri="{FF2B5EF4-FFF2-40B4-BE49-F238E27FC236}">
                <a16:creationId xmlns:a16="http://schemas.microsoft.com/office/drawing/2014/main" id="{E57A11F3-C617-4244-85A7-148B57E2B9BD}"/>
              </a:ext>
            </a:extLst>
          </p:cNvPr>
          <p:cNvSpPr>
            <a:spLocks noGrp="1"/>
          </p:cNvSpPr>
          <p:nvPr>
            <p:ph type="sldNum" sz="quarter" idx="12"/>
          </p:nvPr>
        </p:nvSpPr>
        <p:spPr/>
        <p:txBody>
          <a:bodyPr/>
          <a:lstStyle/>
          <a:p>
            <a:fld id="{E3FD3370-E5F5-4985-AAF1-4C87CAF6BD99}" type="slidenum">
              <a:rPr lang="en-IN" smtClean="0"/>
              <a:t>‹#›</a:t>
            </a:fld>
            <a:endParaRPr lang="en-IN" dirty="0"/>
          </a:p>
        </p:txBody>
      </p:sp>
      <p:sp>
        <p:nvSpPr>
          <p:cNvPr id="8" name="Title 1">
            <a:extLst>
              <a:ext uri="{FF2B5EF4-FFF2-40B4-BE49-F238E27FC236}">
                <a16:creationId xmlns:a16="http://schemas.microsoft.com/office/drawing/2014/main" id="{240623F3-5B94-47C2-A491-CEE148A03600}"/>
              </a:ext>
            </a:extLst>
          </p:cNvPr>
          <p:cNvSpPr txBox="1">
            <a:spLocks/>
          </p:cNvSpPr>
          <p:nvPr userDrawn="1"/>
        </p:nvSpPr>
        <p:spPr>
          <a:xfrm rot="5400000">
            <a:off x="7790822" y="2556502"/>
            <a:ext cx="5811838" cy="14290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US" dirty="0"/>
              <a:t>Click to edit Master title style</a:t>
            </a:r>
            <a:endParaRPr lang="en-IN" dirty="0"/>
          </a:p>
        </p:txBody>
      </p:sp>
    </p:spTree>
    <p:extLst>
      <p:ext uri="{BB962C8B-B14F-4D97-AF65-F5344CB8AC3E}">
        <p14:creationId xmlns:p14="http://schemas.microsoft.com/office/powerpoint/2010/main" val="2836282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15C81CED-5E5D-47DC-B8CD-C633B96AF1D8}" type="datetime1">
              <a:rPr lang="en-IN" smtClean="0"/>
              <a:t>16-08-2023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4570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5F2CDBBF-9C05-4812-A229-5131B7333971}" type="datetime1">
              <a:rPr lang="en-IN" smtClean="0"/>
              <a:t>16-08-2023</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28267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47DA2F8-FDB9-4A9D-8090-96239FED53E1}" type="datetime1">
              <a:rPr lang="en-IN" smtClean="0"/>
              <a:t>16-08-2023</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372934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E11AA0-7EF6-436F-8BDF-A67E08F74F51}" type="datetime1">
              <a:rPr lang="en-IN" smtClean="0"/>
              <a:t>16-08-2023</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255204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C63127-1CF7-4A69-BC83-7D928B227762}" type="datetime1">
              <a:rPr lang="en-IN" smtClean="0"/>
              <a:t>16-08-2023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93432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4CDA97-DC18-4AD5-9B31-D481F79FE149}" type="datetime1">
              <a:rPr lang="en-IN" smtClean="0"/>
              <a:t>16-08-2023</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09913104-C3C5-4CD1-BAC8-4287E5E0619E}" type="slidenum">
              <a:rPr lang="en-IN" smtClean="0"/>
              <a:t>‹#›</a:t>
            </a:fld>
            <a:endParaRPr lang="en-IN" dirty="0"/>
          </a:p>
        </p:txBody>
      </p:sp>
    </p:spTree>
    <p:extLst>
      <p:ext uri="{BB962C8B-B14F-4D97-AF65-F5344CB8AC3E}">
        <p14:creationId xmlns:p14="http://schemas.microsoft.com/office/powerpoint/2010/main" val="418328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A2B1B-B9AB-46C4-AB1D-69239052CA4D}" type="datetime1">
              <a:rPr lang="en-IN" smtClean="0"/>
              <a:t>16-08-2023</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13104-C3C5-4CD1-BAC8-4287E5E0619E}" type="slidenum">
              <a:rPr lang="en-IN" smtClean="0"/>
              <a:t>‹#›</a:t>
            </a:fld>
            <a:endParaRPr lang="en-IN" dirty="0"/>
          </a:p>
        </p:txBody>
      </p:sp>
    </p:spTree>
    <p:extLst>
      <p:ext uri="{BB962C8B-B14F-4D97-AF65-F5344CB8AC3E}">
        <p14:creationId xmlns:p14="http://schemas.microsoft.com/office/powerpoint/2010/main" val="34043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1F69D-99CC-49D7-9ADF-141F337B64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7520BDC-E240-4CB3-99B1-0A6382E46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116435D-941C-4A6A-BE75-C127DED00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771C6-DEC4-4B9F-9C72-3676BD5A7B38}" type="datetimeFigureOut">
              <a:rPr lang="en-IN" smtClean="0"/>
              <a:t>16-08-2023</a:t>
            </a:fld>
            <a:endParaRPr lang="en-IN" dirty="0"/>
          </a:p>
        </p:txBody>
      </p:sp>
      <p:sp>
        <p:nvSpPr>
          <p:cNvPr id="5" name="Footer Placeholder 4">
            <a:extLst>
              <a:ext uri="{FF2B5EF4-FFF2-40B4-BE49-F238E27FC236}">
                <a16:creationId xmlns:a16="http://schemas.microsoft.com/office/drawing/2014/main" id="{29D4158E-0A1D-4DF0-8361-B9E2076208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8E326E73-0EEF-4431-9E1A-50DAA793F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D3370-E5F5-4985-AAF1-4C87CAF6BD99}" type="slidenum">
              <a:rPr lang="en-IN" smtClean="0"/>
              <a:t>‹#›</a:t>
            </a:fld>
            <a:endParaRPr lang="en-IN" dirty="0"/>
          </a:p>
        </p:txBody>
      </p:sp>
    </p:spTree>
    <p:extLst>
      <p:ext uri="{BB962C8B-B14F-4D97-AF65-F5344CB8AC3E}">
        <p14:creationId xmlns:p14="http://schemas.microsoft.com/office/powerpoint/2010/main" val="1107683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1F69D-99CC-49D7-9ADF-141F337B64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7520BDC-E240-4CB3-99B1-0A6382E46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116435D-941C-4A6A-BE75-C127DED00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771C6-DEC4-4B9F-9C72-3676BD5A7B38}" type="datetimeFigureOut">
              <a:rPr lang="en-IN" smtClean="0"/>
              <a:t>16-08-2023</a:t>
            </a:fld>
            <a:endParaRPr lang="en-IN" dirty="0"/>
          </a:p>
        </p:txBody>
      </p:sp>
      <p:sp>
        <p:nvSpPr>
          <p:cNvPr id="5" name="Footer Placeholder 4">
            <a:extLst>
              <a:ext uri="{FF2B5EF4-FFF2-40B4-BE49-F238E27FC236}">
                <a16:creationId xmlns:a16="http://schemas.microsoft.com/office/drawing/2014/main" id="{29D4158E-0A1D-4DF0-8361-B9E2076208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8E326E73-0EEF-4431-9E1A-50DAA793F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D3370-E5F5-4985-AAF1-4C87CAF6BD99}" type="slidenum">
              <a:rPr lang="en-IN" smtClean="0"/>
              <a:t>‹#›</a:t>
            </a:fld>
            <a:endParaRPr lang="en-IN" dirty="0"/>
          </a:p>
        </p:txBody>
      </p:sp>
    </p:spTree>
    <p:extLst>
      <p:ext uri="{BB962C8B-B14F-4D97-AF65-F5344CB8AC3E}">
        <p14:creationId xmlns:p14="http://schemas.microsoft.com/office/powerpoint/2010/main" val="2019184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geospatialworld.net/consulting/gw-assets/pdf/Draft-GKI-Proposition-Document.pdf" TargetMode="External"/><Relationship Id="rId5" Type="http://schemas.openxmlformats.org/officeDocument/2006/relationships/hyperlink" Target="https://b24-snpob1.bitrix24.site/GKI-Phase-2-Report-Download-2022" TargetMode="External"/><Relationship Id="rId4" Type="http://schemas.openxmlformats.org/officeDocument/2006/relationships/hyperlink" Target="https://www.geospatialworld.net/gw-assets/pdf/GKI-White-Paper.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BF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715D78-1975-6648-B247-92AD297FB4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62928"/>
            <a:ext cx="12192000" cy="195072"/>
          </a:xfrm>
          <a:prstGeom prst="rect">
            <a:avLst/>
          </a:prstGeom>
        </p:spPr>
      </p:pic>
      <p:pic>
        <p:nvPicPr>
          <p:cNvPr id="3" name="Picture 2" descr="A picture containing text, map&#10;&#10;Description automatically generated">
            <a:extLst>
              <a:ext uri="{FF2B5EF4-FFF2-40B4-BE49-F238E27FC236}">
                <a16:creationId xmlns:a16="http://schemas.microsoft.com/office/drawing/2014/main" id="{0003A8F9-2B9E-9343-A6DC-B3C1B77E810D}"/>
              </a:ext>
            </a:extLst>
          </p:cNvPr>
          <p:cNvPicPr>
            <a:picLocks noChangeAspect="1"/>
          </p:cNvPicPr>
          <p:nvPr/>
        </p:nvPicPr>
        <p:blipFill rotWithShape="1">
          <a:blip r:embed="rId4">
            <a:extLst>
              <a:ext uri="{28A0092B-C50C-407E-A947-70E740481C1C}">
                <a14:useLocalDpi xmlns:a14="http://schemas.microsoft.com/office/drawing/2010/main" val="0"/>
              </a:ext>
            </a:extLst>
          </a:blip>
          <a:srcRect l="-5846" t="12878" r="1" b="14129"/>
          <a:stretch/>
        </p:blipFill>
        <p:spPr>
          <a:xfrm>
            <a:off x="2530366" y="-50800"/>
            <a:ext cx="9661634" cy="6662928"/>
          </a:xfrm>
          <a:prstGeom prst="rect">
            <a:avLst/>
          </a:prstGeom>
        </p:spPr>
      </p:pic>
      <p:sp>
        <p:nvSpPr>
          <p:cNvPr id="6" name="Subtitle 6">
            <a:extLst>
              <a:ext uri="{FF2B5EF4-FFF2-40B4-BE49-F238E27FC236}">
                <a16:creationId xmlns:a16="http://schemas.microsoft.com/office/drawing/2014/main" id="{7E0E374C-263D-4AAD-835D-44060F89AC7B}"/>
              </a:ext>
            </a:extLst>
          </p:cNvPr>
          <p:cNvSpPr>
            <a:spLocks noGrp="1"/>
          </p:cNvSpPr>
          <p:nvPr>
            <p:ph type="subTitle" idx="1"/>
          </p:nvPr>
        </p:nvSpPr>
        <p:spPr>
          <a:xfrm>
            <a:off x="350066" y="2996198"/>
            <a:ext cx="6943317" cy="2879061"/>
          </a:xfrm>
        </p:spPr>
        <p:txBody>
          <a:bodyPr>
            <a:noAutofit/>
          </a:bodyPr>
          <a:lstStyle/>
          <a:p>
            <a:r>
              <a:rPr lang="en-GB" sz="3600" b="1" dirty="0">
                <a:solidFill>
                  <a:srgbClr val="002060"/>
                </a:solidFill>
                <a:latin typeface="Arial" panose="020B0604020202020204" pitchFamily="34" charset="0"/>
                <a:ea typeface="Krungthep" panose="02000400000000000000" pitchFamily="2" charset="-34"/>
                <a:cs typeface="Arial" panose="020B0604020202020204" pitchFamily="34" charset="0"/>
              </a:rPr>
              <a:t>Geospatial Knowledge at the Heart of Tomorrow’s Global Digital Society</a:t>
            </a:r>
          </a:p>
          <a:p>
            <a:r>
              <a:rPr lang="en-GB" sz="2800" b="1" dirty="0">
                <a:solidFill>
                  <a:schemeClr val="tx1">
                    <a:lumMod val="95000"/>
                    <a:lumOff val="5000"/>
                  </a:schemeClr>
                </a:solidFill>
                <a:ea typeface="Krungthep" panose="02000400000000000000" pitchFamily="2" charset="-34"/>
                <a:cs typeface="Krungthep" panose="02000400000000000000" pitchFamily="2" charset="-34"/>
              </a:rPr>
              <a:t>John </a:t>
            </a:r>
            <a:r>
              <a:rPr lang="en-IN" sz="2800" b="1" dirty="0">
                <a:solidFill>
                  <a:schemeClr val="tx1">
                    <a:lumMod val="95000"/>
                    <a:lumOff val="5000"/>
                  </a:schemeClr>
                </a:solidFill>
                <a:ea typeface="Krungthep" panose="02000400000000000000" pitchFamily="2" charset="-34"/>
                <a:cs typeface="Krungthep" panose="02000400000000000000" pitchFamily="2" charset="-34"/>
              </a:rPr>
              <a:t>Kedar</a:t>
            </a:r>
          </a:p>
          <a:p>
            <a:r>
              <a:rPr lang="en-IN" sz="2000" b="1" dirty="0">
                <a:solidFill>
                  <a:schemeClr val="tx1">
                    <a:lumMod val="95000"/>
                    <a:lumOff val="5000"/>
                  </a:schemeClr>
                </a:solidFill>
                <a:ea typeface="Krungthep" panose="02000400000000000000" pitchFamily="2" charset="-34"/>
                <a:cs typeface="Krungthep" panose="02000400000000000000" pitchFamily="2" charset="-34"/>
              </a:rPr>
              <a:t>17</a:t>
            </a:r>
            <a:r>
              <a:rPr lang="en-IN" sz="2000" b="1" baseline="30000" dirty="0">
                <a:solidFill>
                  <a:schemeClr val="tx1">
                    <a:lumMod val="95000"/>
                    <a:lumOff val="5000"/>
                  </a:schemeClr>
                </a:solidFill>
                <a:ea typeface="Krungthep" panose="02000400000000000000" pitchFamily="2" charset="-34"/>
                <a:cs typeface="Krungthep" panose="02000400000000000000" pitchFamily="2" charset="-34"/>
              </a:rPr>
              <a:t>th</a:t>
            </a:r>
            <a:r>
              <a:rPr lang="en-IN" sz="2000" b="1" dirty="0">
                <a:solidFill>
                  <a:schemeClr val="tx1">
                    <a:lumMod val="95000"/>
                    <a:lumOff val="5000"/>
                  </a:schemeClr>
                </a:solidFill>
                <a:ea typeface="Krungthep" panose="02000400000000000000" pitchFamily="2" charset="-34"/>
                <a:cs typeface="Krungthep" panose="02000400000000000000" pitchFamily="2" charset="-34"/>
              </a:rPr>
              <a:t> August 2023</a:t>
            </a:r>
            <a:endParaRPr lang="en-IN" sz="1600" b="1" dirty="0">
              <a:solidFill>
                <a:schemeClr val="tx1">
                  <a:lumMod val="95000"/>
                  <a:lumOff val="5000"/>
                </a:schemeClr>
              </a:solidFill>
              <a:ea typeface="Krungthep" panose="02000400000000000000" pitchFamily="2" charset="-34"/>
              <a:cs typeface="Krungthep" panose="02000400000000000000" pitchFamily="2" charset="-34"/>
            </a:endParaRPr>
          </a:p>
        </p:txBody>
      </p:sp>
      <p:pic>
        <p:nvPicPr>
          <p:cNvPr id="9" name="Picture 8" descr="A picture containing text, sign&#10;&#10;Description automatically generated">
            <a:extLst>
              <a:ext uri="{FF2B5EF4-FFF2-40B4-BE49-F238E27FC236}">
                <a16:creationId xmlns:a16="http://schemas.microsoft.com/office/drawing/2014/main" id="{D898DCF2-B7AE-3448-A6A7-467F5D020D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40" y="671830"/>
            <a:ext cx="6121400" cy="1536700"/>
          </a:xfrm>
          <a:prstGeom prst="rect">
            <a:avLst/>
          </a:prstGeom>
        </p:spPr>
      </p:pic>
      <p:pic>
        <p:nvPicPr>
          <p:cNvPr id="11" name="Picture 10" descr="Text&#10;&#10;Description automatically generated">
            <a:extLst>
              <a:ext uri="{FF2B5EF4-FFF2-40B4-BE49-F238E27FC236}">
                <a16:creationId xmlns:a16="http://schemas.microsoft.com/office/drawing/2014/main" id="{F1ECBF6F-C20A-C542-BC13-2538B456D06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945" t="-7735"/>
          <a:stretch/>
        </p:blipFill>
        <p:spPr>
          <a:xfrm>
            <a:off x="11447363" y="5833641"/>
            <a:ext cx="622862" cy="602017"/>
          </a:xfrm>
          <a:prstGeom prst="rect">
            <a:avLst/>
          </a:prstGeom>
        </p:spPr>
      </p:pic>
      <p:pic>
        <p:nvPicPr>
          <p:cNvPr id="8" name="Picture 7" descr="Logo, company name&#10;&#10;Description automatically generated">
            <a:extLst>
              <a:ext uri="{FF2B5EF4-FFF2-40B4-BE49-F238E27FC236}">
                <a16:creationId xmlns:a16="http://schemas.microsoft.com/office/drawing/2014/main" id="{1BD04F70-6353-4EEE-B893-5880C4C6FB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720" y="5741043"/>
            <a:ext cx="1514705" cy="871995"/>
          </a:xfrm>
          <a:prstGeom prst="rect">
            <a:avLst/>
          </a:prstGeom>
        </p:spPr>
      </p:pic>
    </p:spTree>
    <p:extLst>
      <p:ext uri="{BB962C8B-B14F-4D97-AF65-F5344CB8AC3E}">
        <p14:creationId xmlns:p14="http://schemas.microsoft.com/office/powerpoint/2010/main" val="1257549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DDD8-0309-4A75-87B7-207279986387}"/>
              </a:ext>
            </a:extLst>
          </p:cNvPr>
          <p:cNvSpPr>
            <a:spLocks noGrp="1"/>
          </p:cNvSpPr>
          <p:nvPr>
            <p:ph type="title"/>
          </p:nvPr>
        </p:nvSpPr>
        <p:spPr/>
        <p:txBody>
          <a:bodyPr/>
          <a:lstStyle/>
          <a:p>
            <a:r>
              <a:rPr lang="en-US" dirty="0"/>
              <a:t>GKI Project Year 2 User Industry Focus</a:t>
            </a:r>
            <a:endParaRPr lang="en-IN" dirty="0"/>
          </a:p>
        </p:txBody>
      </p:sp>
      <p:pic>
        <p:nvPicPr>
          <p:cNvPr id="4" name="Picture 2" descr="EPA chief: Trump will not derail clean energy and climate change progress •  Earth.com">
            <a:extLst>
              <a:ext uri="{FF2B5EF4-FFF2-40B4-BE49-F238E27FC236}">
                <a16:creationId xmlns:a16="http://schemas.microsoft.com/office/drawing/2014/main" id="{6C7BE874-0EB2-DD45-A19F-7DA2C1126C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365"/>
          <a:stretch/>
        </p:blipFill>
        <p:spPr bwMode="auto">
          <a:xfrm>
            <a:off x="666749" y="1124790"/>
            <a:ext cx="2596083" cy="1491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FF940F-EC0D-4349-9F39-2C3B4A323549}"/>
              </a:ext>
            </a:extLst>
          </p:cNvPr>
          <p:cNvSpPr txBox="1"/>
          <p:nvPr/>
        </p:nvSpPr>
        <p:spPr>
          <a:xfrm>
            <a:off x="1048704" y="2765192"/>
            <a:ext cx="1832168" cy="369332"/>
          </a:xfrm>
          <a:prstGeom prst="rect">
            <a:avLst/>
          </a:prstGeom>
          <a:noFill/>
        </p:spPr>
        <p:txBody>
          <a:bodyPr wrap="none" rtlCol="0">
            <a:spAutoFit/>
          </a:bodyPr>
          <a:lstStyle/>
          <a:p>
            <a:pPr algn="ctr"/>
            <a:r>
              <a:rPr lang="en-US" b="1" dirty="0"/>
              <a:t>Energy Transition</a:t>
            </a:r>
          </a:p>
        </p:txBody>
      </p:sp>
      <p:pic>
        <p:nvPicPr>
          <p:cNvPr id="6" name="Picture 4" descr="Specialist Infrastructure &amp; Transport Lawyers - Allen &amp; Overy">
            <a:extLst>
              <a:ext uri="{FF2B5EF4-FFF2-40B4-BE49-F238E27FC236}">
                <a16:creationId xmlns:a16="http://schemas.microsoft.com/office/drawing/2014/main" id="{1CB7C0D3-25DE-F942-9E46-4C0625C5D4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131"/>
          <a:stretch/>
        </p:blipFill>
        <p:spPr bwMode="auto">
          <a:xfrm>
            <a:off x="3467734" y="1124790"/>
            <a:ext cx="2628266" cy="1491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EA1692-AE1A-8948-9E6F-BDCEAAF1210C}"/>
              </a:ext>
            </a:extLst>
          </p:cNvPr>
          <p:cNvSpPr txBox="1"/>
          <p:nvPr/>
        </p:nvSpPr>
        <p:spPr>
          <a:xfrm>
            <a:off x="3439739" y="2761783"/>
            <a:ext cx="2684261" cy="369332"/>
          </a:xfrm>
          <a:prstGeom prst="rect">
            <a:avLst/>
          </a:prstGeom>
          <a:noFill/>
        </p:spPr>
        <p:txBody>
          <a:bodyPr wrap="none" rtlCol="0">
            <a:spAutoFit/>
          </a:bodyPr>
          <a:lstStyle/>
          <a:p>
            <a:pPr algn="ctr"/>
            <a:r>
              <a:rPr lang="en-US" b="1" dirty="0"/>
              <a:t>Transport &amp; Infrastructure</a:t>
            </a:r>
          </a:p>
        </p:txBody>
      </p:sp>
      <p:pic>
        <p:nvPicPr>
          <p:cNvPr id="8" name="Picture 2" descr="Self-Driving Cars: A Guide to Technology and Safety">
            <a:extLst>
              <a:ext uri="{FF2B5EF4-FFF2-40B4-BE49-F238E27FC236}">
                <a16:creationId xmlns:a16="http://schemas.microsoft.com/office/drawing/2014/main" id="{70AD2C7F-B73C-0648-9871-057C855818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902" y="1124790"/>
            <a:ext cx="2653262" cy="14918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7A073EB-2D35-FE45-AC44-98547F787F1C}"/>
              </a:ext>
            </a:extLst>
          </p:cNvPr>
          <p:cNvSpPr txBox="1"/>
          <p:nvPr/>
        </p:nvSpPr>
        <p:spPr>
          <a:xfrm>
            <a:off x="6549676" y="2764182"/>
            <a:ext cx="2155719" cy="369332"/>
          </a:xfrm>
          <a:prstGeom prst="rect">
            <a:avLst/>
          </a:prstGeom>
          <a:noFill/>
        </p:spPr>
        <p:txBody>
          <a:bodyPr wrap="none" rtlCol="0">
            <a:spAutoFit/>
          </a:bodyPr>
          <a:lstStyle/>
          <a:p>
            <a:pPr algn="ctr"/>
            <a:r>
              <a:rPr lang="en-US" b="1" dirty="0"/>
              <a:t>Autonomous Driving</a:t>
            </a:r>
          </a:p>
        </p:txBody>
      </p:sp>
      <p:pic>
        <p:nvPicPr>
          <p:cNvPr id="11" name="Picture 2" descr="Land tax: Meaning, charge, calculation, online and offline payment">
            <a:extLst>
              <a:ext uri="{FF2B5EF4-FFF2-40B4-BE49-F238E27FC236}">
                <a16:creationId xmlns:a16="http://schemas.microsoft.com/office/drawing/2014/main" id="{33BC553B-AB24-D54D-8480-8F8DEAFBF2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9066" y="1124790"/>
            <a:ext cx="2653262" cy="15159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1F1F61-6969-3C46-A2A5-5F44133B3CC0}"/>
              </a:ext>
            </a:extLst>
          </p:cNvPr>
          <p:cNvSpPr txBox="1"/>
          <p:nvPr/>
        </p:nvSpPr>
        <p:spPr>
          <a:xfrm>
            <a:off x="9424417" y="2759324"/>
            <a:ext cx="2122569" cy="369332"/>
          </a:xfrm>
          <a:prstGeom prst="rect">
            <a:avLst/>
          </a:prstGeom>
          <a:noFill/>
        </p:spPr>
        <p:txBody>
          <a:bodyPr wrap="none" rtlCol="0">
            <a:spAutoFit/>
          </a:bodyPr>
          <a:lstStyle/>
          <a:p>
            <a:pPr algn="ctr"/>
            <a:r>
              <a:rPr lang="en-US" b="1" dirty="0"/>
              <a:t>Land Administration</a:t>
            </a:r>
            <a:endParaRPr lang="en-US" dirty="0"/>
          </a:p>
        </p:txBody>
      </p:sp>
      <p:pic>
        <p:nvPicPr>
          <p:cNvPr id="14" name="Picture 2" descr="How Supply Chain and Logistics are Fundamental to Success">
            <a:extLst>
              <a:ext uri="{FF2B5EF4-FFF2-40B4-BE49-F238E27FC236}">
                <a16:creationId xmlns:a16="http://schemas.microsoft.com/office/drawing/2014/main" id="{D531B2D4-EBEC-E048-A388-070B000C10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809" y="3697331"/>
            <a:ext cx="2653327" cy="14918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C7CF64-AACA-9E4F-AD82-EFF10C1152EC}"/>
              </a:ext>
            </a:extLst>
          </p:cNvPr>
          <p:cNvSpPr txBox="1"/>
          <p:nvPr/>
        </p:nvSpPr>
        <p:spPr>
          <a:xfrm>
            <a:off x="686866" y="5214245"/>
            <a:ext cx="2685992" cy="369332"/>
          </a:xfrm>
          <a:prstGeom prst="rect">
            <a:avLst/>
          </a:prstGeom>
          <a:noFill/>
        </p:spPr>
        <p:txBody>
          <a:bodyPr wrap="none" rtlCol="0">
            <a:spAutoFit/>
          </a:bodyPr>
          <a:lstStyle/>
          <a:p>
            <a:pPr algn="ctr"/>
            <a:r>
              <a:rPr lang="en-US" b="1" dirty="0"/>
              <a:t>Logistics and Supply Chain</a:t>
            </a:r>
          </a:p>
        </p:txBody>
      </p:sp>
      <p:pic>
        <p:nvPicPr>
          <p:cNvPr id="16" name="Picture 4" descr="The 14 pillars of a smart city - Smart Cities World">
            <a:extLst>
              <a:ext uri="{FF2B5EF4-FFF2-40B4-BE49-F238E27FC236}">
                <a16:creationId xmlns:a16="http://schemas.microsoft.com/office/drawing/2014/main" id="{DD175372-F02D-1746-982A-364D9790E1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7734" y="3685256"/>
            <a:ext cx="2667364" cy="14918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75FA77-0267-D843-9EDD-56671CB5B5EB}"/>
              </a:ext>
            </a:extLst>
          </p:cNvPr>
          <p:cNvSpPr txBox="1"/>
          <p:nvPr/>
        </p:nvSpPr>
        <p:spPr>
          <a:xfrm>
            <a:off x="4429046" y="5220905"/>
            <a:ext cx="705641" cy="369332"/>
          </a:xfrm>
          <a:prstGeom prst="rect">
            <a:avLst/>
          </a:prstGeom>
          <a:noFill/>
        </p:spPr>
        <p:txBody>
          <a:bodyPr wrap="none" rtlCol="0">
            <a:spAutoFit/>
          </a:bodyPr>
          <a:lstStyle/>
          <a:p>
            <a:pPr algn="ctr"/>
            <a:r>
              <a:rPr lang="en-US" b="1" dirty="0"/>
              <a:t>Cities</a:t>
            </a:r>
          </a:p>
        </p:txBody>
      </p:sp>
      <p:pic>
        <p:nvPicPr>
          <p:cNvPr id="18" name="Picture 2" descr="Strategic Defence Intelligence - Army Technology">
            <a:extLst>
              <a:ext uri="{FF2B5EF4-FFF2-40B4-BE49-F238E27FC236}">
                <a16:creationId xmlns:a16="http://schemas.microsoft.com/office/drawing/2014/main" id="{F9BD9C3F-19F2-8F49-92B7-4A1E13C45C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0902" y="3685256"/>
            <a:ext cx="2651566" cy="15159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CC608C0-4D47-A240-8757-27F8DB4ED845}"/>
              </a:ext>
            </a:extLst>
          </p:cNvPr>
          <p:cNvSpPr txBox="1"/>
          <p:nvPr/>
        </p:nvSpPr>
        <p:spPr>
          <a:xfrm>
            <a:off x="6302668" y="5215608"/>
            <a:ext cx="2648034" cy="369332"/>
          </a:xfrm>
          <a:prstGeom prst="rect">
            <a:avLst/>
          </a:prstGeom>
          <a:noFill/>
        </p:spPr>
        <p:txBody>
          <a:bodyPr wrap="none" rtlCol="0">
            <a:spAutoFit/>
          </a:bodyPr>
          <a:lstStyle/>
          <a:p>
            <a:pPr algn="ctr"/>
            <a:r>
              <a:rPr lang="en-US" b="1" dirty="0"/>
              <a:t>Public Safety and Security</a:t>
            </a:r>
            <a:endParaRPr lang="en-US" dirty="0"/>
          </a:p>
        </p:txBody>
      </p:sp>
      <p:sp>
        <p:nvSpPr>
          <p:cNvPr id="20" name="TextBox 19">
            <a:extLst>
              <a:ext uri="{FF2B5EF4-FFF2-40B4-BE49-F238E27FC236}">
                <a16:creationId xmlns:a16="http://schemas.microsoft.com/office/drawing/2014/main" id="{F2F5A159-2B77-2D4B-A13F-056095CE720E}"/>
              </a:ext>
            </a:extLst>
          </p:cNvPr>
          <p:cNvSpPr txBox="1"/>
          <p:nvPr/>
        </p:nvSpPr>
        <p:spPr>
          <a:xfrm>
            <a:off x="9862402" y="5214245"/>
            <a:ext cx="1244893" cy="369332"/>
          </a:xfrm>
          <a:prstGeom prst="rect">
            <a:avLst/>
          </a:prstGeom>
          <a:noFill/>
        </p:spPr>
        <p:txBody>
          <a:bodyPr wrap="none" rtlCol="0">
            <a:spAutoFit/>
          </a:bodyPr>
          <a:lstStyle/>
          <a:p>
            <a:pPr algn="ctr"/>
            <a:r>
              <a:rPr lang="en-US" b="1" dirty="0"/>
              <a:t>Agriculture</a:t>
            </a:r>
          </a:p>
        </p:txBody>
      </p:sp>
      <p:pic>
        <p:nvPicPr>
          <p:cNvPr id="21" name="Picture 20">
            <a:extLst>
              <a:ext uri="{FF2B5EF4-FFF2-40B4-BE49-F238E27FC236}">
                <a16:creationId xmlns:a16="http://schemas.microsoft.com/office/drawing/2014/main" id="{11FD825F-CB22-8A40-A985-71DD7A0BB4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59066" y="3640473"/>
            <a:ext cx="2651566" cy="153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913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A6A0-713E-90BD-6C58-45F13192FAEC}"/>
              </a:ext>
            </a:extLst>
          </p:cNvPr>
          <p:cNvSpPr>
            <a:spLocks noGrp="1"/>
          </p:cNvSpPr>
          <p:nvPr>
            <p:ph type="title"/>
          </p:nvPr>
        </p:nvSpPr>
        <p:spPr/>
        <p:txBody>
          <a:bodyPr/>
          <a:lstStyle/>
          <a:p>
            <a:r>
              <a:rPr lang="en-GB" dirty="0"/>
              <a:t>Agriculture</a:t>
            </a:r>
          </a:p>
        </p:txBody>
      </p:sp>
      <p:pic>
        <p:nvPicPr>
          <p:cNvPr id="4" name="Picture 3">
            <a:extLst>
              <a:ext uri="{FF2B5EF4-FFF2-40B4-BE49-F238E27FC236}">
                <a16:creationId xmlns:a16="http://schemas.microsoft.com/office/drawing/2014/main" id="{8141056A-7558-E3E8-A1E1-530918C2C97B}"/>
              </a:ext>
            </a:extLst>
          </p:cNvPr>
          <p:cNvPicPr>
            <a:picLocks noChangeAspect="1"/>
          </p:cNvPicPr>
          <p:nvPr/>
        </p:nvPicPr>
        <p:blipFill>
          <a:blip r:embed="rId2"/>
          <a:stretch>
            <a:fillRect/>
          </a:stretch>
        </p:blipFill>
        <p:spPr>
          <a:xfrm>
            <a:off x="252930" y="2587692"/>
            <a:ext cx="11676612" cy="1908108"/>
          </a:xfrm>
          <a:prstGeom prst="rect">
            <a:avLst/>
          </a:prstGeom>
        </p:spPr>
      </p:pic>
    </p:spTree>
    <p:extLst>
      <p:ext uri="{BB962C8B-B14F-4D97-AF65-F5344CB8AC3E}">
        <p14:creationId xmlns:p14="http://schemas.microsoft.com/office/powerpoint/2010/main" val="1274415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20A7-D58C-4CC1-79BB-8C1F497B8D04}"/>
              </a:ext>
            </a:extLst>
          </p:cNvPr>
          <p:cNvSpPr>
            <a:spLocks noGrp="1"/>
          </p:cNvSpPr>
          <p:nvPr>
            <p:ph type="title"/>
          </p:nvPr>
        </p:nvSpPr>
        <p:spPr/>
        <p:txBody>
          <a:bodyPr/>
          <a:lstStyle/>
          <a:p>
            <a:r>
              <a:rPr lang="en-GB" dirty="0"/>
              <a:t>Sectoral Challenges</a:t>
            </a:r>
          </a:p>
        </p:txBody>
      </p:sp>
      <p:sp>
        <p:nvSpPr>
          <p:cNvPr id="3" name="Content Placeholder 2">
            <a:extLst>
              <a:ext uri="{FF2B5EF4-FFF2-40B4-BE49-F238E27FC236}">
                <a16:creationId xmlns:a16="http://schemas.microsoft.com/office/drawing/2014/main" id="{D075A2F0-59DE-03E3-6941-AD22C049E895}"/>
              </a:ext>
            </a:extLst>
          </p:cNvPr>
          <p:cNvSpPr>
            <a:spLocks noGrp="1"/>
          </p:cNvSpPr>
          <p:nvPr>
            <p:ph idx="1"/>
          </p:nvPr>
        </p:nvSpPr>
        <p:spPr>
          <a:xfrm>
            <a:off x="666750" y="1149467"/>
            <a:ext cx="10648949" cy="5027496"/>
          </a:xfrm>
        </p:spPr>
        <p:txBody>
          <a:bodyPr>
            <a:normAutofit fontScale="92500" lnSpcReduction="10000"/>
          </a:bodyPr>
          <a:lstStyle/>
          <a:p>
            <a:r>
              <a:rPr lang="en-GB" dirty="0"/>
              <a:t>Productivity to meet increasing demand</a:t>
            </a:r>
          </a:p>
          <a:p>
            <a:r>
              <a:rPr lang="en-GB" dirty="0"/>
              <a:t>Distribution</a:t>
            </a:r>
          </a:p>
          <a:p>
            <a:r>
              <a:rPr lang="en-GB" dirty="0"/>
              <a:t>Climate change</a:t>
            </a:r>
          </a:p>
          <a:p>
            <a:r>
              <a:rPr lang="en-GB" dirty="0"/>
              <a:t>Resilience to protracted crises, natural disasters and conflicts</a:t>
            </a:r>
          </a:p>
          <a:p>
            <a:r>
              <a:rPr lang="en-GB" dirty="0"/>
              <a:t>Efficient farm management</a:t>
            </a:r>
          </a:p>
          <a:p>
            <a:r>
              <a:rPr lang="en-GB" dirty="0"/>
              <a:t>Technology affordability</a:t>
            </a:r>
          </a:p>
          <a:p>
            <a:r>
              <a:rPr lang="en-GB" dirty="0"/>
              <a:t>Slow uptake of innovation</a:t>
            </a:r>
          </a:p>
          <a:p>
            <a:r>
              <a:rPr lang="en-GB" dirty="0"/>
              <a:t>Rural area network coverage</a:t>
            </a:r>
          </a:p>
          <a:p>
            <a:r>
              <a:rPr lang="en-GB" dirty="0"/>
              <a:t>Lack of rural infrastructure including warehousing</a:t>
            </a:r>
          </a:p>
          <a:p>
            <a:r>
              <a:rPr lang="en-GB" dirty="0"/>
              <a:t>National and international governance</a:t>
            </a:r>
          </a:p>
          <a:p>
            <a:r>
              <a:rPr lang="en-GB" dirty="0"/>
              <a:t>Efficient administration (including land use permits, subsidies and insurance)</a:t>
            </a:r>
          </a:p>
          <a:p>
            <a:endParaRPr lang="en-GB" dirty="0"/>
          </a:p>
        </p:txBody>
      </p:sp>
      <p:sp>
        <p:nvSpPr>
          <p:cNvPr id="5" name="TextBox 4">
            <a:extLst>
              <a:ext uri="{FF2B5EF4-FFF2-40B4-BE49-F238E27FC236}">
                <a16:creationId xmlns:a16="http://schemas.microsoft.com/office/drawing/2014/main" id="{55674089-24D5-9324-821B-6BF2F6DAF01E}"/>
              </a:ext>
            </a:extLst>
          </p:cNvPr>
          <p:cNvSpPr txBox="1"/>
          <p:nvPr/>
        </p:nvSpPr>
        <p:spPr>
          <a:xfrm rot="20436678">
            <a:off x="446364" y="3282079"/>
            <a:ext cx="11195181" cy="584775"/>
          </a:xfrm>
          <a:prstGeom prst="rect">
            <a:avLst/>
          </a:prstGeom>
          <a:solidFill>
            <a:schemeClr val="bg1"/>
          </a:solidFill>
          <a:ln w="25400">
            <a:solidFill>
              <a:schemeClr val="bg2">
                <a:lumMod val="75000"/>
              </a:schemeClr>
            </a:solidFill>
          </a:ln>
        </p:spPr>
        <p:txBody>
          <a:bodyPr wrap="none" rtlCol="0">
            <a:spAutoFit/>
          </a:bodyPr>
          <a:lstStyle/>
          <a:p>
            <a:r>
              <a:rPr lang="en-GB" sz="3200" b="1" dirty="0">
                <a:solidFill>
                  <a:srgbClr val="C00000"/>
                </a:solidFill>
              </a:rPr>
              <a:t>Role of geospatial knowledge - technology, applications and data</a:t>
            </a:r>
          </a:p>
        </p:txBody>
      </p:sp>
    </p:spTree>
    <p:extLst>
      <p:ext uri="{BB962C8B-B14F-4D97-AF65-F5344CB8AC3E}">
        <p14:creationId xmlns:p14="http://schemas.microsoft.com/office/powerpoint/2010/main" val="38840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65D45-4058-C148-3D13-96A50455C6A7}"/>
              </a:ext>
            </a:extLst>
          </p:cNvPr>
          <p:cNvSpPr>
            <a:spLocks noGrp="1"/>
          </p:cNvSpPr>
          <p:nvPr>
            <p:ph type="title"/>
          </p:nvPr>
        </p:nvSpPr>
        <p:spPr/>
        <p:txBody>
          <a:bodyPr/>
          <a:lstStyle/>
          <a:p>
            <a:r>
              <a:rPr lang="en-GB" dirty="0"/>
              <a:t>SDG 2:  Zero Hunger</a:t>
            </a:r>
          </a:p>
        </p:txBody>
      </p:sp>
      <p:sp>
        <p:nvSpPr>
          <p:cNvPr id="3" name="Content Placeholder 2">
            <a:extLst>
              <a:ext uri="{FF2B5EF4-FFF2-40B4-BE49-F238E27FC236}">
                <a16:creationId xmlns:a16="http://schemas.microsoft.com/office/drawing/2014/main" id="{277F9993-4781-22EA-E3AE-ED8633282C33}"/>
              </a:ext>
            </a:extLst>
          </p:cNvPr>
          <p:cNvSpPr>
            <a:spLocks noGrp="1"/>
          </p:cNvSpPr>
          <p:nvPr>
            <p:ph idx="1"/>
          </p:nvPr>
        </p:nvSpPr>
        <p:spPr>
          <a:xfrm>
            <a:off x="666751" y="1371599"/>
            <a:ext cx="4387850" cy="596901"/>
          </a:xfrm>
        </p:spPr>
        <p:txBody>
          <a:bodyPr/>
          <a:lstStyle/>
          <a:p>
            <a:pPr marL="0" indent="0">
              <a:buNone/>
            </a:pPr>
            <a:r>
              <a:rPr lang="en-US" dirty="0"/>
              <a:t>For example, Target 2.3:</a:t>
            </a:r>
          </a:p>
          <a:p>
            <a:pPr marL="0" indent="0">
              <a:buNone/>
            </a:pPr>
            <a:endParaRPr lang="en-US" dirty="0"/>
          </a:p>
        </p:txBody>
      </p:sp>
      <p:pic>
        <p:nvPicPr>
          <p:cNvPr id="4" name="Picture 3">
            <a:extLst>
              <a:ext uri="{FF2B5EF4-FFF2-40B4-BE49-F238E27FC236}">
                <a16:creationId xmlns:a16="http://schemas.microsoft.com/office/drawing/2014/main" id="{FBAA8CF5-1F55-0607-41F1-69D237AD3021}"/>
              </a:ext>
            </a:extLst>
          </p:cNvPr>
          <p:cNvPicPr>
            <a:picLocks noChangeAspect="1"/>
          </p:cNvPicPr>
          <p:nvPr/>
        </p:nvPicPr>
        <p:blipFill rotWithShape="1">
          <a:blip r:embed="rId2"/>
          <a:srcRect r="78908"/>
          <a:stretch/>
        </p:blipFill>
        <p:spPr>
          <a:xfrm>
            <a:off x="589276" y="2201428"/>
            <a:ext cx="1797674" cy="1926503"/>
          </a:xfrm>
          <a:prstGeom prst="rect">
            <a:avLst/>
          </a:prstGeom>
        </p:spPr>
      </p:pic>
      <p:sp>
        <p:nvSpPr>
          <p:cNvPr id="5" name="Content Placeholder 2">
            <a:extLst>
              <a:ext uri="{FF2B5EF4-FFF2-40B4-BE49-F238E27FC236}">
                <a16:creationId xmlns:a16="http://schemas.microsoft.com/office/drawing/2014/main" id="{0B44A242-5339-9972-7BBB-341B31EDBE1B}"/>
              </a:ext>
            </a:extLst>
          </p:cNvPr>
          <p:cNvSpPr txBox="1">
            <a:spLocks/>
          </p:cNvSpPr>
          <p:nvPr/>
        </p:nvSpPr>
        <p:spPr>
          <a:xfrm>
            <a:off x="2667000" y="1930400"/>
            <a:ext cx="9169400" cy="2959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700" i="1" dirty="0"/>
              <a:t>By 2030, double the agricultural productivity and incomes of small-scale food producers, in particular women, indigenous peoples, family farmers, pastoralists and fishers, including through secure and equal access to land, other productive resources and inputs, knowledge, financial services, markets and opportunities for value addition and non-farm employment</a:t>
            </a:r>
            <a:endParaRPr lang="en-GB" sz="2700" i="1" dirty="0"/>
          </a:p>
        </p:txBody>
      </p:sp>
    </p:spTree>
    <p:extLst>
      <p:ext uri="{BB962C8B-B14F-4D97-AF65-F5344CB8AC3E}">
        <p14:creationId xmlns:p14="http://schemas.microsoft.com/office/powerpoint/2010/main" val="219384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A2DA-ED86-DE85-A92F-D41FC5B31E4A}"/>
              </a:ext>
            </a:extLst>
          </p:cNvPr>
          <p:cNvSpPr>
            <a:spLocks noGrp="1"/>
          </p:cNvSpPr>
          <p:nvPr>
            <p:ph type="title"/>
          </p:nvPr>
        </p:nvSpPr>
        <p:spPr>
          <a:xfrm>
            <a:off x="262890" y="-22860"/>
            <a:ext cx="11079480" cy="1028700"/>
          </a:xfrm>
        </p:spPr>
        <p:txBody>
          <a:bodyPr>
            <a:normAutofit/>
          </a:bodyPr>
          <a:lstStyle/>
          <a:p>
            <a:r>
              <a:rPr lang="en-US" dirty="0"/>
              <a:t>SDG 2:  Zero Hunger – Hand-in-hand</a:t>
            </a:r>
            <a:endParaRPr lang="en-US" sz="3600" dirty="0"/>
          </a:p>
        </p:txBody>
      </p:sp>
      <p:sp>
        <p:nvSpPr>
          <p:cNvPr id="7" name="TextBox 6">
            <a:extLst>
              <a:ext uri="{FF2B5EF4-FFF2-40B4-BE49-F238E27FC236}">
                <a16:creationId xmlns:a16="http://schemas.microsoft.com/office/drawing/2014/main" id="{3C349848-89F9-CE2C-ECEC-FF19E5237C8A}"/>
              </a:ext>
            </a:extLst>
          </p:cNvPr>
          <p:cNvSpPr txBox="1"/>
          <p:nvPr/>
        </p:nvSpPr>
        <p:spPr>
          <a:xfrm>
            <a:off x="262890" y="1206140"/>
            <a:ext cx="11818620" cy="1815882"/>
          </a:xfrm>
          <a:prstGeom prst="rect">
            <a:avLst/>
          </a:prstGeom>
          <a:noFill/>
        </p:spPr>
        <p:txBody>
          <a:bodyPr wrap="square" rtlCol="0">
            <a:spAutoFit/>
          </a:bodyPr>
          <a:lstStyle/>
          <a:p>
            <a:pPr algn="ctr"/>
            <a:r>
              <a:rPr lang="en-US" sz="2800" b="1" i="1" dirty="0">
                <a:solidFill>
                  <a:schemeClr val="accent1">
                    <a:lumMod val="75000"/>
                  </a:schemeClr>
                </a:solidFill>
              </a:rPr>
              <a:t>Hand-in-Hand -  is an evidence-based, country-led and country-owned initiative of the Food and Agriculture Organization of the </a:t>
            </a:r>
            <a:r>
              <a:rPr lang="en-US" sz="2800" b="1" i="1">
                <a:solidFill>
                  <a:schemeClr val="accent1">
                    <a:lumMod val="75000"/>
                  </a:schemeClr>
                </a:solidFill>
              </a:rPr>
              <a:t>United Nations </a:t>
            </a:r>
            <a:r>
              <a:rPr lang="en-US" sz="2800" b="1" i="1" dirty="0">
                <a:solidFill>
                  <a:schemeClr val="accent1">
                    <a:lumMod val="75000"/>
                  </a:schemeClr>
                </a:solidFill>
              </a:rPr>
              <a:t>to accelerate agricultural transformation and sustainable rural development to eradicate poverty (SDG1) and end hunger and all forms of malnutrition (SDG2). </a:t>
            </a:r>
            <a:endParaRPr lang="en-US" sz="2000" b="1" i="1" dirty="0">
              <a:solidFill>
                <a:schemeClr val="accent1">
                  <a:lumMod val="75000"/>
                </a:schemeClr>
              </a:solidFill>
            </a:endParaRPr>
          </a:p>
        </p:txBody>
      </p:sp>
      <p:sp>
        <p:nvSpPr>
          <p:cNvPr id="3" name="TextBox 2">
            <a:extLst>
              <a:ext uri="{FF2B5EF4-FFF2-40B4-BE49-F238E27FC236}">
                <a16:creationId xmlns:a16="http://schemas.microsoft.com/office/drawing/2014/main" id="{3BD69630-5361-A2F4-9DA1-0333DBE073AA}"/>
              </a:ext>
            </a:extLst>
          </p:cNvPr>
          <p:cNvSpPr txBox="1"/>
          <p:nvPr/>
        </p:nvSpPr>
        <p:spPr>
          <a:xfrm>
            <a:off x="392429" y="3222322"/>
            <a:ext cx="11121390" cy="1384995"/>
          </a:xfrm>
          <a:prstGeom prst="rect">
            <a:avLst/>
          </a:prstGeom>
          <a:noFill/>
        </p:spPr>
        <p:txBody>
          <a:bodyPr wrap="square" rtlCol="0">
            <a:spAutoFit/>
          </a:bodyPr>
          <a:lstStyle/>
          <a:p>
            <a:pPr algn="ctr"/>
            <a:r>
              <a:rPr lang="en-US" sz="2800" dirty="0"/>
              <a:t>Geo-AI for agri-food system digital transformation.  </a:t>
            </a:r>
            <a:r>
              <a:rPr lang="en-US" sz="2800" dirty="0">
                <a:solidFill>
                  <a:schemeClr val="accent1">
                    <a:lumMod val="75000"/>
                  </a:schemeClr>
                </a:solidFill>
              </a:rPr>
              <a:t>Hand-in-Hand’s Geospatial Platform </a:t>
            </a:r>
            <a:r>
              <a:rPr lang="en-IN" sz="2800" dirty="0">
                <a:solidFill>
                  <a:schemeClr val="accent1">
                    <a:lumMod val="75000"/>
                  </a:schemeClr>
                </a:solidFill>
                <a:effectLst/>
              </a:rPr>
              <a:t>unlocks over 2 million data layers for more targeted, evidence-based interventions</a:t>
            </a:r>
            <a:endParaRPr lang="en-US" sz="2800" dirty="0">
              <a:solidFill>
                <a:schemeClr val="accent1">
                  <a:lumMod val="75000"/>
                </a:schemeClr>
              </a:solidFill>
            </a:endParaRPr>
          </a:p>
        </p:txBody>
      </p:sp>
      <p:sp>
        <p:nvSpPr>
          <p:cNvPr id="4" name="Rounded Rectangle 3">
            <a:extLst>
              <a:ext uri="{FF2B5EF4-FFF2-40B4-BE49-F238E27FC236}">
                <a16:creationId xmlns:a16="http://schemas.microsoft.com/office/drawing/2014/main" id="{E05BE7E6-96BB-5CAF-43E6-07EE6057FD7C}"/>
              </a:ext>
            </a:extLst>
          </p:cNvPr>
          <p:cNvSpPr/>
          <p:nvPr/>
        </p:nvSpPr>
        <p:spPr>
          <a:xfrm>
            <a:off x="262890" y="4592131"/>
            <a:ext cx="1811020" cy="13099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Cloud-based Infrastructure </a:t>
            </a:r>
          </a:p>
        </p:txBody>
      </p:sp>
      <p:sp>
        <p:nvSpPr>
          <p:cNvPr id="10" name="Rounded Rectangle 9">
            <a:extLst>
              <a:ext uri="{FF2B5EF4-FFF2-40B4-BE49-F238E27FC236}">
                <a16:creationId xmlns:a16="http://schemas.microsoft.com/office/drawing/2014/main" id="{352FCB84-22D2-27EF-C147-8F7276A068BF}"/>
              </a:ext>
            </a:extLst>
          </p:cNvPr>
          <p:cNvSpPr/>
          <p:nvPr/>
        </p:nvSpPr>
        <p:spPr>
          <a:xfrm>
            <a:off x="2256792" y="4592131"/>
            <a:ext cx="3031490" cy="13099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Multi-disciplinary data federation and integration</a:t>
            </a:r>
          </a:p>
        </p:txBody>
      </p:sp>
      <p:sp>
        <p:nvSpPr>
          <p:cNvPr id="11" name="Rounded Rectangle 10">
            <a:extLst>
              <a:ext uri="{FF2B5EF4-FFF2-40B4-BE49-F238E27FC236}">
                <a16:creationId xmlns:a16="http://schemas.microsoft.com/office/drawing/2014/main" id="{A867F6F5-5B77-AE1D-0BE5-C29D069A348F}"/>
              </a:ext>
            </a:extLst>
          </p:cNvPr>
          <p:cNvSpPr/>
          <p:nvPr/>
        </p:nvSpPr>
        <p:spPr>
          <a:xfrm>
            <a:off x="5384799" y="4592131"/>
            <a:ext cx="1884680" cy="13099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Standards-driven</a:t>
            </a:r>
          </a:p>
        </p:txBody>
      </p:sp>
      <p:sp>
        <p:nvSpPr>
          <p:cNvPr id="12" name="Rounded Rectangle 11">
            <a:extLst>
              <a:ext uri="{FF2B5EF4-FFF2-40B4-BE49-F238E27FC236}">
                <a16:creationId xmlns:a16="http://schemas.microsoft.com/office/drawing/2014/main" id="{10909E6E-0CEB-EA74-91E4-B9DE677916FA}"/>
              </a:ext>
            </a:extLst>
          </p:cNvPr>
          <p:cNvSpPr/>
          <p:nvPr/>
        </p:nvSpPr>
        <p:spPr>
          <a:xfrm>
            <a:off x="7365996" y="4592131"/>
            <a:ext cx="4563114" cy="13099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Visualization, dissemination, multi-criteria data analysis, image processing &amp; knowledge discovery enabled by GeoAI</a:t>
            </a:r>
          </a:p>
        </p:txBody>
      </p:sp>
    </p:spTree>
    <p:extLst>
      <p:ext uri="{BB962C8B-B14F-4D97-AF65-F5344CB8AC3E}">
        <p14:creationId xmlns:p14="http://schemas.microsoft.com/office/powerpoint/2010/main" val="65065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38B964-E006-F4CB-7676-EEDE39A63BEB}"/>
              </a:ext>
            </a:extLst>
          </p:cNvPr>
          <p:cNvPicPr>
            <a:picLocks noChangeAspect="1"/>
          </p:cNvPicPr>
          <p:nvPr/>
        </p:nvPicPr>
        <p:blipFill>
          <a:blip r:embed="rId3"/>
          <a:stretch>
            <a:fillRect/>
          </a:stretch>
        </p:blipFill>
        <p:spPr>
          <a:xfrm>
            <a:off x="466449" y="3628629"/>
            <a:ext cx="11249574" cy="1838325"/>
          </a:xfrm>
          <a:prstGeom prst="rect">
            <a:avLst/>
          </a:prstGeom>
        </p:spPr>
      </p:pic>
      <p:sp>
        <p:nvSpPr>
          <p:cNvPr id="2" name="Title 1">
            <a:extLst>
              <a:ext uri="{FF2B5EF4-FFF2-40B4-BE49-F238E27FC236}">
                <a16:creationId xmlns:a16="http://schemas.microsoft.com/office/drawing/2014/main" id="{7CEAB3EF-AA49-D822-4E8C-69D7E9489535}"/>
              </a:ext>
            </a:extLst>
          </p:cNvPr>
          <p:cNvSpPr>
            <a:spLocks noGrp="1"/>
          </p:cNvSpPr>
          <p:nvPr>
            <p:ph type="title"/>
          </p:nvPr>
        </p:nvSpPr>
        <p:spPr/>
        <p:txBody>
          <a:bodyPr/>
          <a:lstStyle/>
          <a:p>
            <a:r>
              <a:rPr lang="en-GB" dirty="0"/>
              <a:t>Hand-in-hand participation</a:t>
            </a:r>
          </a:p>
        </p:txBody>
      </p:sp>
      <p:pic>
        <p:nvPicPr>
          <p:cNvPr id="4" name="Picture 3">
            <a:extLst>
              <a:ext uri="{FF2B5EF4-FFF2-40B4-BE49-F238E27FC236}">
                <a16:creationId xmlns:a16="http://schemas.microsoft.com/office/drawing/2014/main" id="{2236DF2C-54E9-C44D-A3BE-32C9ABEC0636}"/>
              </a:ext>
            </a:extLst>
          </p:cNvPr>
          <p:cNvPicPr>
            <a:picLocks noChangeAspect="1"/>
          </p:cNvPicPr>
          <p:nvPr/>
        </p:nvPicPr>
        <p:blipFill>
          <a:blip r:embed="rId4"/>
          <a:stretch>
            <a:fillRect/>
          </a:stretch>
        </p:blipFill>
        <p:spPr>
          <a:xfrm>
            <a:off x="5731385" y="952500"/>
            <a:ext cx="5784339" cy="4762499"/>
          </a:xfrm>
          <a:prstGeom prst="rect">
            <a:avLst/>
          </a:prstGeom>
        </p:spPr>
      </p:pic>
      <p:pic>
        <p:nvPicPr>
          <p:cNvPr id="5" name="Picture 4">
            <a:extLst>
              <a:ext uri="{FF2B5EF4-FFF2-40B4-BE49-F238E27FC236}">
                <a16:creationId xmlns:a16="http://schemas.microsoft.com/office/drawing/2014/main" id="{09344F51-9602-DEFE-A463-4E35B6256A46}"/>
              </a:ext>
            </a:extLst>
          </p:cNvPr>
          <p:cNvPicPr>
            <a:picLocks noChangeAspect="1"/>
          </p:cNvPicPr>
          <p:nvPr/>
        </p:nvPicPr>
        <p:blipFill>
          <a:blip r:embed="rId5"/>
          <a:stretch>
            <a:fillRect/>
          </a:stretch>
        </p:blipFill>
        <p:spPr>
          <a:xfrm>
            <a:off x="858866" y="1779988"/>
            <a:ext cx="3743268" cy="1012024"/>
          </a:xfrm>
          <a:prstGeom prst="rect">
            <a:avLst/>
          </a:prstGeom>
        </p:spPr>
      </p:pic>
      <p:sp>
        <p:nvSpPr>
          <p:cNvPr id="7" name="Oval 6">
            <a:extLst>
              <a:ext uri="{FF2B5EF4-FFF2-40B4-BE49-F238E27FC236}">
                <a16:creationId xmlns:a16="http://schemas.microsoft.com/office/drawing/2014/main" id="{827A18A6-B07B-8E9E-0FD8-13A4D2AD3DD8}"/>
              </a:ext>
            </a:extLst>
          </p:cNvPr>
          <p:cNvSpPr/>
          <p:nvPr/>
        </p:nvSpPr>
        <p:spPr>
          <a:xfrm>
            <a:off x="-161670" y="3572867"/>
            <a:ext cx="5784339" cy="1949847"/>
          </a:xfrm>
          <a:prstGeom prst="ellipse">
            <a:avLst/>
          </a:prstGeom>
          <a:no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777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phone in a field&#10;&#10;Description automatically generated with medium confidence">
            <a:extLst>
              <a:ext uri="{FF2B5EF4-FFF2-40B4-BE49-F238E27FC236}">
                <a16:creationId xmlns:a16="http://schemas.microsoft.com/office/drawing/2014/main" id="{A6DF8E2A-648D-6503-06CE-FA4C81D8C083}"/>
              </a:ext>
            </a:extLst>
          </p:cNvPr>
          <p:cNvPicPr>
            <a:picLocks noChangeAspect="1"/>
          </p:cNvPicPr>
          <p:nvPr/>
        </p:nvPicPr>
        <p:blipFill rotWithShape="1">
          <a:blip r:embed="rId2">
            <a:extLst>
              <a:ext uri="{28A0092B-C50C-407E-A947-70E740481C1C}">
                <a14:useLocalDpi xmlns:a14="http://schemas.microsoft.com/office/drawing/2010/main" val="0"/>
              </a:ext>
            </a:extLst>
          </a:blip>
          <a:srcRect r="35706"/>
          <a:stretch/>
        </p:blipFill>
        <p:spPr>
          <a:xfrm>
            <a:off x="8418493" y="2070100"/>
            <a:ext cx="3498649" cy="3771406"/>
          </a:xfrm>
          <a:prstGeom prst="rect">
            <a:avLst/>
          </a:prstGeom>
        </p:spPr>
      </p:pic>
      <p:sp>
        <p:nvSpPr>
          <p:cNvPr id="8" name="Content Placeholder 7">
            <a:extLst>
              <a:ext uri="{FF2B5EF4-FFF2-40B4-BE49-F238E27FC236}">
                <a16:creationId xmlns:a16="http://schemas.microsoft.com/office/drawing/2014/main" id="{465263C6-B4A5-88D2-51D1-71D6466075C4}"/>
              </a:ext>
            </a:extLst>
          </p:cNvPr>
          <p:cNvSpPr>
            <a:spLocks noGrp="1"/>
          </p:cNvSpPr>
          <p:nvPr>
            <p:ph idx="1"/>
          </p:nvPr>
        </p:nvSpPr>
        <p:spPr>
          <a:xfrm>
            <a:off x="430212" y="1398704"/>
            <a:ext cx="7988281" cy="5027496"/>
          </a:xfrm>
        </p:spPr>
        <p:txBody>
          <a:bodyPr>
            <a:normAutofit lnSpcReduction="10000"/>
          </a:bodyPr>
          <a:lstStyle/>
          <a:p>
            <a:r>
              <a:rPr lang="en-US" dirty="0"/>
              <a:t>Knowledge enables a holistic approach to improving the whole crop production system on a specific holding; </a:t>
            </a:r>
          </a:p>
          <a:p>
            <a:r>
              <a:rPr lang="en-US" dirty="0"/>
              <a:t>Earth Observation (EO) supports crop monitoring and yield prediction; </a:t>
            </a:r>
          </a:p>
          <a:p>
            <a:r>
              <a:rPr lang="en-US" dirty="0"/>
              <a:t>Governments open up high-resolution soil and hydro-meteorology data (from EO) to enable knowledge generation for small holders and industry;</a:t>
            </a:r>
          </a:p>
          <a:p>
            <a:r>
              <a:rPr lang="en-US" dirty="0"/>
              <a:t>This knowledge is made accessible through smartphones, with integration and analysis hidden from the user.</a:t>
            </a:r>
          </a:p>
          <a:p>
            <a:endParaRPr lang="en-GB" dirty="0"/>
          </a:p>
        </p:txBody>
      </p:sp>
      <p:sp>
        <p:nvSpPr>
          <p:cNvPr id="13" name="Title 12">
            <a:extLst>
              <a:ext uri="{FF2B5EF4-FFF2-40B4-BE49-F238E27FC236}">
                <a16:creationId xmlns:a16="http://schemas.microsoft.com/office/drawing/2014/main" id="{E17C5F05-F593-205D-E804-85DDFF3CAE41}"/>
              </a:ext>
            </a:extLst>
          </p:cNvPr>
          <p:cNvSpPr>
            <a:spLocks noGrp="1"/>
          </p:cNvSpPr>
          <p:nvPr>
            <p:ph type="title"/>
          </p:nvPr>
        </p:nvSpPr>
        <p:spPr/>
        <p:txBody>
          <a:bodyPr/>
          <a:lstStyle/>
          <a:p>
            <a:r>
              <a:rPr lang="en-GB" dirty="0"/>
              <a:t>SDG 2:  Zero Hunger</a:t>
            </a:r>
          </a:p>
        </p:txBody>
      </p:sp>
    </p:spTree>
    <p:extLst>
      <p:ext uri="{BB962C8B-B14F-4D97-AF65-F5344CB8AC3E}">
        <p14:creationId xmlns:p14="http://schemas.microsoft.com/office/powerpoint/2010/main" val="1203256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65263C6-B4A5-88D2-51D1-71D6466075C4}"/>
              </a:ext>
            </a:extLst>
          </p:cNvPr>
          <p:cNvSpPr>
            <a:spLocks noGrp="1"/>
          </p:cNvSpPr>
          <p:nvPr>
            <p:ph idx="1"/>
          </p:nvPr>
        </p:nvSpPr>
        <p:spPr>
          <a:xfrm>
            <a:off x="666749" y="3545004"/>
            <a:ext cx="6681788" cy="2449396"/>
          </a:xfrm>
        </p:spPr>
        <p:txBody>
          <a:bodyPr>
            <a:normAutofit/>
          </a:bodyPr>
          <a:lstStyle/>
          <a:p>
            <a:pPr marL="0" indent="0">
              <a:buNone/>
            </a:pPr>
            <a:r>
              <a:rPr lang="en-US" dirty="0"/>
              <a:t>Rezatec’s Geospatial Artificial Intelligence (AI) solution for sugar beet processors combines remote sensing and data science to assist with procurement and inputs </a:t>
            </a:r>
            <a:r>
              <a:rPr lang="en-US" dirty="0" err="1"/>
              <a:t>optimisations</a:t>
            </a:r>
            <a:r>
              <a:rPr lang="en-US" dirty="0"/>
              <a:t> for processors and their contract farmers. </a:t>
            </a:r>
          </a:p>
        </p:txBody>
      </p:sp>
      <p:sp>
        <p:nvSpPr>
          <p:cNvPr id="13" name="Title 12">
            <a:extLst>
              <a:ext uri="{FF2B5EF4-FFF2-40B4-BE49-F238E27FC236}">
                <a16:creationId xmlns:a16="http://schemas.microsoft.com/office/drawing/2014/main" id="{E17C5F05-F593-205D-E804-85DDFF3CAE41}"/>
              </a:ext>
            </a:extLst>
          </p:cNvPr>
          <p:cNvSpPr>
            <a:spLocks noGrp="1"/>
          </p:cNvSpPr>
          <p:nvPr>
            <p:ph type="title"/>
          </p:nvPr>
        </p:nvSpPr>
        <p:spPr/>
        <p:txBody>
          <a:bodyPr/>
          <a:lstStyle/>
          <a:p>
            <a:r>
              <a:rPr lang="en-GB" dirty="0"/>
              <a:t>SDG 2:  Zero Hunger</a:t>
            </a:r>
          </a:p>
        </p:txBody>
      </p:sp>
      <p:pic>
        <p:nvPicPr>
          <p:cNvPr id="2" name="Picture 1">
            <a:extLst>
              <a:ext uri="{FF2B5EF4-FFF2-40B4-BE49-F238E27FC236}">
                <a16:creationId xmlns:a16="http://schemas.microsoft.com/office/drawing/2014/main" id="{3D4A8FED-DA62-0AD6-55B6-5DD2F628ED75}"/>
              </a:ext>
            </a:extLst>
          </p:cNvPr>
          <p:cNvPicPr>
            <a:picLocks noChangeAspect="1"/>
          </p:cNvPicPr>
          <p:nvPr/>
        </p:nvPicPr>
        <p:blipFill>
          <a:blip r:embed="rId2"/>
          <a:stretch>
            <a:fillRect/>
          </a:stretch>
        </p:blipFill>
        <p:spPr>
          <a:xfrm>
            <a:off x="7348537" y="3608510"/>
            <a:ext cx="4427076" cy="2385890"/>
          </a:xfrm>
          <a:prstGeom prst="rect">
            <a:avLst/>
          </a:prstGeom>
        </p:spPr>
      </p:pic>
      <p:pic>
        <p:nvPicPr>
          <p:cNvPr id="3" name="Picture 2">
            <a:extLst>
              <a:ext uri="{FF2B5EF4-FFF2-40B4-BE49-F238E27FC236}">
                <a16:creationId xmlns:a16="http://schemas.microsoft.com/office/drawing/2014/main" id="{3E6BF311-2112-7144-EECA-0EA8249B33DB}"/>
              </a:ext>
            </a:extLst>
          </p:cNvPr>
          <p:cNvPicPr>
            <a:picLocks noChangeAspect="1"/>
          </p:cNvPicPr>
          <p:nvPr/>
        </p:nvPicPr>
        <p:blipFill>
          <a:blip r:embed="rId3"/>
          <a:stretch>
            <a:fillRect/>
          </a:stretch>
        </p:blipFill>
        <p:spPr>
          <a:xfrm>
            <a:off x="403687" y="1335180"/>
            <a:ext cx="11680948" cy="1914310"/>
          </a:xfrm>
          <a:prstGeom prst="rect">
            <a:avLst/>
          </a:prstGeom>
        </p:spPr>
      </p:pic>
      <p:sp>
        <p:nvSpPr>
          <p:cNvPr id="5" name="Oval 4">
            <a:extLst>
              <a:ext uri="{FF2B5EF4-FFF2-40B4-BE49-F238E27FC236}">
                <a16:creationId xmlns:a16="http://schemas.microsoft.com/office/drawing/2014/main" id="{D5990AD6-6B7E-3136-B6B3-B9367067D50E}"/>
              </a:ext>
            </a:extLst>
          </p:cNvPr>
          <p:cNvSpPr/>
          <p:nvPr/>
        </p:nvSpPr>
        <p:spPr>
          <a:xfrm>
            <a:off x="4456367" y="1317411"/>
            <a:ext cx="5784339" cy="1949847"/>
          </a:xfrm>
          <a:prstGeom prst="ellipse">
            <a:avLst/>
          </a:prstGeom>
          <a:noFill/>
          <a:ln w="254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0270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DDD8-0309-4A75-87B7-207279986387}"/>
              </a:ext>
            </a:extLst>
          </p:cNvPr>
          <p:cNvSpPr>
            <a:spLocks noGrp="1"/>
          </p:cNvSpPr>
          <p:nvPr>
            <p:ph type="title"/>
          </p:nvPr>
        </p:nvSpPr>
        <p:spPr/>
        <p:txBody>
          <a:bodyPr/>
          <a:lstStyle/>
          <a:p>
            <a:r>
              <a:rPr lang="en-US" dirty="0"/>
              <a:t>GKI Project Year 2 User Industry Focus</a:t>
            </a:r>
            <a:endParaRPr lang="en-IN" dirty="0"/>
          </a:p>
        </p:txBody>
      </p:sp>
      <p:pic>
        <p:nvPicPr>
          <p:cNvPr id="4" name="Picture 2" descr="EPA chief: Trump will not derail clean energy and climate change progress •  Earth.com">
            <a:extLst>
              <a:ext uri="{FF2B5EF4-FFF2-40B4-BE49-F238E27FC236}">
                <a16:creationId xmlns:a16="http://schemas.microsoft.com/office/drawing/2014/main" id="{6C7BE874-0EB2-DD45-A19F-7DA2C1126C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365"/>
          <a:stretch/>
        </p:blipFill>
        <p:spPr bwMode="auto">
          <a:xfrm>
            <a:off x="666749" y="1124790"/>
            <a:ext cx="2596083" cy="1491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FF940F-EC0D-4349-9F39-2C3B4A323549}"/>
              </a:ext>
            </a:extLst>
          </p:cNvPr>
          <p:cNvSpPr txBox="1"/>
          <p:nvPr/>
        </p:nvSpPr>
        <p:spPr>
          <a:xfrm>
            <a:off x="1048704" y="2765192"/>
            <a:ext cx="1832168" cy="369332"/>
          </a:xfrm>
          <a:prstGeom prst="rect">
            <a:avLst/>
          </a:prstGeom>
          <a:noFill/>
        </p:spPr>
        <p:txBody>
          <a:bodyPr wrap="none" rtlCol="0">
            <a:spAutoFit/>
          </a:bodyPr>
          <a:lstStyle/>
          <a:p>
            <a:pPr algn="ctr"/>
            <a:r>
              <a:rPr lang="en-US" b="1" dirty="0"/>
              <a:t>Energy Transition</a:t>
            </a:r>
          </a:p>
        </p:txBody>
      </p:sp>
      <p:pic>
        <p:nvPicPr>
          <p:cNvPr id="6" name="Picture 4" descr="Specialist Infrastructure &amp; Transport Lawyers - Allen &amp; Overy">
            <a:extLst>
              <a:ext uri="{FF2B5EF4-FFF2-40B4-BE49-F238E27FC236}">
                <a16:creationId xmlns:a16="http://schemas.microsoft.com/office/drawing/2014/main" id="{1CB7C0D3-25DE-F942-9E46-4C0625C5D4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131"/>
          <a:stretch/>
        </p:blipFill>
        <p:spPr bwMode="auto">
          <a:xfrm>
            <a:off x="3467734" y="1124790"/>
            <a:ext cx="2628266" cy="1491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EA1692-AE1A-8948-9E6F-BDCEAAF1210C}"/>
              </a:ext>
            </a:extLst>
          </p:cNvPr>
          <p:cNvSpPr txBox="1"/>
          <p:nvPr/>
        </p:nvSpPr>
        <p:spPr>
          <a:xfrm>
            <a:off x="3439739" y="2761783"/>
            <a:ext cx="2684261" cy="369332"/>
          </a:xfrm>
          <a:prstGeom prst="rect">
            <a:avLst/>
          </a:prstGeom>
          <a:noFill/>
        </p:spPr>
        <p:txBody>
          <a:bodyPr wrap="none" rtlCol="0">
            <a:spAutoFit/>
          </a:bodyPr>
          <a:lstStyle/>
          <a:p>
            <a:pPr algn="ctr"/>
            <a:r>
              <a:rPr lang="en-US" b="1" dirty="0"/>
              <a:t>Transport &amp; Infrastructure</a:t>
            </a:r>
          </a:p>
        </p:txBody>
      </p:sp>
      <p:pic>
        <p:nvPicPr>
          <p:cNvPr id="8" name="Picture 2" descr="Self-Driving Cars: A Guide to Technology and Safety">
            <a:extLst>
              <a:ext uri="{FF2B5EF4-FFF2-40B4-BE49-F238E27FC236}">
                <a16:creationId xmlns:a16="http://schemas.microsoft.com/office/drawing/2014/main" id="{70AD2C7F-B73C-0648-9871-057C855818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902" y="1124790"/>
            <a:ext cx="2653262" cy="14918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7A073EB-2D35-FE45-AC44-98547F787F1C}"/>
              </a:ext>
            </a:extLst>
          </p:cNvPr>
          <p:cNvSpPr txBox="1"/>
          <p:nvPr/>
        </p:nvSpPr>
        <p:spPr>
          <a:xfrm>
            <a:off x="6549676" y="2764182"/>
            <a:ext cx="2155719" cy="369332"/>
          </a:xfrm>
          <a:prstGeom prst="rect">
            <a:avLst/>
          </a:prstGeom>
          <a:noFill/>
        </p:spPr>
        <p:txBody>
          <a:bodyPr wrap="none" rtlCol="0">
            <a:spAutoFit/>
          </a:bodyPr>
          <a:lstStyle/>
          <a:p>
            <a:pPr algn="ctr"/>
            <a:r>
              <a:rPr lang="en-US" b="1" dirty="0"/>
              <a:t>Autonomous Driving</a:t>
            </a:r>
          </a:p>
        </p:txBody>
      </p:sp>
      <p:pic>
        <p:nvPicPr>
          <p:cNvPr id="11" name="Picture 2" descr="Land tax: Meaning, charge, calculation, online and offline payment">
            <a:extLst>
              <a:ext uri="{FF2B5EF4-FFF2-40B4-BE49-F238E27FC236}">
                <a16:creationId xmlns:a16="http://schemas.microsoft.com/office/drawing/2014/main" id="{33BC553B-AB24-D54D-8480-8F8DEAFBF2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9066" y="1124790"/>
            <a:ext cx="2653262" cy="15159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1F1F61-6969-3C46-A2A5-5F44133B3CC0}"/>
              </a:ext>
            </a:extLst>
          </p:cNvPr>
          <p:cNvSpPr txBox="1"/>
          <p:nvPr/>
        </p:nvSpPr>
        <p:spPr>
          <a:xfrm>
            <a:off x="9424417" y="2759324"/>
            <a:ext cx="2122569" cy="369332"/>
          </a:xfrm>
          <a:prstGeom prst="rect">
            <a:avLst/>
          </a:prstGeom>
          <a:noFill/>
        </p:spPr>
        <p:txBody>
          <a:bodyPr wrap="none" rtlCol="0">
            <a:spAutoFit/>
          </a:bodyPr>
          <a:lstStyle/>
          <a:p>
            <a:pPr algn="ctr"/>
            <a:r>
              <a:rPr lang="en-US" b="1" dirty="0"/>
              <a:t>Land Administration</a:t>
            </a:r>
            <a:endParaRPr lang="en-US" dirty="0"/>
          </a:p>
        </p:txBody>
      </p:sp>
      <p:pic>
        <p:nvPicPr>
          <p:cNvPr id="14" name="Picture 2" descr="How Supply Chain and Logistics are Fundamental to Success">
            <a:extLst>
              <a:ext uri="{FF2B5EF4-FFF2-40B4-BE49-F238E27FC236}">
                <a16:creationId xmlns:a16="http://schemas.microsoft.com/office/drawing/2014/main" id="{D531B2D4-EBEC-E048-A388-070B000C10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809" y="3697331"/>
            <a:ext cx="2653327" cy="14918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C7CF64-AACA-9E4F-AD82-EFF10C1152EC}"/>
              </a:ext>
            </a:extLst>
          </p:cNvPr>
          <p:cNvSpPr txBox="1"/>
          <p:nvPr/>
        </p:nvSpPr>
        <p:spPr>
          <a:xfrm>
            <a:off x="686866" y="5214245"/>
            <a:ext cx="2685992" cy="369332"/>
          </a:xfrm>
          <a:prstGeom prst="rect">
            <a:avLst/>
          </a:prstGeom>
          <a:noFill/>
        </p:spPr>
        <p:txBody>
          <a:bodyPr wrap="none" rtlCol="0">
            <a:spAutoFit/>
          </a:bodyPr>
          <a:lstStyle/>
          <a:p>
            <a:pPr algn="ctr"/>
            <a:r>
              <a:rPr lang="en-US" b="1" dirty="0"/>
              <a:t>Logistics and Supply Chain</a:t>
            </a:r>
          </a:p>
        </p:txBody>
      </p:sp>
      <p:pic>
        <p:nvPicPr>
          <p:cNvPr id="16" name="Picture 4" descr="The 14 pillars of a smart city - Smart Cities World">
            <a:extLst>
              <a:ext uri="{FF2B5EF4-FFF2-40B4-BE49-F238E27FC236}">
                <a16:creationId xmlns:a16="http://schemas.microsoft.com/office/drawing/2014/main" id="{DD175372-F02D-1746-982A-364D9790E1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7734" y="3685256"/>
            <a:ext cx="2667364" cy="14918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75FA77-0267-D843-9EDD-56671CB5B5EB}"/>
              </a:ext>
            </a:extLst>
          </p:cNvPr>
          <p:cNvSpPr txBox="1"/>
          <p:nvPr/>
        </p:nvSpPr>
        <p:spPr>
          <a:xfrm>
            <a:off x="4429046" y="5220905"/>
            <a:ext cx="705641" cy="369332"/>
          </a:xfrm>
          <a:prstGeom prst="rect">
            <a:avLst/>
          </a:prstGeom>
          <a:noFill/>
        </p:spPr>
        <p:txBody>
          <a:bodyPr wrap="none" rtlCol="0">
            <a:spAutoFit/>
          </a:bodyPr>
          <a:lstStyle/>
          <a:p>
            <a:pPr algn="ctr"/>
            <a:r>
              <a:rPr lang="en-US" b="1" dirty="0"/>
              <a:t>Cities</a:t>
            </a:r>
          </a:p>
        </p:txBody>
      </p:sp>
      <p:pic>
        <p:nvPicPr>
          <p:cNvPr id="18" name="Picture 2" descr="Strategic Defence Intelligence - Army Technology">
            <a:extLst>
              <a:ext uri="{FF2B5EF4-FFF2-40B4-BE49-F238E27FC236}">
                <a16:creationId xmlns:a16="http://schemas.microsoft.com/office/drawing/2014/main" id="{F9BD9C3F-19F2-8F49-92B7-4A1E13C45C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0902" y="3685256"/>
            <a:ext cx="2651566" cy="15159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CC608C0-4D47-A240-8757-27F8DB4ED845}"/>
              </a:ext>
            </a:extLst>
          </p:cNvPr>
          <p:cNvSpPr txBox="1"/>
          <p:nvPr/>
        </p:nvSpPr>
        <p:spPr>
          <a:xfrm>
            <a:off x="6302668" y="5215608"/>
            <a:ext cx="2648034" cy="369332"/>
          </a:xfrm>
          <a:prstGeom prst="rect">
            <a:avLst/>
          </a:prstGeom>
          <a:noFill/>
        </p:spPr>
        <p:txBody>
          <a:bodyPr wrap="none" rtlCol="0">
            <a:spAutoFit/>
          </a:bodyPr>
          <a:lstStyle/>
          <a:p>
            <a:pPr algn="ctr"/>
            <a:r>
              <a:rPr lang="en-US" b="1" dirty="0"/>
              <a:t>Public Safety and Security</a:t>
            </a:r>
            <a:endParaRPr lang="en-US" dirty="0"/>
          </a:p>
        </p:txBody>
      </p:sp>
      <p:sp>
        <p:nvSpPr>
          <p:cNvPr id="20" name="TextBox 19">
            <a:extLst>
              <a:ext uri="{FF2B5EF4-FFF2-40B4-BE49-F238E27FC236}">
                <a16:creationId xmlns:a16="http://schemas.microsoft.com/office/drawing/2014/main" id="{F2F5A159-2B77-2D4B-A13F-056095CE720E}"/>
              </a:ext>
            </a:extLst>
          </p:cNvPr>
          <p:cNvSpPr txBox="1"/>
          <p:nvPr/>
        </p:nvSpPr>
        <p:spPr>
          <a:xfrm>
            <a:off x="9862402" y="5214245"/>
            <a:ext cx="1244893" cy="369332"/>
          </a:xfrm>
          <a:prstGeom prst="rect">
            <a:avLst/>
          </a:prstGeom>
          <a:noFill/>
        </p:spPr>
        <p:txBody>
          <a:bodyPr wrap="none" rtlCol="0">
            <a:spAutoFit/>
          </a:bodyPr>
          <a:lstStyle/>
          <a:p>
            <a:pPr algn="ctr"/>
            <a:r>
              <a:rPr lang="en-US" b="1" dirty="0"/>
              <a:t>Agriculture</a:t>
            </a:r>
          </a:p>
        </p:txBody>
      </p:sp>
      <p:pic>
        <p:nvPicPr>
          <p:cNvPr id="21" name="Picture 20">
            <a:extLst>
              <a:ext uri="{FF2B5EF4-FFF2-40B4-BE49-F238E27FC236}">
                <a16:creationId xmlns:a16="http://schemas.microsoft.com/office/drawing/2014/main" id="{11FD825F-CB22-8A40-A985-71DD7A0BB4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59066" y="3640473"/>
            <a:ext cx="2651566" cy="153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91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4906-5742-F212-8A34-092E689DD825}"/>
              </a:ext>
            </a:extLst>
          </p:cNvPr>
          <p:cNvSpPr>
            <a:spLocks noGrp="1"/>
          </p:cNvSpPr>
          <p:nvPr>
            <p:ph type="title"/>
          </p:nvPr>
        </p:nvSpPr>
        <p:spPr/>
        <p:txBody>
          <a:bodyPr/>
          <a:lstStyle/>
          <a:p>
            <a:r>
              <a:rPr lang="en-US" dirty="0"/>
              <a:t>Phase 2 Report – October 2022</a:t>
            </a:r>
          </a:p>
        </p:txBody>
      </p:sp>
      <p:pic>
        <p:nvPicPr>
          <p:cNvPr id="5" name="Picture 4" descr="A picture containing text, outdoor, blue&#10;&#10;Description automatically generated">
            <a:extLst>
              <a:ext uri="{FF2B5EF4-FFF2-40B4-BE49-F238E27FC236}">
                <a16:creationId xmlns:a16="http://schemas.microsoft.com/office/drawing/2014/main" id="{ACB4AEBF-7158-B078-1E14-03E14B8E430F}"/>
              </a:ext>
            </a:extLst>
          </p:cNvPr>
          <p:cNvPicPr>
            <a:picLocks noChangeAspect="1"/>
          </p:cNvPicPr>
          <p:nvPr/>
        </p:nvPicPr>
        <p:blipFill>
          <a:blip r:embed="rId3"/>
          <a:stretch>
            <a:fillRect/>
          </a:stretch>
        </p:blipFill>
        <p:spPr>
          <a:xfrm>
            <a:off x="8662230" y="1485900"/>
            <a:ext cx="3118674" cy="4431418"/>
          </a:xfrm>
          <a:prstGeom prst="rect">
            <a:avLst/>
          </a:prstGeom>
        </p:spPr>
      </p:pic>
      <p:sp>
        <p:nvSpPr>
          <p:cNvPr id="7" name="TextBox 6">
            <a:extLst>
              <a:ext uri="{FF2B5EF4-FFF2-40B4-BE49-F238E27FC236}">
                <a16:creationId xmlns:a16="http://schemas.microsoft.com/office/drawing/2014/main" id="{736E4202-EF6D-F4EE-3B9B-A551D85AD196}"/>
              </a:ext>
            </a:extLst>
          </p:cNvPr>
          <p:cNvSpPr txBox="1"/>
          <p:nvPr/>
        </p:nvSpPr>
        <p:spPr>
          <a:xfrm>
            <a:off x="3429000" y="1450436"/>
            <a:ext cx="4597400" cy="1569660"/>
          </a:xfrm>
          <a:prstGeom prst="rect">
            <a:avLst/>
          </a:prstGeom>
          <a:noFill/>
        </p:spPr>
        <p:txBody>
          <a:bodyPr wrap="square">
            <a:spAutoFit/>
          </a:bodyPr>
          <a:lstStyle/>
          <a:p>
            <a:pPr marL="342900" indent="-342900" algn="justLow">
              <a:buFont typeface="Arial" panose="020B0604020202020204" pitchFamily="34" charset="0"/>
              <a:buChar char="•"/>
            </a:pPr>
            <a:r>
              <a:rPr lang="en-IN" sz="2400" b="0" i="0" dirty="0">
                <a:solidFill>
                  <a:srgbClr val="222222"/>
                </a:solidFill>
                <a:effectLst/>
              </a:rPr>
              <a:t>The value proposition of GKI for  eight geospatial user industries.</a:t>
            </a:r>
          </a:p>
          <a:p>
            <a:pPr marL="342900" indent="-342900" algn="justLow">
              <a:buFont typeface="Arial" panose="020B0604020202020204" pitchFamily="34" charset="0"/>
              <a:buChar char="•"/>
            </a:pPr>
            <a:r>
              <a:rPr lang="en-IN" sz="2400" b="0" i="0" dirty="0">
                <a:solidFill>
                  <a:srgbClr val="222222"/>
                </a:solidFill>
                <a:effectLst/>
              </a:rPr>
              <a:t>Assessment of GKI readiness for 50 countries.</a:t>
            </a:r>
            <a:endParaRPr lang="en-US" sz="2400" dirty="0">
              <a:solidFill>
                <a:schemeClr val="bg1"/>
              </a:solidFill>
            </a:endParaRPr>
          </a:p>
        </p:txBody>
      </p:sp>
      <p:pic>
        <p:nvPicPr>
          <p:cNvPr id="3" name="Picture 2">
            <a:extLst>
              <a:ext uri="{FF2B5EF4-FFF2-40B4-BE49-F238E27FC236}">
                <a16:creationId xmlns:a16="http://schemas.microsoft.com/office/drawing/2014/main" id="{17B96896-D4D6-C185-0A7D-544FDFB4F027}"/>
              </a:ext>
            </a:extLst>
          </p:cNvPr>
          <p:cNvPicPr>
            <a:picLocks noChangeAspect="1"/>
          </p:cNvPicPr>
          <p:nvPr/>
        </p:nvPicPr>
        <p:blipFill rotWithShape="1">
          <a:blip r:embed="rId4"/>
          <a:srcRect l="6875" t="15855" r="11149"/>
          <a:stretch/>
        </p:blipFill>
        <p:spPr>
          <a:xfrm>
            <a:off x="4621775" y="3537622"/>
            <a:ext cx="2569924" cy="2543683"/>
          </a:xfrm>
          <a:prstGeom prst="rect">
            <a:avLst/>
          </a:prstGeom>
        </p:spPr>
      </p:pic>
      <p:grpSp>
        <p:nvGrpSpPr>
          <p:cNvPr id="8" name="Group 7">
            <a:extLst>
              <a:ext uri="{FF2B5EF4-FFF2-40B4-BE49-F238E27FC236}">
                <a16:creationId xmlns:a16="http://schemas.microsoft.com/office/drawing/2014/main" id="{28244A35-B99F-8EC5-832F-A262C8811DD0}"/>
              </a:ext>
            </a:extLst>
          </p:cNvPr>
          <p:cNvGrpSpPr/>
          <p:nvPr/>
        </p:nvGrpSpPr>
        <p:grpSpPr>
          <a:xfrm>
            <a:off x="411096" y="1485901"/>
            <a:ext cx="2725804" cy="4431418"/>
            <a:chOff x="835719" y="1996396"/>
            <a:chExt cx="2560542" cy="5060118"/>
          </a:xfrm>
        </p:grpSpPr>
        <p:pic>
          <p:nvPicPr>
            <p:cNvPr id="15" name="Picture 14">
              <a:extLst>
                <a:ext uri="{FF2B5EF4-FFF2-40B4-BE49-F238E27FC236}">
                  <a16:creationId xmlns:a16="http://schemas.microsoft.com/office/drawing/2014/main" id="{95702173-E7BF-381D-715B-7BB4A5711079}"/>
                </a:ext>
              </a:extLst>
            </p:cNvPr>
            <p:cNvPicPr>
              <a:picLocks noChangeAspect="1"/>
            </p:cNvPicPr>
            <p:nvPr/>
          </p:nvPicPr>
          <p:blipFill rotWithShape="1">
            <a:blip r:embed="rId5"/>
            <a:srcRect l="50000"/>
            <a:stretch/>
          </p:blipFill>
          <p:spPr>
            <a:xfrm>
              <a:off x="835719" y="4526455"/>
              <a:ext cx="2560542" cy="2530059"/>
            </a:xfrm>
            <a:prstGeom prst="rect">
              <a:avLst/>
            </a:prstGeom>
          </p:spPr>
        </p:pic>
        <p:pic>
          <p:nvPicPr>
            <p:cNvPr id="16" name="Picture 15">
              <a:extLst>
                <a:ext uri="{FF2B5EF4-FFF2-40B4-BE49-F238E27FC236}">
                  <a16:creationId xmlns:a16="http://schemas.microsoft.com/office/drawing/2014/main" id="{DBBF075B-4F11-B506-8E37-63ACA204756E}"/>
                </a:ext>
              </a:extLst>
            </p:cNvPr>
            <p:cNvPicPr>
              <a:picLocks noChangeAspect="1"/>
            </p:cNvPicPr>
            <p:nvPr/>
          </p:nvPicPr>
          <p:blipFill rotWithShape="1">
            <a:blip r:embed="rId6"/>
            <a:srcRect r="50408"/>
            <a:stretch/>
          </p:blipFill>
          <p:spPr>
            <a:xfrm>
              <a:off x="843153" y="1996396"/>
              <a:ext cx="2539633" cy="2530059"/>
            </a:xfrm>
            <a:prstGeom prst="rect">
              <a:avLst/>
            </a:prstGeom>
          </p:spPr>
        </p:pic>
      </p:grpSp>
    </p:spTree>
    <p:extLst>
      <p:ext uri="{BB962C8B-B14F-4D97-AF65-F5344CB8AC3E}">
        <p14:creationId xmlns:p14="http://schemas.microsoft.com/office/powerpoint/2010/main" val="391772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F8349-E392-1EB2-5D3C-BB8A60CCE4D0}"/>
              </a:ext>
            </a:extLst>
          </p:cNvPr>
          <p:cNvSpPr>
            <a:spLocks noGrp="1"/>
          </p:cNvSpPr>
          <p:nvPr>
            <p:ph type="title"/>
          </p:nvPr>
        </p:nvSpPr>
        <p:spPr>
          <a:xfrm>
            <a:off x="439457" y="298450"/>
            <a:ext cx="6760746" cy="872624"/>
          </a:xfrm>
        </p:spPr>
        <p:txBody>
          <a:bodyPr/>
          <a:lstStyle/>
          <a:p>
            <a:pPr algn="r"/>
            <a:r>
              <a:rPr lang="en-GB" dirty="0"/>
              <a:t>What does society want? Data or Knowledge?</a:t>
            </a:r>
          </a:p>
        </p:txBody>
      </p:sp>
      <p:pic>
        <p:nvPicPr>
          <p:cNvPr id="4" name="Picture 3">
            <a:extLst>
              <a:ext uri="{FF2B5EF4-FFF2-40B4-BE49-F238E27FC236}">
                <a16:creationId xmlns:a16="http://schemas.microsoft.com/office/drawing/2014/main" id="{F78B1419-D80F-B65B-3242-D2C985AFD175}"/>
              </a:ext>
            </a:extLst>
          </p:cNvPr>
          <p:cNvPicPr>
            <a:picLocks noChangeAspect="1"/>
          </p:cNvPicPr>
          <p:nvPr/>
        </p:nvPicPr>
        <p:blipFill>
          <a:blip r:embed="rId3"/>
          <a:stretch>
            <a:fillRect/>
          </a:stretch>
        </p:blipFill>
        <p:spPr>
          <a:xfrm>
            <a:off x="246951" y="1909012"/>
            <a:ext cx="6813207" cy="4121516"/>
          </a:xfrm>
          <a:prstGeom prst="rect">
            <a:avLst/>
          </a:prstGeom>
        </p:spPr>
      </p:pic>
      <p:pic>
        <p:nvPicPr>
          <p:cNvPr id="6" name="Picture 5" descr="A person driving a vehicle&#10;&#10;Description automatically generated with low confidence">
            <a:extLst>
              <a:ext uri="{FF2B5EF4-FFF2-40B4-BE49-F238E27FC236}">
                <a16:creationId xmlns:a16="http://schemas.microsoft.com/office/drawing/2014/main" id="{6693E57C-6A15-421B-874A-9C7686228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28" r="4352"/>
          <a:stretch/>
        </p:blipFill>
        <p:spPr>
          <a:xfrm rot="5400000">
            <a:off x="6407283" y="1073284"/>
            <a:ext cx="6933265" cy="4636168"/>
          </a:xfrm>
          <a:prstGeom prst="rect">
            <a:avLst/>
          </a:prstGeom>
        </p:spPr>
      </p:pic>
    </p:spTree>
    <p:extLst>
      <p:ext uri="{BB962C8B-B14F-4D97-AF65-F5344CB8AC3E}">
        <p14:creationId xmlns:p14="http://schemas.microsoft.com/office/powerpoint/2010/main" val="279729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D2118C-3BF6-4B8C-2656-A424E5BE470A}"/>
              </a:ext>
            </a:extLst>
          </p:cNvPr>
          <p:cNvGrpSpPr/>
          <p:nvPr/>
        </p:nvGrpSpPr>
        <p:grpSpPr>
          <a:xfrm>
            <a:off x="1" y="983849"/>
            <a:ext cx="12192000" cy="5874152"/>
            <a:chOff x="535259" y="947853"/>
            <a:chExt cx="10526751" cy="5330283"/>
          </a:xfrm>
        </p:grpSpPr>
        <p:sp>
          <p:nvSpPr>
            <p:cNvPr id="8" name="Rectangle 7">
              <a:extLst>
                <a:ext uri="{FF2B5EF4-FFF2-40B4-BE49-F238E27FC236}">
                  <a16:creationId xmlns:a16="http://schemas.microsoft.com/office/drawing/2014/main" id="{39CBFF7E-2DF6-018D-4C9D-EEB41E2D1AD1}"/>
                </a:ext>
              </a:extLst>
            </p:cNvPr>
            <p:cNvSpPr/>
            <p:nvPr/>
          </p:nvSpPr>
          <p:spPr>
            <a:xfrm>
              <a:off x="535259" y="947853"/>
              <a:ext cx="10526751" cy="5330283"/>
            </a:xfrm>
            <a:prstGeom prst="rect">
              <a:avLst/>
            </a:prstGeom>
            <a:solidFill>
              <a:srgbClr val="EBEBEC"/>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14D5EBA-19AF-A50F-834A-F54F1D3CD085}"/>
                </a:ext>
              </a:extLst>
            </p:cNvPr>
            <p:cNvPicPr>
              <a:picLocks noChangeAspect="1"/>
            </p:cNvPicPr>
            <p:nvPr/>
          </p:nvPicPr>
          <p:blipFill>
            <a:blip r:embed="rId3"/>
            <a:stretch>
              <a:fillRect/>
            </a:stretch>
          </p:blipFill>
          <p:spPr>
            <a:xfrm>
              <a:off x="833119" y="1168400"/>
              <a:ext cx="4886783" cy="4602006"/>
            </a:xfrm>
            <a:prstGeom prst="rect">
              <a:avLst/>
            </a:prstGeom>
          </p:spPr>
        </p:pic>
        <p:pic>
          <p:nvPicPr>
            <p:cNvPr id="7" name="Picture 6">
              <a:extLst>
                <a:ext uri="{FF2B5EF4-FFF2-40B4-BE49-F238E27FC236}">
                  <a16:creationId xmlns:a16="http://schemas.microsoft.com/office/drawing/2014/main" id="{C5BB4DA3-AFC3-4C0A-C6A6-AE053CAF60B4}"/>
                </a:ext>
              </a:extLst>
            </p:cNvPr>
            <p:cNvPicPr>
              <a:picLocks noChangeAspect="1"/>
            </p:cNvPicPr>
            <p:nvPr/>
          </p:nvPicPr>
          <p:blipFill>
            <a:blip r:embed="rId4"/>
            <a:stretch>
              <a:fillRect/>
            </a:stretch>
          </p:blipFill>
          <p:spPr>
            <a:xfrm>
              <a:off x="5719903" y="1049206"/>
              <a:ext cx="5046697" cy="5131064"/>
            </a:xfrm>
            <a:prstGeom prst="rect">
              <a:avLst/>
            </a:prstGeom>
          </p:spPr>
        </p:pic>
      </p:grpSp>
      <p:sp>
        <p:nvSpPr>
          <p:cNvPr id="11" name="Title 1">
            <a:extLst>
              <a:ext uri="{FF2B5EF4-FFF2-40B4-BE49-F238E27FC236}">
                <a16:creationId xmlns:a16="http://schemas.microsoft.com/office/drawing/2014/main" id="{DD2D30BE-3FAE-624B-105E-CDACA2DDD47F}"/>
              </a:ext>
            </a:extLst>
          </p:cNvPr>
          <p:cNvSpPr>
            <a:spLocks noGrp="1"/>
          </p:cNvSpPr>
          <p:nvPr>
            <p:ph type="title"/>
          </p:nvPr>
        </p:nvSpPr>
        <p:spPr>
          <a:xfrm>
            <a:off x="666749" y="298450"/>
            <a:ext cx="10848975" cy="492125"/>
          </a:xfrm>
        </p:spPr>
        <p:txBody>
          <a:bodyPr/>
          <a:lstStyle/>
          <a:p>
            <a:r>
              <a:rPr lang="en-GB" dirty="0"/>
              <a:t>Why a GKI Readiness Index? </a:t>
            </a:r>
          </a:p>
        </p:txBody>
      </p:sp>
    </p:spTree>
    <p:extLst>
      <p:ext uri="{BB962C8B-B14F-4D97-AF65-F5344CB8AC3E}">
        <p14:creationId xmlns:p14="http://schemas.microsoft.com/office/powerpoint/2010/main" val="63877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46E6-F713-6597-57A5-D2468FAAA410}"/>
              </a:ext>
            </a:extLst>
          </p:cNvPr>
          <p:cNvSpPr>
            <a:spLocks noGrp="1"/>
          </p:cNvSpPr>
          <p:nvPr>
            <p:ph type="title"/>
          </p:nvPr>
        </p:nvSpPr>
        <p:spPr/>
        <p:txBody>
          <a:bodyPr/>
          <a:lstStyle/>
          <a:p>
            <a:r>
              <a:rPr lang="en-GB" dirty="0"/>
              <a:t>What does the readiness index consider?</a:t>
            </a:r>
          </a:p>
        </p:txBody>
      </p:sp>
      <p:graphicFrame>
        <p:nvGraphicFramePr>
          <p:cNvPr id="4" name="Table 3">
            <a:extLst>
              <a:ext uri="{FF2B5EF4-FFF2-40B4-BE49-F238E27FC236}">
                <a16:creationId xmlns:a16="http://schemas.microsoft.com/office/drawing/2014/main" id="{1B6E0EB5-BA87-431D-606E-3CC7C0F139C2}"/>
              </a:ext>
            </a:extLst>
          </p:cNvPr>
          <p:cNvGraphicFramePr>
            <a:graphicFrameLocks noGrp="1"/>
          </p:cNvGraphicFramePr>
          <p:nvPr>
            <p:extLst>
              <p:ext uri="{D42A27DB-BD31-4B8C-83A1-F6EECF244321}">
                <p14:modId xmlns:p14="http://schemas.microsoft.com/office/powerpoint/2010/main" val="4115965167"/>
              </p:ext>
            </p:extLst>
          </p:nvPr>
        </p:nvGraphicFramePr>
        <p:xfrm>
          <a:off x="0" y="1059420"/>
          <a:ext cx="12192000" cy="5798581"/>
        </p:xfrm>
        <a:graphic>
          <a:graphicData uri="http://schemas.openxmlformats.org/drawingml/2006/table">
            <a:tbl>
              <a:tblPr/>
              <a:tblGrid>
                <a:gridCol w="3771900">
                  <a:extLst>
                    <a:ext uri="{9D8B030D-6E8A-4147-A177-3AD203B41FA5}">
                      <a16:colId xmlns:a16="http://schemas.microsoft.com/office/drawing/2014/main" val="1461161549"/>
                    </a:ext>
                  </a:extLst>
                </a:gridCol>
                <a:gridCol w="3972894">
                  <a:extLst>
                    <a:ext uri="{9D8B030D-6E8A-4147-A177-3AD203B41FA5}">
                      <a16:colId xmlns:a16="http://schemas.microsoft.com/office/drawing/2014/main" val="544445078"/>
                    </a:ext>
                  </a:extLst>
                </a:gridCol>
                <a:gridCol w="4447206">
                  <a:extLst>
                    <a:ext uri="{9D8B030D-6E8A-4147-A177-3AD203B41FA5}">
                      <a16:colId xmlns:a16="http://schemas.microsoft.com/office/drawing/2014/main" val="1241083434"/>
                    </a:ext>
                  </a:extLst>
                </a:gridCol>
              </a:tblGrid>
              <a:tr h="374859">
                <a:tc>
                  <a:txBody>
                    <a:bodyPr/>
                    <a:lstStyle/>
                    <a:p>
                      <a:pPr algn="ctr" fontAlgn="ctr"/>
                      <a:r>
                        <a:rPr lang="en-GB" sz="2400" b="1" i="0" u="none" strike="noStrike">
                          <a:solidFill>
                            <a:srgbClr val="000000"/>
                          </a:solidFill>
                          <a:effectLst/>
                          <a:latin typeface="Calibri" panose="020F0502020204030204" pitchFamily="34" charset="0"/>
                        </a:rPr>
                        <a:t>Pillar</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GB" sz="2400" b="1" i="0" u="none" strike="noStrike" dirty="0">
                          <a:solidFill>
                            <a:srgbClr val="000000"/>
                          </a:solidFill>
                          <a:effectLst/>
                          <a:latin typeface="Calibri" panose="020F0502020204030204" pitchFamily="34" charset="0"/>
                        </a:rPr>
                        <a:t>Sub-pillars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GB" sz="2400" b="1" i="0" u="none" strike="noStrike" dirty="0">
                        <a:solidFill>
                          <a:srgbClr val="000000"/>
                        </a:solidFill>
                        <a:effectLst/>
                        <a:latin typeface="Calibri" panose="020F0502020204030204" pitchFamily="34" charset="0"/>
                      </a:endParaRP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5821287"/>
                  </a:ext>
                </a:extLst>
              </a:tr>
              <a:tr h="746562">
                <a:tc rowSpan="2">
                  <a:txBody>
                    <a:bodyPr/>
                    <a:lstStyle/>
                    <a:p>
                      <a:pPr algn="ctr" fontAlgn="ctr"/>
                      <a:r>
                        <a:rPr lang="en-US" sz="2400" b="0" i="0" u="none" strike="noStrike" dirty="0">
                          <a:solidFill>
                            <a:srgbClr val="000000"/>
                          </a:solidFill>
                          <a:effectLst/>
                          <a:latin typeface="Calibri" panose="020F0502020204030204" pitchFamily="34" charset="0"/>
                        </a:rPr>
                        <a:t>Pillar 1: Integrated Policy Framework</a:t>
                      </a:r>
                    </a:p>
                  </a:txBody>
                  <a:tcPr marL="144000"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2400" b="0" i="0" u="none" strike="noStrike">
                          <a:solidFill>
                            <a:srgbClr val="000000"/>
                          </a:solidFill>
                          <a:effectLst/>
                          <a:latin typeface="Calibri" panose="020F0502020204030204" pitchFamily="34" charset="0"/>
                        </a:rPr>
                        <a:t>Core Geospatial Policies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2400" b="0" i="0" u="none" strike="noStrike" dirty="0">
                          <a:solidFill>
                            <a:srgbClr val="000000"/>
                          </a:solidFill>
                          <a:effectLst/>
                          <a:latin typeface="Calibri" panose="020F0502020204030204" pitchFamily="34" charset="0"/>
                        </a:rPr>
                        <a:t>Geospatial Mandate in Sectoral Policies</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631976186"/>
                  </a:ext>
                </a:extLst>
              </a:tr>
              <a:tr h="453143">
                <a:tc vMerge="1">
                  <a:txBody>
                    <a:bodyPr/>
                    <a:lstStyle/>
                    <a:p>
                      <a:endParaRPr lang="en-GB"/>
                    </a:p>
                  </a:txBody>
                  <a:tcPr/>
                </a:tc>
                <a:tc>
                  <a:txBody>
                    <a:bodyPr/>
                    <a:lstStyle/>
                    <a:p>
                      <a:pPr algn="ctr" fontAlgn="ctr"/>
                      <a:r>
                        <a:rPr lang="en-GB" sz="2400" b="0" i="0" u="none" strike="noStrike" dirty="0">
                          <a:solidFill>
                            <a:srgbClr val="000000"/>
                          </a:solidFill>
                          <a:effectLst/>
                          <a:latin typeface="Calibri" panose="020F0502020204030204" pitchFamily="34" charset="0"/>
                        </a:rPr>
                        <a:t>Enabling Policies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GB" sz="2400" b="0" i="0" u="none" strike="noStrike" dirty="0">
                          <a:solidFill>
                            <a:srgbClr val="000000"/>
                          </a:solidFill>
                          <a:effectLst/>
                          <a:latin typeface="Calibri" panose="020F0502020204030204" pitchFamily="34" charset="0"/>
                        </a:rPr>
                        <a:t>UNIGIF Adoption</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961875426"/>
                  </a:ext>
                </a:extLst>
              </a:tr>
              <a:tr h="379625">
                <a:tc rowSpan="2">
                  <a:txBody>
                    <a:bodyPr/>
                    <a:lstStyle/>
                    <a:p>
                      <a:pPr algn="ctr" fontAlgn="ctr"/>
                      <a:r>
                        <a:rPr lang="en-GB" sz="2400" b="0" i="0" u="none" strike="noStrike" dirty="0">
                          <a:solidFill>
                            <a:srgbClr val="000000"/>
                          </a:solidFill>
                          <a:effectLst/>
                          <a:latin typeface="Calibri" panose="020F0502020204030204" pitchFamily="34" charset="0"/>
                        </a:rPr>
                        <a:t>Pillar 2: Foundation Data</a:t>
                      </a:r>
                    </a:p>
                  </a:txBody>
                  <a:tcPr marL="144000"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2400" b="0" i="0" u="none" strike="noStrike">
                          <a:solidFill>
                            <a:srgbClr val="000000"/>
                          </a:solidFill>
                          <a:effectLst/>
                          <a:latin typeface="Calibri" panose="020F0502020204030204" pitchFamily="34" charset="0"/>
                        </a:rPr>
                        <a:t>Fundamental Data Themes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2400" b="0" i="0" u="none" strike="noStrike" dirty="0">
                          <a:solidFill>
                            <a:srgbClr val="000000"/>
                          </a:solidFill>
                          <a:effectLst/>
                          <a:latin typeface="Calibri" panose="020F0502020204030204" pitchFamily="34" charset="0"/>
                        </a:rPr>
                        <a:t>Open &amp; Linked Data</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24101045"/>
                  </a:ext>
                </a:extLst>
              </a:tr>
              <a:tr h="379625">
                <a:tc vMerge="1">
                  <a:txBody>
                    <a:bodyPr/>
                    <a:lstStyle/>
                    <a:p>
                      <a:endParaRPr lang="en-GB"/>
                    </a:p>
                  </a:txBody>
                  <a:tcPr/>
                </a:tc>
                <a:tc>
                  <a:txBody>
                    <a:bodyPr/>
                    <a:lstStyle/>
                    <a:p>
                      <a:pPr algn="ctr" fontAlgn="ctr"/>
                      <a:r>
                        <a:rPr lang="en-GB" sz="2400" b="0" i="0" u="none" strike="noStrike" dirty="0">
                          <a:solidFill>
                            <a:srgbClr val="000000"/>
                          </a:solidFill>
                          <a:effectLst/>
                          <a:latin typeface="Calibri" panose="020F0502020204030204" pitchFamily="34" charset="0"/>
                        </a:rPr>
                        <a:t>Positioning Infrastructure</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2400" b="0" i="0" u="none" strike="noStrike" dirty="0">
                          <a:solidFill>
                            <a:srgbClr val="000000"/>
                          </a:solidFill>
                          <a:effectLst/>
                          <a:latin typeface="Calibri" panose="020F0502020204030204" pitchFamily="34" charset="0"/>
                        </a:rPr>
                        <a:t>Earth Observation Infrastructure</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6866227"/>
                  </a:ext>
                </a:extLst>
              </a:tr>
              <a:tr h="746562">
                <a:tc>
                  <a:txBody>
                    <a:bodyPr/>
                    <a:lstStyle/>
                    <a:p>
                      <a:pPr algn="ctr" fontAlgn="ctr"/>
                      <a:r>
                        <a:rPr lang="en-GB" sz="2400" b="0" i="0" u="none" strike="noStrike" dirty="0">
                          <a:solidFill>
                            <a:srgbClr val="000000"/>
                          </a:solidFill>
                          <a:effectLst/>
                          <a:latin typeface="Calibri" panose="020F0502020204030204" pitchFamily="34" charset="0"/>
                        </a:rPr>
                        <a:t>Pillar 3: Partnerships &amp; Collaborations</a:t>
                      </a:r>
                    </a:p>
                  </a:txBody>
                  <a:tcPr marL="144000"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GB" sz="2400" b="0" i="0" u="none" strike="noStrike">
                          <a:solidFill>
                            <a:srgbClr val="000000"/>
                          </a:solidFill>
                          <a:effectLst/>
                          <a:latin typeface="Calibri" panose="020F0502020204030204" pitchFamily="34" charset="0"/>
                        </a:rPr>
                        <a:t>International Collaborations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400" b="0" i="0" u="none" strike="noStrike" dirty="0">
                          <a:solidFill>
                            <a:srgbClr val="000000"/>
                          </a:solidFill>
                          <a:effectLst/>
                          <a:latin typeface="Calibri" panose="020F0502020204030204" pitchFamily="34" charset="0"/>
                        </a:rPr>
                        <a:t>National Geospatial Collaborations</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21108996"/>
                  </a:ext>
                </a:extLst>
              </a:tr>
              <a:tr h="379625">
                <a:tc rowSpan="2">
                  <a:txBody>
                    <a:bodyPr/>
                    <a:lstStyle/>
                    <a:p>
                      <a:pPr algn="ctr" fontAlgn="ctr"/>
                      <a:r>
                        <a:rPr lang="en-GB" sz="2400" b="0" i="0" u="none" strike="noStrike" dirty="0">
                          <a:solidFill>
                            <a:srgbClr val="000000"/>
                          </a:solidFill>
                          <a:effectLst/>
                          <a:latin typeface="Calibri" panose="020F0502020204030204" pitchFamily="34" charset="0"/>
                        </a:rPr>
                        <a:t>Pillar 4: Industry Leadership</a:t>
                      </a:r>
                    </a:p>
                  </a:txBody>
                  <a:tcPr marL="144000"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2400" b="0" i="0" u="none" strike="noStrike" dirty="0">
                          <a:solidFill>
                            <a:srgbClr val="000000"/>
                          </a:solidFill>
                          <a:effectLst/>
                          <a:latin typeface="Calibri" panose="020F0502020204030204" pitchFamily="34" charset="0"/>
                        </a:rPr>
                        <a:t>Industry Capacity</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400" b="0" i="0" u="none" strike="noStrike" dirty="0">
                          <a:solidFill>
                            <a:srgbClr val="000000"/>
                          </a:solidFill>
                          <a:effectLst/>
                          <a:latin typeface="Calibri" panose="020F0502020204030204" pitchFamily="34" charset="0"/>
                        </a:rPr>
                        <a:t>Innovation Promotion Programs</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002619706"/>
                  </a:ext>
                </a:extLst>
              </a:tr>
              <a:tr h="379625">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p>
                      <a:pPr algn="ctr" fontAlgn="ctr"/>
                      <a:r>
                        <a:rPr lang="en-GB" sz="2400" b="0" i="0" u="none" strike="noStrike" dirty="0">
                          <a:solidFill>
                            <a:srgbClr val="000000"/>
                          </a:solidFill>
                          <a:effectLst/>
                          <a:latin typeface="Calibri" panose="020F0502020204030204" pitchFamily="34" charset="0"/>
                        </a:rPr>
                        <a:t>Industry Networks</a:t>
                      </a:r>
                    </a:p>
                  </a:txBody>
                  <a:tcPr marL="3106" marR="3106" marT="3106"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endParaRPr lang="en-GB" sz="2400" b="0" i="0" u="none" strike="noStrike" dirty="0">
                        <a:solidFill>
                          <a:srgbClr val="000000"/>
                        </a:solidFill>
                        <a:effectLst/>
                        <a:latin typeface="Calibri" panose="020F0502020204030204" pitchFamily="34" charset="0"/>
                      </a:endParaRP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951662856"/>
                  </a:ext>
                </a:extLst>
              </a:tr>
              <a:tr h="746562">
                <a:tc>
                  <a:txBody>
                    <a:bodyPr/>
                    <a:lstStyle/>
                    <a:p>
                      <a:pPr algn="ctr" fontAlgn="ctr"/>
                      <a:r>
                        <a:rPr lang="en-US" sz="2400" b="0" i="0" u="none" strike="noStrike" dirty="0">
                          <a:solidFill>
                            <a:srgbClr val="000000"/>
                          </a:solidFill>
                          <a:effectLst/>
                          <a:latin typeface="Calibri" panose="020F0502020204030204" pitchFamily="34" charset="0"/>
                        </a:rPr>
                        <a:t>Pillar 5: Applications, Analytics and Modeling</a:t>
                      </a:r>
                    </a:p>
                  </a:txBody>
                  <a:tcPr marL="144000"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a:solidFill>
                            <a:srgbClr val="000000"/>
                          </a:solidFill>
                          <a:effectLst/>
                          <a:latin typeface="Calibri" panose="020F0502020204030204" pitchFamily="34" charset="0"/>
                        </a:rPr>
                        <a:t>User Adoption</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400" b="0" i="0" u="none" strike="noStrike" dirty="0">
                          <a:solidFill>
                            <a:srgbClr val="000000"/>
                          </a:solidFill>
                          <a:effectLst/>
                          <a:latin typeface="Calibri" panose="020F0502020204030204" pitchFamily="34" charset="0"/>
                        </a:rPr>
                        <a:t>4IR Adoption and Integration</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31594638"/>
                  </a:ext>
                </a:extLst>
              </a:tr>
              <a:tr h="379625">
                <a:tc rowSpan="3">
                  <a:txBody>
                    <a:bodyPr/>
                    <a:lstStyle/>
                    <a:p>
                      <a:pPr algn="ctr" fontAlgn="ctr"/>
                      <a:r>
                        <a:rPr lang="en-GB" sz="2400" b="0" i="0" u="none" strike="noStrike" dirty="0">
                          <a:solidFill>
                            <a:srgbClr val="000000"/>
                          </a:solidFill>
                          <a:effectLst/>
                          <a:latin typeface="Calibri" panose="020F0502020204030204" pitchFamily="34" charset="0"/>
                        </a:rPr>
                        <a:t>Pillar 6: Geospatial Dimension to</a:t>
                      </a:r>
                      <a:br>
                        <a:rPr lang="en-GB" sz="2400" b="0" i="0" u="none" strike="noStrike" dirty="0">
                          <a:solidFill>
                            <a:srgbClr val="000000"/>
                          </a:solidFill>
                          <a:effectLst/>
                          <a:latin typeface="Calibri" panose="020F0502020204030204" pitchFamily="34" charset="0"/>
                        </a:rPr>
                      </a:br>
                      <a:r>
                        <a:rPr lang="en-GB" sz="2400" b="0" i="0" u="none" strike="noStrike" dirty="0">
                          <a:solidFill>
                            <a:srgbClr val="000000"/>
                          </a:solidFill>
                          <a:effectLst/>
                          <a:latin typeface="Calibri" panose="020F0502020204030204" pitchFamily="34" charset="0"/>
                        </a:rPr>
                        <a:t>Digital Infrastructure</a:t>
                      </a:r>
                    </a:p>
                  </a:txBody>
                  <a:tcPr marL="144000"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2400" b="0" i="0" u="none" strike="noStrike" dirty="0">
                          <a:solidFill>
                            <a:srgbClr val="000000"/>
                          </a:solidFill>
                          <a:effectLst/>
                          <a:latin typeface="Calibri" panose="020F0502020204030204" pitchFamily="34" charset="0"/>
                        </a:rPr>
                        <a:t>Spatial Data Access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2400" b="0" i="0" u="none" strike="noStrike" dirty="0">
                          <a:solidFill>
                            <a:srgbClr val="000000"/>
                          </a:solidFill>
                          <a:effectLst/>
                          <a:latin typeface="Calibri" panose="020F0502020204030204" pitchFamily="34" charset="0"/>
                        </a:rPr>
                        <a:t>Capacity Building</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234606426"/>
                  </a:ext>
                </a:extLst>
              </a:tr>
              <a:tr h="379625">
                <a:tc vMerge="1">
                  <a:txBody>
                    <a:bodyPr/>
                    <a:lstStyle/>
                    <a:p>
                      <a:endParaRPr lang="en-GB"/>
                    </a:p>
                  </a:txBody>
                  <a:tcPr/>
                </a:tc>
                <a:tc>
                  <a:txBody>
                    <a:bodyPr/>
                    <a:lstStyle/>
                    <a:p>
                      <a:pPr algn="ctr" fontAlgn="ctr"/>
                      <a:r>
                        <a:rPr lang="en-GB" sz="2400" b="0" i="0" u="none" strike="noStrike" dirty="0">
                          <a:solidFill>
                            <a:srgbClr val="000000"/>
                          </a:solidFill>
                          <a:effectLst/>
                          <a:latin typeface="Calibri" panose="020F0502020204030204" pitchFamily="34" charset="0"/>
                        </a:rPr>
                        <a:t>Standards</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GB" sz="2400" b="0" i="0" u="none" strike="noStrike" dirty="0">
                          <a:solidFill>
                            <a:srgbClr val="000000"/>
                          </a:solidFill>
                          <a:effectLst/>
                          <a:latin typeface="Calibri" panose="020F0502020204030204" pitchFamily="34" charset="0"/>
                        </a:rPr>
                        <a:t>Digital Readiness</a:t>
                      </a: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35326363"/>
                  </a:ext>
                </a:extLst>
              </a:tr>
              <a:tr h="453143">
                <a:tc vMerge="1">
                  <a:txBody>
                    <a:bodyPr/>
                    <a:lstStyle/>
                    <a:p>
                      <a:endParaRPr lang="en-GB"/>
                    </a:p>
                  </a:txBody>
                  <a:tcPr/>
                </a:tc>
                <a:tc>
                  <a:txBody>
                    <a:bodyPr/>
                    <a:lstStyle/>
                    <a:p>
                      <a:pPr algn="ctr" fontAlgn="ctr"/>
                      <a:r>
                        <a:rPr lang="en-GB" sz="2400" b="0" i="0" u="none" strike="noStrike" dirty="0">
                          <a:solidFill>
                            <a:srgbClr val="000000"/>
                          </a:solidFill>
                          <a:effectLst/>
                          <a:latin typeface="Calibri" panose="020F0502020204030204" pitchFamily="34" charset="0"/>
                        </a:rPr>
                        <a:t>Institutional Capacity</a:t>
                      </a:r>
                    </a:p>
                  </a:txBody>
                  <a:tcPr marL="3106" marR="3106"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endParaRPr lang="en-GB" sz="2400" b="0" i="0" u="none" strike="noStrike" dirty="0">
                        <a:solidFill>
                          <a:srgbClr val="000000"/>
                        </a:solidFill>
                        <a:effectLst/>
                        <a:latin typeface="Calibri" panose="020F0502020204030204" pitchFamily="34" charset="0"/>
                      </a:endParaRPr>
                    </a:p>
                  </a:txBody>
                  <a:tcPr marL="3106" marR="180000" marT="310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17681567"/>
                  </a:ext>
                </a:extLst>
              </a:tr>
            </a:tbl>
          </a:graphicData>
        </a:graphic>
      </p:graphicFrame>
    </p:spTree>
    <p:extLst>
      <p:ext uri="{BB962C8B-B14F-4D97-AF65-F5344CB8AC3E}">
        <p14:creationId xmlns:p14="http://schemas.microsoft.com/office/powerpoint/2010/main" val="1667814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322F-4CDF-50A3-1E14-379CAB691A53}"/>
              </a:ext>
            </a:extLst>
          </p:cNvPr>
          <p:cNvSpPr>
            <a:spLocks noGrp="1"/>
          </p:cNvSpPr>
          <p:nvPr>
            <p:ph type="title"/>
          </p:nvPr>
        </p:nvSpPr>
        <p:spPr/>
        <p:txBody>
          <a:bodyPr/>
          <a:lstStyle/>
          <a:p>
            <a:r>
              <a:rPr lang="en-GB" dirty="0"/>
              <a:t>GKI Project Phase 3</a:t>
            </a:r>
          </a:p>
        </p:txBody>
      </p:sp>
      <p:sp>
        <p:nvSpPr>
          <p:cNvPr id="3" name="Content Placeholder 2">
            <a:extLst>
              <a:ext uri="{FF2B5EF4-FFF2-40B4-BE49-F238E27FC236}">
                <a16:creationId xmlns:a16="http://schemas.microsoft.com/office/drawing/2014/main" id="{F1D9A5E8-8A29-077A-836D-EC04849B0C12}"/>
              </a:ext>
            </a:extLst>
          </p:cNvPr>
          <p:cNvSpPr>
            <a:spLocks noGrp="1"/>
          </p:cNvSpPr>
          <p:nvPr>
            <p:ph idx="1"/>
          </p:nvPr>
        </p:nvSpPr>
        <p:spPr>
          <a:xfrm>
            <a:off x="666749" y="4513475"/>
            <a:ext cx="5048251" cy="1450890"/>
          </a:xfrm>
        </p:spPr>
        <p:txBody>
          <a:bodyPr/>
          <a:lstStyle/>
          <a:p>
            <a:pPr marL="0" indent="0">
              <a:buNone/>
            </a:pPr>
            <a:r>
              <a:rPr lang="en-GB" u="sng" dirty="0"/>
              <a:t>Deep dive workshops</a:t>
            </a:r>
            <a:r>
              <a:rPr lang="en-GB" dirty="0"/>
              <a:t>: Netherlands, USA, Saudia Arabia, India, South Africa</a:t>
            </a:r>
          </a:p>
        </p:txBody>
      </p:sp>
      <p:pic>
        <p:nvPicPr>
          <p:cNvPr id="4" name="Picture 3">
            <a:extLst>
              <a:ext uri="{FF2B5EF4-FFF2-40B4-BE49-F238E27FC236}">
                <a16:creationId xmlns:a16="http://schemas.microsoft.com/office/drawing/2014/main" id="{3E3BB5AE-540B-4537-45CC-B1FF248573EB}"/>
              </a:ext>
            </a:extLst>
          </p:cNvPr>
          <p:cNvPicPr>
            <a:picLocks noChangeAspect="1"/>
          </p:cNvPicPr>
          <p:nvPr/>
        </p:nvPicPr>
        <p:blipFill>
          <a:blip r:embed="rId3"/>
          <a:stretch>
            <a:fillRect/>
          </a:stretch>
        </p:blipFill>
        <p:spPr>
          <a:xfrm>
            <a:off x="806067" y="1317593"/>
            <a:ext cx="4927864" cy="2771924"/>
          </a:xfrm>
          <a:prstGeom prst="rect">
            <a:avLst/>
          </a:prstGeom>
        </p:spPr>
      </p:pic>
      <p:grpSp>
        <p:nvGrpSpPr>
          <p:cNvPr id="13" name="Group 12">
            <a:extLst>
              <a:ext uri="{FF2B5EF4-FFF2-40B4-BE49-F238E27FC236}">
                <a16:creationId xmlns:a16="http://schemas.microsoft.com/office/drawing/2014/main" id="{C4F705D4-07BB-0D06-D4C8-95DD0799C1C6}"/>
              </a:ext>
            </a:extLst>
          </p:cNvPr>
          <p:cNvGrpSpPr/>
          <p:nvPr/>
        </p:nvGrpSpPr>
        <p:grpSpPr>
          <a:xfrm>
            <a:off x="7188158" y="1317593"/>
            <a:ext cx="4648282" cy="4883331"/>
            <a:chOff x="7188158" y="1317593"/>
            <a:chExt cx="4648282" cy="4883331"/>
          </a:xfrm>
        </p:grpSpPr>
        <p:grpSp>
          <p:nvGrpSpPr>
            <p:cNvPr id="6" name="Group 5">
              <a:extLst>
                <a:ext uri="{FF2B5EF4-FFF2-40B4-BE49-F238E27FC236}">
                  <a16:creationId xmlns:a16="http://schemas.microsoft.com/office/drawing/2014/main" id="{2ABCFDCA-8EEB-2738-3298-A6A343E70839}"/>
                </a:ext>
              </a:extLst>
            </p:cNvPr>
            <p:cNvGrpSpPr/>
            <p:nvPr/>
          </p:nvGrpSpPr>
          <p:grpSpPr>
            <a:xfrm>
              <a:off x="7315199" y="1317593"/>
              <a:ext cx="3505201" cy="1920364"/>
              <a:chOff x="535259" y="947853"/>
              <a:chExt cx="10526751" cy="5330283"/>
            </a:xfrm>
          </p:grpSpPr>
          <p:sp>
            <p:nvSpPr>
              <p:cNvPr id="7" name="Rectangle 6">
                <a:extLst>
                  <a:ext uri="{FF2B5EF4-FFF2-40B4-BE49-F238E27FC236}">
                    <a16:creationId xmlns:a16="http://schemas.microsoft.com/office/drawing/2014/main" id="{1779800B-0702-FC9A-E800-401770300560}"/>
                  </a:ext>
                </a:extLst>
              </p:cNvPr>
              <p:cNvSpPr/>
              <p:nvPr/>
            </p:nvSpPr>
            <p:spPr>
              <a:xfrm>
                <a:off x="535259" y="947853"/>
                <a:ext cx="10526751" cy="5330283"/>
              </a:xfrm>
              <a:prstGeom prst="rect">
                <a:avLst/>
              </a:prstGeom>
              <a:solidFill>
                <a:srgbClr val="EBEBEC"/>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3959F33A-7BD5-8626-C434-7F035F239931}"/>
                  </a:ext>
                </a:extLst>
              </p:cNvPr>
              <p:cNvPicPr>
                <a:picLocks noChangeAspect="1"/>
              </p:cNvPicPr>
              <p:nvPr/>
            </p:nvPicPr>
            <p:blipFill>
              <a:blip r:embed="rId4"/>
              <a:stretch>
                <a:fillRect/>
              </a:stretch>
            </p:blipFill>
            <p:spPr>
              <a:xfrm>
                <a:off x="833119" y="1168400"/>
                <a:ext cx="4886783" cy="4602006"/>
              </a:xfrm>
              <a:prstGeom prst="rect">
                <a:avLst/>
              </a:prstGeom>
            </p:spPr>
          </p:pic>
          <p:pic>
            <p:nvPicPr>
              <p:cNvPr id="9" name="Picture 8">
                <a:extLst>
                  <a:ext uri="{FF2B5EF4-FFF2-40B4-BE49-F238E27FC236}">
                    <a16:creationId xmlns:a16="http://schemas.microsoft.com/office/drawing/2014/main" id="{D669DC5C-479A-5A8F-E18F-C71CF85071E9}"/>
                  </a:ext>
                </a:extLst>
              </p:cNvPr>
              <p:cNvPicPr>
                <a:picLocks noChangeAspect="1"/>
              </p:cNvPicPr>
              <p:nvPr/>
            </p:nvPicPr>
            <p:blipFill>
              <a:blip r:embed="rId5"/>
              <a:stretch>
                <a:fillRect/>
              </a:stretch>
            </p:blipFill>
            <p:spPr>
              <a:xfrm>
                <a:off x="5719903" y="1049206"/>
                <a:ext cx="5046697" cy="5131064"/>
              </a:xfrm>
              <a:prstGeom prst="rect">
                <a:avLst/>
              </a:prstGeom>
            </p:spPr>
          </p:pic>
        </p:grpSp>
        <p:sp>
          <p:nvSpPr>
            <p:cNvPr id="10" name="Content Placeholder 2">
              <a:extLst>
                <a:ext uri="{FF2B5EF4-FFF2-40B4-BE49-F238E27FC236}">
                  <a16:creationId xmlns:a16="http://schemas.microsoft.com/office/drawing/2014/main" id="{61F990B0-8B8C-1DC5-F838-9267977D07FE}"/>
                </a:ext>
              </a:extLst>
            </p:cNvPr>
            <p:cNvSpPr txBox="1">
              <a:spLocks/>
            </p:cNvSpPr>
            <p:nvPr/>
          </p:nvSpPr>
          <p:spPr>
            <a:xfrm>
              <a:off x="7188158" y="3429000"/>
              <a:ext cx="4648282" cy="2771924"/>
            </a:xfrm>
            <a:prstGeom prst="rect">
              <a:avLst/>
            </a:prstGeom>
          </p:spPr>
          <p:txBody>
            <a:bodyPr vert="horz" lIns="91440" tIns="45720" rIns="91440" bIns="45720" numCol="2"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South Africa</a:t>
              </a:r>
            </a:p>
            <a:p>
              <a:pPr marL="0" indent="0">
                <a:buFont typeface="Arial" panose="020B0604020202020204" pitchFamily="34" charset="0"/>
                <a:buNone/>
              </a:pPr>
              <a:r>
                <a:rPr lang="en-GB" dirty="0"/>
                <a:t>Kenya</a:t>
              </a:r>
            </a:p>
            <a:p>
              <a:pPr marL="0" indent="0">
                <a:buNone/>
              </a:pPr>
              <a:r>
                <a:rPr lang="en-GB" dirty="0"/>
                <a:t>Morocco</a:t>
              </a:r>
            </a:p>
            <a:p>
              <a:pPr marL="0" indent="0">
                <a:buFont typeface="Arial" panose="020B0604020202020204" pitchFamily="34" charset="0"/>
                <a:buNone/>
              </a:pPr>
              <a:r>
                <a:rPr lang="en-GB" dirty="0"/>
                <a:t>+ Egypt</a:t>
              </a:r>
            </a:p>
            <a:p>
              <a:pPr marL="0" indent="0">
                <a:buFont typeface="Arial" panose="020B0604020202020204" pitchFamily="34" charset="0"/>
                <a:buNone/>
              </a:pPr>
              <a:r>
                <a:rPr lang="en-GB" dirty="0"/>
                <a:t>+ Nigeria</a:t>
              </a:r>
            </a:p>
            <a:p>
              <a:pPr marL="0" indent="0">
                <a:buFont typeface="Arial" panose="020B0604020202020204" pitchFamily="34" charset="0"/>
                <a:buNone/>
              </a:pPr>
              <a:r>
                <a:rPr lang="en-GB" dirty="0"/>
                <a:t>+ Ethiopia</a:t>
              </a:r>
            </a:p>
            <a:p>
              <a:pPr marL="0" indent="0">
                <a:buFont typeface="Arial" panose="020B0604020202020204" pitchFamily="34" charset="0"/>
                <a:buNone/>
              </a:pPr>
              <a:r>
                <a:rPr lang="en-GB" dirty="0"/>
                <a:t>+ Rwanda</a:t>
              </a:r>
            </a:p>
            <a:p>
              <a:pPr marL="0" indent="0">
                <a:buFont typeface="Arial" panose="020B0604020202020204" pitchFamily="34" charset="0"/>
                <a:buNone/>
              </a:pPr>
              <a:r>
                <a:rPr lang="en-GB" dirty="0"/>
                <a:t>+ Tanzania</a:t>
              </a:r>
            </a:p>
            <a:p>
              <a:pPr marL="0" indent="0">
                <a:buFont typeface="Arial" panose="020B0604020202020204" pitchFamily="34" charset="0"/>
                <a:buNone/>
              </a:pPr>
              <a:r>
                <a:rPr lang="en-GB" dirty="0"/>
                <a:t>+ Ghana</a:t>
              </a:r>
            </a:p>
            <a:p>
              <a:pPr marL="0" indent="0">
                <a:buFont typeface="Arial" panose="020B0604020202020204" pitchFamily="34" charset="0"/>
                <a:buNone/>
              </a:pPr>
              <a:r>
                <a:rPr lang="en-GB" dirty="0"/>
                <a:t>+ Mozambique</a:t>
              </a:r>
            </a:p>
            <a:p>
              <a:pPr marL="0" indent="0">
                <a:buFont typeface="Arial" panose="020B0604020202020204" pitchFamily="34" charset="0"/>
                <a:buNone/>
              </a:pPr>
              <a:r>
                <a:rPr lang="en-GB" dirty="0"/>
                <a:t>+ Namibia</a:t>
              </a:r>
            </a:p>
            <a:p>
              <a:pPr marL="0" indent="0">
                <a:buFont typeface="Arial" panose="020B0604020202020204" pitchFamily="34" charset="0"/>
                <a:buNone/>
              </a:pPr>
              <a:r>
                <a:rPr lang="en-GB" dirty="0"/>
                <a:t>+ Cameroon</a:t>
              </a:r>
            </a:p>
            <a:p>
              <a:pPr marL="0" indent="0">
                <a:buFont typeface="Arial" panose="020B0604020202020204" pitchFamily="34" charset="0"/>
                <a:buNone/>
              </a:pPr>
              <a:r>
                <a:rPr lang="en-GB" dirty="0"/>
                <a:t>+ Burkina Faso</a:t>
              </a:r>
            </a:p>
            <a:p>
              <a:endParaRPr lang="en-GB" dirty="0"/>
            </a:p>
          </p:txBody>
        </p:sp>
      </p:grpSp>
      <p:sp>
        <p:nvSpPr>
          <p:cNvPr id="11" name="TextBox 10">
            <a:extLst>
              <a:ext uri="{FF2B5EF4-FFF2-40B4-BE49-F238E27FC236}">
                <a16:creationId xmlns:a16="http://schemas.microsoft.com/office/drawing/2014/main" id="{095285AC-9DEB-2FF5-E0C9-DF5A80D502C2}"/>
              </a:ext>
            </a:extLst>
          </p:cNvPr>
          <p:cNvSpPr txBox="1"/>
          <p:nvPr/>
        </p:nvSpPr>
        <p:spPr>
          <a:xfrm rot="20028945">
            <a:off x="1196746" y="3018032"/>
            <a:ext cx="4995855" cy="369332"/>
          </a:xfrm>
          <a:prstGeom prst="rect">
            <a:avLst/>
          </a:prstGeom>
          <a:solidFill>
            <a:schemeClr val="bg1"/>
          </a:solidFill>
          <a:ln>
            <a:solidFill>
              <a:schemeClr val="bg2">
                <a:lumMod val="75000"/>
              </a:schemeClr>
            </a:solidFill>
          </a:ln>
        </p:spPr>
        <p:txBody>
          <a:bodyPr wrap="none" rtlCol="0">
            <a:spAutoFit/>
          </a:bodyPr>
          <a:lstStyle/>
          <a:p>
            <a:r>
              <a:rPr lang="en-GB" dirty="0"/>
              <a:t>UN GGIM Future Geospatial Information Ecosystem</a:t>
            </a:r>
          </a:p>
        </p:txBody>
      </p:sp>
      <p:sp>
        <p:nvSpPr>
          <p:cNvPr id="12" name="TextBox 11">
            <a:extLst>
              <a:ext uri="{FF2B5EF4-FFF2-40B4-BE49-F238E27FC236}">
                <a16:creationId xmlns:a16="http://schemas.microsoft.com/office/drawing/2014/main" id="{7B049329-DE34-9F42-54E1-0BB587C7EDC0}"/>
              </a:ext>
            </a:extLst>
          </p:cNvPr>
          <p:cNvSpPr txBox="1"/>
          <p:nvPr/>
        </p:nvSpPr>
        <p:spPr>
          <a:xfrm rot="20028945">
            <a:off x="6354866" y="1694289"/>
            <a:ext cx="5246727" cy="830997"/>
          </a:xfrm>
          <a:prstGeom prst="rect">
            <a:avLst/>
          </a:prstGeom>
          <a:solidFill>
            <a:schemeClr val="bg1"/>
          </a:solidFill>
          <a:ln>
            <a:solidFill>
              <a:schemeClr val="bg2">
                <a:lumMod val="75000"/>
              </a:schemeClr>
            </a:solidFill>
          </a:ln>
        </p:spPr>
        <p:txBody>
          <a:bodyPr wrap="square" rtlCol="0">
            <a:spAutoFit/>
          </a:bodyPr>
          <a:lstStyle/>
          <a:p>
            <a:pPr algn="ctr"/>
            <a:r>
              <a:rPr lang="en-GB" sz="2400" dirty="0"/>
              <a:t>Please complete the questionnaires that have been sent to countries</a:t>
            </a:r>
          </a:p>
        </p:txBody>
      </p:sp>
    </p:spTree>
    <p:extLst>
      <p:ext uri="{BB962C8B-B14F-4D97-AF65-F5344CB8AC3E}">
        <p14:creationId xmlns:p14="http://schemas.microsoft.com/office/powerpoint/2010/main" val="99121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0003A8F9-2B9E-9343-A6DC-B3C1B77E810D}"/>
              </a:ext>
            </a:extLst>
          </p:cNvPr>
          <p:cNvPicPr>
            <a:picLocks noChangeAspect="1"/>
          </p:cNvPicPr>
          <p:nvPr/>
        </p:nvPicPr>
        <p:blipFill rotWithShape="1">
          <a:blip r:embed="rId3">
            <a:extLst>
              <a:ext uri="{28A0092B-C50C-407E-A947-70E740481C1C}">
                <a14:useLocalDpi xmlns:a14="http://schemas.microsoft.com/office/drawing/2010/main" val="0"/>
              </a:ext>
            </a:extLst>
          </a:blip>
          <a:srcRect l="23677" t="12878" r="7791" b="14129"/>
          <a:stretch/>
        </p:blipFill>
        <p:spPr>
          <a:xfrm>
            <a:off x="5747650" y="14514"/>
            <a:ext cx="6425179" cy="6843486"/>
          </a:xfrm>
          <a:prstGeom prst="rect">
            <a:avLst/>
          </a:prstGeom>
        </p:spPr>
      </p:pic>
      <p:sp>
        <p:nvSpPr>
          <p:cNvPr id="5" name="Rectangle 4">
            <a:extLst>
              <a:ext uri="{FF2B5EF4-FFF2-40B4-BE49-F238E27FC236}">
                <a16:creationId xmlns:a16="http://schemas.microsoft.com/office/drawing/2014/main" id="{292C51C4-1535-4B59-813C-C853A142ECB8}"/>
              </a:ext>
            </a:extLst>
          </p:cNvPr>
          <p:cNvSpPr/>
          <p:nvPr/>
        </p:nvSpPr>
        <p:spPr>
          <a:xfrm>
            <a:off x="0" y="0"/>
            <a:ext cx="7644984"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4FE2D2B-47E1-4004-8BC4-D50F6A304B73}"/>
              </a:ext>
            </a:extLst>
          </p:cNvPr>
          <p:cNvSpPr>
            <a:spLocks noGrp="1"/>
          </p:cNvSpPr>
          <p:nvPr>
            <p:ph type="title"/>
          </p:nvPr>
        </p:nvSpPr>
        <p:spPr>
          <a:xfrm>
            <a:off x="476128" y="2526018"/>
            <a:ext cx="6914022" cy="2671060"/>
          </a:xfrm>
        </p:spPr>
        <p:txBody>
          <a:bodyPr vert="horz" lIns="91440" tIns="45720" rIns="91440" bIns="45720" rtlCol="0" anchor="t">
            <a:normAutofit fontScale="90000"/>
          </a:bodyPr>
          <a:lstStyle/>
          <a:p>
            <a:r>
              <a:rPr lang="en-US" sz="3100" b="1" u="sng" dirty="0">
                <a:latin typeface="+mn-lt"/>
                <a:cs typeface="Arial" panose="020B0604020202020204" pitchFamily="34" charset="0"/>
              </a:rPr>
              <a:t>A Journey  </a:t>
            </a:r>
            <a:r>
              <a:rPr lang="en-US" sz="3100" i="1" dirty="0">
                <a:latin typeface="+mn-lt"/>
                <a:cs typeface="Arial" panose="020B0604020202020204" pitchFamily="34" charset="0"/>
              </a:rPr>
              <a:t>To find out more and contribute:</a:t>
            </a:r>
            <a:br>
              <a:rPr lang="en-US" sz="3100" i="1" dirty="0">
                <a:latin typeface="+mn-lt"/>
                <a:cs typeface="Arial" panose="020B0604020202020204" pitchFamily="34" charset="0"/>
              </a:rPr>
            </a:br>
            <a:br>
              <a:rPr lang="en-US" sz="2700" dirty="0">
                <a:latin typeface="+mn-lt"/>
                <a:cs typeface="Arial" panose="020B0604020202020204" pitchFamily="34" charset="0"/>
              </a:rPr>
            </a:br>
            <a:r>
              <a:rPr lang="en-US" sz="2700" b="1" dirty="0">
                <a:latin typeface="+mn-lt"/>
                <a:cs typeface="Arial" panose="020B0604020202020204" pitchFamily="34" charset="0"/>
              </a:rPr>
              <a:t>GKI White Paper</a:t>
            </a:r>
            <a:br>
              <a:rPr lang="en-US" sz="2700" dirty="0">
                <a:solidFill>
                  <a:schemeClr val="accent5">
                    <a:lumMod val="50000"/>
                  </a:schemeClr>
                </a:solidFill>
                <a:latin typeface="+mn-lt"/>
                <a:cs typeface="Arial" panose="020B0604020202020204" pitchFamily="34" charset="0"/>
              </a:rPr>
            </a:br>
            <a:r>
              <a:rPr lang="en-US" sz="2200" b="1" i="1" dirty="0">
                <a:solidFill>
                  <a:schemeClr val="accent5">
                    <a:lumMod val="50000"/>
                  </a:schemeClr>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https://www.geospatialworld.net/gw-assets/pdf/GKI-White-Paper.pdf</a:t>
            </a:r>
            <a:r>
              <a:rPr lang="en-US" sz="2200" b="1" i="1" dirty="0">
                <a:solidFill>
                  <a:schemeClr val="accent5">
                    <a:lumMod val="50000"/>
                  </a:schemeClr>
                </a:solidFill>
                <a:latin typeface="+mn-lt"/>
                <a:cs typeface="Arial" panose="020B0604020202020204" pitchFamily="34" charset="0"/>
              </a:rPr>
              <a:t>  </a:t>
            </a:r>
            <a:br>
              <a:rPr lang="en-US" sz="2200" b="1" i="1" dirty="0">
                <a:solidFill>
                  <a:schemeClr val="accent5">
                    <a:lumMod val="50000"/>
                  </a:schemeClr>
                </a:solidFill>
                <a:latin typeface="+mn-lt"/>
                <a:cs typeface="Arial" panose="020B0604020202020204" pitchFamily="34" charset="0"/>
              </a:rPr>
            </a:br>
            <a:br>
              <a:rPr lang="en-US" sz="2200" b="1" i="1" dirty="0">
                <a:solidFill>
                  <a:srgbClr val="002060"/>
                </a:solidFill>
                <a:latin typeface="+mn-lt"/>
                <a:cs typeface="Arial" panose="020B0604020202020204" pitchFamily="34" charset="0"/>
              </a:rPr>
            </a:br>
            <a:r>
              <a:rPr lang="en-US" sz="2700" b="1" i="1" dirty="0">
                <a:latin typeface="+mn-lt"/>
                <a:cs typeface="Arial" panose="020B0604020202020204" pitchFamily="34" charset="0"/>
              </a:rPr>
              <a:t>GKI  Phase 2 Report and Readiness Index</a:t>
            </a:r>
            <a:br>
              <a:rPr lang="en-US" sz="2200" b="1" i="1" dirty="0">
                <a:solidFill>
                  <a:srgbClr val="002060"/>
                </a:solidFill>
                <a:latin typeface="+mn-lt"/>
                <a:cs typeface="Arial" panose="020B0604020202020204" pitchFamily="34" charset="0"/>
              </a:rPr>
            </a:br>
            <a:r>
              <a:rPr lang="en-US" sz="2200" b="1" i="1" dirty="0">
                <a:solidFill>
                  <a:srgbClr val="002060"/>
                </a:solidFill>
                <a:latin typeface="+mn-lt"/>
                <a:cs typeface="Arial" panose="020B0604020202020204" pitchFamily="34" charset="0"/>
                <a:hlinkClick r:id="rId5"/>
              </a:rPr>
              <a:t>https://b24-snpob1.bitrix24.site/GKI-Phase-2-Report-Download-2022</a:t>
            </a:r>
            <a:r>
              <a:rPr lang="en-US" sz="2200" b="1" i="1" dirty="0">
                <a:solidFill>
                  <a:srgbClr val="002060"/>
                </a:solidFill>
                <a:latin typeface="+mn-lt"/>
                <a:cs typeface="Arial" panose="020B0604020202020204" pitchFamily="34" charset="0"/>
              </a:rPr>
              <a:t> </a:t>
            </a:r>
            <a:br>
              <a:rPr lang="en-US" sz="2200" b="1" i="1" dirty="0">
                <a:solidFill>
                  <a:srgbClr val="002060"/>
                </a:solidFill>
                <a:latin typeface="+mn-lt"/>
              </a:rPr>
            </a:br>
            <a:br>
              <a:rPr lang="en-US" sz="2200" b="1" i="1" dirty="0">
                <a:solidFill>
                  <a:srgbClr val="002060"/>
                </a:solidFill>
                <a:latin typeface="+mn-lt"/>
              </a:rPr>
            </a:br>
            <a:r>
              <a:rPr kumimoji="0" lang="en-US" sz="2700" b="1" i="0" u="none" strike="noStrike" kern="1200" cap="none" spc="0" normalizeH="0" baseline="0" noProof="0" dirty="0">
                <a:ln>
                  <a:noFill/>
                </a:ln>
                <a:solidFill>
                  <a:prstClr val="black"/>
                </a:solidFill>
                <a:effectLst/>
                <a:uLnTx/>
                <a:uFillTx/>
                <a:latin typeface="+mn-lt"/>
                <a:ea typeface="+mj-ea"/>
                <a:cs typeface="+mj-cs"/>
              </a:rPr>
              <a:t>GKI Phase 3 Final Proposition – </a:t>
            </a:r>
            <a:r>
              <a:rPr lang="en-US" sz="2700" b="1" dirty="0">
                <a:solidFill>
                  <a:prstClr val="black"/>
                </a:solidFill>
                <a:latin typeface="+mn-lt"/>
              </a:rPr>
              <a:t>draft for discussion</a:t>
            </a:r>
            <a:br>
              <a:rPr kumimoji="0" lang="en-US" sz="2700" b="0" i="0" u="none" strike="noStrike" kern="1200" cap="none" spc="0" normalizeH="0" baseline="0" noProof="0" dirty="0">
                <a:ln>
                  <a:noFill/>
                </a:ln>
                <a:solidFill>
                  <a:prstClr val="black"/>
                </a:solidFill>
                <a:effectLst/>
                <a:uLnTx/>
                <a:uFillTx/>
                <a:latin typeface="+mn-lt"/>
                <a:ea typeface="+mj-ea"/>
                <a:cs typeface="+mj-cs"/>
              </a:rPr>
            </a:br>
            <a:r>
              <a:rPr kumimoji="0" lang="en-US" sz="2200" b="1" i="1" u="none" strike="noStrike" kern="1200" cap="none" spc="0" normalizeH="0" baseline="0" noProof="0" dirty="0">
                <a:ln>
                  <a:noFill/>
                </a:ln>
                <a:solidFill>
                  <a:srgbClr val="002060"/>
                </a:solidFill>
                <a:effectLst/>
                <a:uLnTx/>
                <a:uFillTx/>
                <a:latin typeface="+mn-lt"/>
                <a:ea typeface="+mj-ea"/>
                <a:cs typeface="+mj-cs"/>
                <a:hlinkClick r:id="rId6"/>
              </a:rPr>
              <a:t>https://geospatialworld.net/consulting/gw-assets/pdf/Draft-GKI-Proposition-Document.pdf</a:t>
            </a:r>
            <a:r>
              <a:rPr kumimoji="0" lang="en-US" sz="2200" b="1" i="1" u="none" strike="noStrike" kern="1200" cap="none" spc="0" normalizeH="0" baseline="0" noProof="0" dirty="0">
                <a:ln>
                  <a:noFill/>
                </a:ln>
                <a:solidFill>
                  <a:srgbClr val="002060"/>
                </a:solidFill>
                <a:effectLst/>
                <a:uLnTx/>
                <a:uFillTx/>
                <a:latin typeface="+mn-lt"/>
                <a:ea typeface="+mj-ea"/>
                <a:cs typeface="+mj-cs"/>
              </a:rPr>
              <a:t> </a:t>
            </a:r>
            <a:br>
              <a:rPr lang="en-US" sz="2300" i="1" dirty="0">
                <a:latin typeface="Gill Sans MT" panose="020B0502020104020203" pitchFamily="34" charset="0"/>
              </a:rPr>
            </a:br>
            <a:endParaRPr lang="en-US" sz="1800" dirty="0">
              <a:latin typeface="Gill Sans MT" panose="020B0502020104020203" pitchFamily="34" charset="0"/>
            </a:endParaRPr>
          </a:p>
        </p:txBody>
      </p:sp>
      <p:sp>
        <p:nvSpPr>
          <p:cNvPr id="9" name="TextBox 8">
            <a:extLst>
              <a:ext uri="{FF2B5EF4-FFF2-40B4-BE49-F238E27FC236}">
                <a16:creationId xmlns:a16="http://schemas.microsoft.com/office/drawing/2014/main" id="{649666D6-6E5F-4831-8642-0890B373689B}"/>
              </a:ext>
            </a:extLst>
          </p:cNvPr>
          <p:cNvSpPr txBox="1"/>
          <p:nvPr/>
        </p:nvSpPr>
        <p:spPr>
          <a:xfrm>
            <a:off x="416168" y="941844"/>
            <a:ext cx="7033943" cy="1569660"/>
          </a:xfrm>
          <a:prstGeom prst="rect">
            <a:avLst/>
          </a:prstGeom>
          <a:noFill/>
        </p:spPr>
        <p:txBody>
          <a:bodyPr wrap="square">
            <a:spAutoFit/>
          </a:bodyPr>
          <a:lstStyle/>
          <a:p>
            <a:r>
              <a:rPr lang="en-GB" sz="3200" b="1" dirty="0">
                <a:latin typeface="Arial" panose="020B0604020202020204" pitchFamily="34" charset="0"/>
                <a:cs typeface="Arial" panose="020B0604020202020204" pitchFamily="34" charset="0"/>
              </a:rPr>
              <a:t>Geospatial Knowledge at the heart of tomorrow’s global digital society</a:t>
            </a:r>
          </a:p>
          <a:p>
            <a:endParaRPr lang="en-GB"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35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57C9-ED01-47AA-84A3-8640A3394A5F}"/>
              </a:ext>
            </a:extLst>
          </p:cNvPr>
          <p:cNvSpPr>
            <a:spLocks noGrp="1"/>
          </p:cNvSpPr>
          <p:nvPr>
            <p:ph type="title"/>
          </p:nvPr>
        </p:nvSpPr>
        <p:spPr/>
        <p:txBody>
          <a:bodyPr/>
          <a:lstStyle/>
          <a:p>
            <a:r>
              <a:rPr lang="en-US" dirty="0"/>
              <a:t>Digital and geospatial ecosystems merging</a:t>
            </a:r>
            <a:endParaRPr lang="en-IN" dirty="0"/>
          </a:p>
        </p:txBody>
      </p:sp>
      <p:pic>
        <p:nvPicPr>
          <p:cNvPr id="5" name="Picture 4" descr="Blurred micro image of a street traffic">
            <a:extLst>
              <a:ext uri="{FF2B5EF4-FFF2-40B4-BE49-F238E27FC236}">
                <a16:creationId xmlns:a16="http://schemas.microsoft.com/office/drawing/2014/main" id="{34B7EF0E-15EC-42BB-8FA3-FF44D7A5FF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830"/>
          <a:stretch/>
        </p:blipFill>
        <p:spPr>
          <a:xfrm>
            <a:off x="4791816" y="4180609"/>
            <a:ext cx="2074205" cy="1916050"/>
          </a:xfrm>
          <a:prstGeom prst="rect">
            <a:avLst/>
          </a:prstGeom>
        </p:spPr>
      </p:pic>
      <p:pic>
        <p:nvPicPr>
          <p:cNvPr id="6" name="Picture 5" descr="A delivery drone carrying a package inside a warehouse">
            <a:extLst>
              <a:ext uri="{FF2B5EF4-FFF2-40B4-BE49-F238E27FC236}">
                <a16:creationId xmlns:a16="http://schemas.microsoft.com/office/drawing/2014/main" id="{9F7F16C0-D774-4A38-8D64-3BC88FC207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9647"/>
          <a:stretch/>
        </p:blipFill>
        <p:spPr>
          <a:xfrm>
            <a:off x="114303" y="4180609"/>
            <a:ext cx="2596813" cy="1912390"/>
          </a:xfrm>
          <a:prstGeom prst="rect">
            <a:avLst/>
          </a:prstGeom>
        </p:spPr>
      </p:pic>
      <p:pic>
        <p:nvPicPr>
          <p:cNvPr id="8" name="Picture 7">
            <a:extLst>
              <a:ext uri="{FF2B5EF4-FFF2-40B4-BE49-F238E27FC236}">
                <a16:creationId xmlns:a16="http://schemas.microsoft.com/office/drawing/2014/main" id="{745E90C4-03AF-472F-9DB9-1053354792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7895"/>
          <a:stretch/>
        </p:blipFill>
        <p:spPr>
          <a:xfrm>
            <a:off x="7040098" y="4180609"/>
            <a:ext cx="2074205" cy="1916050"/>
          </a:xfrm>
          <a:prstGeom prst="rect">
            <a:avLst/>
          </a:prstGeom>
        </p:spPr>
      </p:pic>
      <p:pic>
        <p:nvPicPr>
          <p:cNvPr id="3" name="Picture 2">
            <a:extLst>
              <a:ext uri="{FF2B5EF4-FFF2-40B4-BE49-F238E27FC236}">
                <a16:creationId xmlns:a16="http://schemas.microsoft.com/office/drawing/2014/main" id="{EC4A2DA3-8C1C-44BF-4A52-936A2292B9BB}"/>
              </a:ext>
            </a:extLst>
          </p:cNvPr>
          <p:cNvPicPr>
            <a:picLocks noChangeAspect="1"/>
          </p:cNvPicPr>
          <p:nvPr/>
        </p:nvPicPr>
        <p:blipFill rotWithShape="1">
          <a:blip r:embed="rId6"/>
          <a:srcRect t="7425" b="10206"/>
          <a:stretch/>
        </p:blipFill>
        <p:spPr>
          <a:xfrm>
            <a:off x="2885193" y="4180609"/>
            <a:ext cx="1732546" cy="1912390"/>
          </a:xfrm>
          <a:prstGeom prst="rect">
            <a:avLst/>
          </a:prstGeom>
        </p:spPr>
      </p:pic>
      <p:grpSp>
        <p:nvGrpSpPr>
          <p:cNvPr id="15" name="Group 14">
            <a:extLst>
              <a:ext uri="{FF2B5EF4-FFF2-40B4-BE49-F238E27FC236}">
                <a16:creationId xmlns:a16="http://schemas.microsoft.com/office/drawing/2014/main" id="{5D66C966-BD43-7E63-6939-D1E6B1E33CBE}"/>
              </a:ext>
            </a:extLst>
          </p:cNvPr>
          <p:cNvGrpSpPr/>
          <p:nvPr/>
        </p:nvGrpSpPr>
        <p:grpSpPr>
          <a:xfrm>
            <a:off x="114302" y="1161984"/>
            <a:ext cx="7738309" cy="1958345"/>
            <a:chOff x="114302" y="1161984"/>
            <a:chExt cx="7738309" cy="1958345"/>
          </a:xfrm>
        </p:grpSpPr>
        <p:pic>
          <p:nvPicPr>
            <p:cNvPr id="2050" name="Picture 2" descr="C:\Users\Pradeep Chauhan\Desktop\logo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2" y="1161984"/>
              <a:ext cx="7553823" cy="1958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154F73-F49B-A416-03D0-D7306F4CB190}"/>
                </a:ext>
              </a:extLst>
            </p:cNvPr>
            <p:cNvPicPr>
              <a:picLocks noChangeAspect="1"/>
            </p:cNvPicPr>
            <p:nvPr/>
          </p:nvPicPr>
          <p:blipFill rotWithShape="1">
            <a:blip r:embed="rId8"/>
            <a:srcRect l="76617" t="75266" r="13648" b="3136"/>
            <a:stretch/>
          </p:blipFill>
          <p:spPr>
            <a:xfrm>
              <a:off x="5804855" y="1197754"/>
              <a:ext cx="1061166" cy="609600"/>
            </a:xfrm>
            <a:prstGeom prst="rect">
              <a:avLst/>
            </a:prstGeom>
          </p:spPr>
        </p:pic>
        <p:pic>
          <p:nvPicPr>
            <p:cNvPr id="10" name="Picture 9">
              <a:extLst>
                <a:ext uri="{FF2B5EF4-FFF2-40B4-BE49-F238E27FC236}">
                  <a16:creationId xmlns:a16="http://schemas.microsoft.com/office/drawing/2014/main" id="{34A62E20-4BE6-121E-A280-45C073507F03}"/>
                </a:ext>
              </a:extLst>
            </p:cNvPr>
            <p:cNvPicPr>
              <a:picLocks noChangeAspect="1"/>
            </p:cNvPicPr>
            <p:nvPr/>
          </p:nvPicPr>
          <p:blipFill rotWithShape="1">
            <a:blip r:embed="rId8"/>
            <a:srcRect l="13333" t="74130" r="76218" b="4841"/>
            <a:stretch/>
          </p:blipFill>
          <p:spPr>
            <a:xfrm>
              <a:off x="6713622" y="1807354"/>
              <a:ext cx="1138989" cy="593558"/>
            </a:xfrm>
            <a:prstGeom prst="rect">
              <a:avLst/>
            </a:prstGeom>
          </p:spPr>
        </p:pic>
      </p:grpSp>
      <p:pic>
        <p:nvPicPr>
          <p:cNvPr id="11" name="Picture 10">
            <a:extLst>
              <a:ext uri="{FF2B5EF4-FFF2-40B4-BE49-F238E27FC236}">
                <a16:creationId xmlns:a16="http://schemas.microsoft.com/office/drawing/2014/main" id="{074D8A1C-9092-72B2-8692-A72737C0BB67}"/>
              </a:ext>
            </a:extLst>
          </p:cNvPr>
          <p:cNvPicPr>
            <a:picLocks noChangeAspect="1"/>
          </p:cNvPicPr>
          <p:nvPr/>
        </p:nvPicPr>
        <p:blipFill>
          <a:blip r:embed="rId9"/>
          <a:stretch>
            <a:fillRect/>
          </a:stretch>
        </p:blipFill>
        <p:spPr>
          <a:xfrm>
            <a:off x="9306807" y="4229855"/>
            <a:ext cx="3462709" cy="1943159"/>
          </a:xfrm>
          <a:prstGeom prst="rect">
            <a:avLst/>
          </a:prstGeom>
        </p:spPr>
      </p:pic>
      <p:pic>
        <p:nvPicPr>
          <p:cNvPr id="12" name="Picture 11">
            <a:extLst>
              <a:ext uri="{FF2B5EF4-FFF2-40B4-BE49-F238E27FC236}">
                <a16:creationId xmlns:a16="http://schemas.microsoft.com/office/drawing/2014/main" id="{1A458A22-F74B-F52C-9C27-92E34A3CD963}"/>
              </a:ext>
            </a:extLst>
          </p:cNvPr>
          <p:cNvPicPr>
            <a:picLocks noChangeAspect="1"/>
          </p:cNvPicPr>
          <p:nvPr/>
        </p:nvPicPr>
        <p:blipFill rotWithShape="1">
          <a:blip r:embed="rId10"/>
          <a:srcRect l="4958" r="10782"/>
          <a:stretch/>
        </p:blipFill>
        <p:spPr>
          <a:xfrm>
            <a:off x="7688937" y="1169005"/>
            <a:ext cx="4285251" cy="2941971"/>
          </a:xfrm>
          <a:prstGeom prst="rect">
            <a:avLst/>
          </a:prstGeom>
        </p:spPr>
      </p:pic>
      <p:sp>
        <p:nvSpPr>
          <p:cNvPr id="7" name="TextBox 6">
            <a:extLst>
              <a:ext uri="{FF2B5EF4-FFF2-40B4-BE49-F238E27FC236}">
                <a16:creationId xmlns:a16="http://schemas.microsoft.com/office/drawing/2014/main" id="{A0220652-27B8-D050-186B-C835F15158CD}"/>
              </a:ext>
            </a:extLst>
          </p:cNvPr>
          <p:cNvSpPr txBox="1"/>
          <p:nvPr/>
        </p:nvSpPr>
        <p:spPr>
          <a:xfrm>
            <a:off x="9831562" y="4053460"/>
            <a:ext cx="1980344" cy="184666"/>
          </a:xfrm>
          <a:prstGeom prst="rect">
            <a:avLst/>
          </a:prstGeom>
          <a:noFill/>
        </p:spPr>
        <p:txBody>
          <a:bodyPr wrap="square">
            <a:spAutoFit/>
          </a:bodyPr>
          <a:lstStyle/>
          <a:p>
            <a:r>
              <a:rPr lang="en-GB" sz="600" dirty="0"/>
              <a:t>https://doi.org/10.5281/zenodo.3229400</a:t>
            </a:r>
          </a:p>
        </p:txBody>
      </p:sp>
      <p:pic>
        <p:nvPicPr>
          <p:cNvPr id="14" name="Picture 13">
            <a:extLst>
              <a:ext uri="{FF2B5EF4-FFF2-40B4-BE49-F238E27FC236}">
                <a16:creationId xmlns:a16="http://schemas.microsoft.com/office/drawing/2014/main" id="{8CA2A32E-787E-834D-D708-BC8557D3255A}"/>
              </a:ext>
            </a:extLst>
          </p:cNvPr>
          <p:cNvPicPr>
            <a:picLocks noChangeAspect="1"/>
          </p:cNvPicPr>
          <p:nvPr/>
        </p:nvPicPr>
        <p:blipFill>
          <a:blip r:embed="rId11"/>
          <a:stretch>
            <a:fillRect/>
          </a:stretch>
        </p:blipFill>
        <p:spPr>
          <a:xfrm>
            <a:off x="7724" y="2570272"/>
            <a:ext cx="7766977" cy="1603387"/>
          </a:xfrm>
          <a:prstGeom prst="rect">
            <a:avLst/>
          </a:prstGeom>
        </p:spPr>
      </p:pic>
    </p:spTree>
    <p:extLst>
      <p:ext uri="{BB962C8B-B14F-4D97-AF65-F5344CB8AC3E}">
        <p14:creationId xmlns:p14="http://schemas.microsoft.com/office/powerpoint/2010/main" val="347348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D54A-ACDE-25D2-71B4-E1D516204A7E}"/>
              </a:ext>
            </a:extLst>
          </p:cNvPr>
          <p:cNvSpPr>
            <a:spLocks noGrp="1"/>
          </p:cNvSpPr>
          <p:nvPr>
            <p:ph type="title"/>
          </p:nvPr>
        </p:nvSpPr>
        <p:spPr>
          <a:xfrm>
            <a:off x="1202266" y="601638"/>
            <a:ext cx="10381191" cy="333375"/>
          </a:xfrm>
        </p:spPr>
        <p:txBody>
          <a:bodyPr/>
          <a:lstStyle/>
          <a:p>
            <a:r>
              <a:rPr lang="en-GB" sz="3200" dirty="0"/>
              <a:t>Geospatial Knowledge Infrastructure (GKI) Project: Advancing role of geospatial knowledge in world economy, society and environment</a:t>
            </a:r>
          </a:p>
        </p:txBody>
      </p:sp>
      <p:sp>
        <p:nvSpPr>
          <p:cNvPr id="3" name="Content Placeholder 2">
            <a:extLst>
              <a:ext uri="{FF2B5EF4-FFF2-40B4-BE49-F238E27FC236}">
                <a16:creationId xmlns:a16="http://schemas.microsoft.com/office/drawing/2014/main" id="{C652B437-B0B9-7B87-4DDB-DB3D568C55BE}"/>
              </a:ext>
            </a:extLst>
          </p:cNvPr>
          <p:cNvSpPr>
            <a:spLocks noGrp="1"/>
          </p:cNvSpPr>
          <p:nvPr>
            <p:ph idx="1"/>
          </p:nvPr>
        </p:nvSpPr>
        <p:spPr>
          <a:xfrm>
            <a:off x="541978" y="3890068"/>
            <a:ext cx="4906324" cy="1971007"/>
          </a:xfrm>
          <a:ln>
            <a:solidFill>
              <a:schemeClr val="bg2">
                <a:lumMod val="75000"/>
              </a:schemeClr>
            </a:solidFill>
          </a:ln>
        </p:spPr>
        <p:txBody>
          <a:bodyPr>
            <a:normAutofit fontScale="92500" lnSpcReduction="10000"/>
          </a:bodyPr>
          <a:lstStyle/>
          <a:p>
            <a:pPr marL="0" indent="0">
              <a:buNone/>
            </a:pPr>
            <a:r>
              <a:rPr lang="en-GB" sz="3200" dirty="0"/>
              <a:t>3 phase project :</a:t>
            </a:r>
          </a:p>
          <a:p>
            <a:pPr marL="971550" lvl="1" indent="-514350">
              <a:buFont typeface="+mj-lt"/>
              <a:buAutoNum type="arabicPeriod"/>
            </a:pPr>
            <a:r>
              <a:rPr lang="en-GB" sz="2800" dirty="0"/>
              <a:t>Consider GKI</a:t>
            </a:r>
          </a:p>
          <a:p>
            <a:pPr marL="971550" lvl="1" indent="-514350">
              <a:buFont typeface="+mj-lt"/>
              <a:buAutoNum type="arabicPeriod"/>
            </a:pPr>
            <a:r>
              <a:rPr lang="en-GB" sz="2800" dirty="0"/>
              <a:t>Consider user sectors</a:t>
            </a:r>
          </a:p>
          <a:p>
            <a:pPr marL="971550" lvl="1" indent="-514350">
              <a:buFont typeface="+mj-lt"/>
              <a:buAutoNum type="arabicPeriod"/>
            </a:pPr>
            <a:r>
              <a:rPr lang="en-GB" sz="2800" dirty="0"/>
              <a:t>National deep dives and GKI readiness 75 countries</a:t>
            </a:r>
          </a:p>
        </p:txBody>
      </p:sp>
      <p:pic>
        <p:nvPicPr>
          <p:cNvPr id="6" name="Picture 5">
            <a:extLst>
              <a:ext uri="{FF2B5EF4-FFF2-40B4-BE49-F238E27FC236}">
                <a16:creationId xmlns:a16="http://schemas.microsoft.com/office/drawing/2014/main" id="{B847CDBE-0C33-106B-7B0C-08345E21971E}"/>
              </a:ext>
            </a:extLst>
          </p:cNvPr>
          <p:cNvPicPr>
            <a:picLocks noChangeAspect="1"/>
          </p:cNvPicPr>
          <p:nvPr/>
        </p:nvPicPr>
        <p:blipFill rotWithShape="1">
          <a:blip r:embed="rId3"/>
          <a:srcRect l="78748" t="44784" r="-263" b="42315"/>
          <a:stretch/>
        </p:blipFill>
        <p:spPr>
          <a:xfrm>
            <a:off x="5091029" y="3429000"/>
            <a:ext cx="662071" cy="263281"/>
          </a:xfrm>
          <a:prstGeom prst="rect">
            <a:avLst/>
          </a:prstGeom>
          <a:ln>
            <a:solidFill>
              <a:schemeClr val="bg2">
                <a:lumMod val="75000"/>
              </a:schemeClr>
            </a:solidFill>
          </a:ln>
        </p:spPr>
      </p:pic>
      <p:pic>
        <p:nvPicPr>
          <p:cNvPr id="7" name="Picture 6">
            <a:extLst>
              <a:ext uri="{FF2B5EF4-FFF2-40B4-BE49-F238E27FC236}">
                <a16:creationId xmlns:a16="http://schemas.microsoft.com/office/drawing/2014/main" id="{12B06DBE-5C03-C749-9E70-90A9DFE0F803}"/>
              </a:ext>
            </a:extLst>
          </p:cNvPr>
          <p:cNvPicPr>
            <a:picLocks noChangeAspect="1"/>
          </p:cNvPicPr>
          <p:nvPr/>
        </p:nvPicPr>
        <p:blipFill>
          <a:blip r:embed="rId4"/>
          <a:stretch>
            <a:fillRect/>
          </a:stretch>
        </p:blipFill>
        <p:spPr>
          <a:xfrm>
            <a:off x="427677" y="1675270"/>
            <a:ext cx="8315665" cy="2030144"/>
          </a:xfrm>
          <a:prstGeom prst="rect">
            <a:avLst/>
          </a:prstGeom>
        </p:spPr>
      </p:pic>
      <p:sp>
        <p:nvSpPr>
          <p:cNvPr id="8" name="TextBox 7">
            <a:extLst>
              <a:ext uri="{FF2B5EF4-FFF2-40B4-BE49-F238E27FC236}">
                <a16:creationId xmlns:a16="http://schemas.microsoft.com/office/drawing/2014/main" id="{8EB3273B-0180-1C3C-2AE8-158850BE6F34}"/>
              </a:ext>
            </a:extLst>
          </p:cNvPr>
          <p:cNvSpPr txBox="1"/>
          <p:nvPr/>
        </p:nvSpPr>
        <p:spPr>
          <a:xfrm>
            <a:off x="5880100" y="3890068"/>
            <a:ext cx="5943600" cy="2308324"/>
          </a:xfrm>
          <a:prstGeom prst="rect">
            <a:avLst/>
          </a:prstGeom>
          <a:noFill/>
          <a:ln>
            <a:solidFill>
              <a:schemeClr val="bg2">
                <a:lumMod val="75000"/>
              </a:schemeClr>
            </a:solidFill>
          </a:ln>
        </p:spPr>
        <p:txBody>
          <a:bodyPr wrap="square" rtlCol="0">
            <a:spAutoFit/>
          </a:bodyPr>
          <a:lstStyle/>
          <a:p>
            <a:pPr marL="342900" indent="-342900">
              <a:buFont typeface="Arial" panose="020B0604020202020204" pitchFamily="34" charset="0"/>
              <a:buChar char="•"/>
            </a:pPr>
            <a:r>
              <a:rPr lang="en-GB" sz="2400" dirty="0"/>
              <a:t>Supports UN-IGIF</a:t>
            </a:r>
          </a:p>
          <a:p>
            <a:pPr marL="342900" indent="-342900">
              <a:buFont typeface="Arial" panose="020B0604020202020204" pitchFamily="34" charset="0"/>
              <a:buChar char="•"/>
            </a:pPr>
            <a:r>
              <a:rPr lang="en-GB" sz="2400" dirty="0"/>
              <a:t>Moves thinking beyond current SDIs</a:t>
            </a:r>
          </a:p>
          <a:p>
            <a:pPr marL="342900" indent="-342900">
              <a:buFont typeface="Arial" panose="020B0604020202020204" pitchFamily="34" charset="0"/>
              <a:buChar char="•"/>
            </a:pPr>
            <a:r>
              <a:rPr lang="en-GB" sz="2400" dirty="0"/>
              <a:t>Broadening government stakeholders</a:t>
            </a:r>
          </a:p>
          <a:p>
            <a:pPr marL="342900" indent="-342900">
              <a:buFont typeface="Arial" panose="020B0604020202020204" pitchFamily="34" charset="0"/>
              <a:buChar char="•"/>
            </a:pPr>
            <a:r>
              <a:rPr lang="en-GB" sz="2400" dirty="0"/>
              <a:t>Growing value chain across user sectors</a:t>
            </a:r>
          </a:p>
          <a:p>
            <a:pPr marL="342900" indent="-342900">
              <a:buFont typeface="Arial" panose="020B0604020202020204" pitchFamily="34" charset="0"/>
              <a:buChar char="•"/>
            </a:pPr>
            <a:r>
              <a:rPr lang="en-GB" sz="2400" dirty="0"/>
              <a:t>Helps geospatial agency innovation (SP5) Growing understanding of users</a:t>
            </a:r>
          </a:p>
        </p:txBody>
      </p:sp>
    </p:spTree>
    <p:extLst>
      <p:ext uri="{BB962C8B-B14F-4D97-AF65-F5344CB8AC3E}">
        <p14:creationId xmlns:p14="http://schemas.microsoft.com/office/powerpoint/2010/main" val="34590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1CEE-5D9F-B441-EC3A-AA066A15B239}"/>
              </a:ext>
            </a:extLst>
          </p:cNvPr>
          <p:cNvSpPr>
            <a:spLocks noGrp="1"/>
          </p:cNvSpPr>
          <p:nvPr>
            <p:ph type="title"/>
          </p:nvPr>
        </p:nvSpPr>
        <p:spPr>
          <a:xfrm>
            <a:off x="666749" y="198437"/>
            <a:ext cx="10848975" cy="492125"/>
          </a:xfrm>
        </p:spPr>
        <p:txBody>
          <a:bodyPr/>
          <a:lstStyle/>
          <a:p>
            <a:r>
              <a:rPr lang="en-GB" dirty="0"/>
              <a:t>Main outputs and outcomes</a:t>
            </a:r>
          </a:p>
        </p:txBody>
      </p:sp>
      <p:pic>
        <p:nvPicPr>
          <p:cNvPr id="5" name="Picture 4">
            <a:extLst>
              <a:ext uri="{FF2B5EF4-FFF2-40B4-BE49-F238E27FC236}">
                <a16:creationId xmlns:a16="http://schemas.microsoft.com/office/drawing/2014/main" id="{5DAA7EA0-2C5F-1072-DFA6-21A18ED1F3AF}"/>
              </a:ext>
            </a:extLst>
          </p:cNvPr>
          <p:cNvPicPr>
            <a:picLocks noChangeAspect="1"/>
          </p:cNvPicPr>
          <p:nvPr/>
        </p:nvPicPr>
        <p:blipFill>
          <a:blip r:embed="rId3"/>
          <a:stretch>
            <a:fillRect/>
          </a:stretch>
        </p:blipFill>
        <p:spPr>
          <a:xfrm>
            <a:off x="6284209" y="1978702"/>
            <a:ext cx="2152557" cy="3076732"/>
          </a:xfrm>
          <a:prstGeom prst="rect">
            <a:avLst/>
          </a:prstGeom>
        </p:spPr>
      </p:pic>
      <p:pic>
        <p:nvPicPr>
          <p:cNvPr id="3" name="Picture 2">
            <a:extLst>
              <a:ext uri="{FF2B5EF4-FFF2-40B4-BE49-F238E27FC236}">
                <a16:creationId xmlns:a16="http://schemas.microsoft.com/office/drawing/2014/main" id="{10D33075-FD6E-957A-03A1-D3CDD15D38F5}"/>
              </a:ext>
            </a:extLst>
          </p:cNvPr>
          <p:cNvPicPr>
            <a:picLocks noChangeAspect="1"/>
          </p:cNvPicPr>
          <p:nvPr/>
        </p:nvPicPr>
        <p:blipFill>
          <a:blip r:embed="rId4"/>
          <a:stretch>
            <a:fillRect/>
          </a:stretch>
        </p:blipFill>
        <p:spPr>
          <a:xfrm>
            <a:off x="921033" y="1978701"/>
            <a:ext cx="2488615" cy="3162925"/>
          </a:xfrm>
          <a:prstGeom prst="rect">
            <a:avLst/>
          </a:prstGeom>
        </p:spPr>
      </p:pic>
      <p:pic>
        <p:nvPicPr>
          <p:cNvPr id="6" name="Picture 5">
            <a:extLst>
              <a:ext uri="{FF2B5EF4-FFF2-40B4-BE49-F238E27FC236}">
                <a16:creationId xmlns:a16="http://schemas.microsoft.com/office/drawing/2014/main" id="{34A9378C-3839-5D95-B238-9AB6CED5D8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56" t="28853" r="27158"/>
          <a:stretch/>
        </p:blipFill>
        <p:spPr>
          <a:xfrm>
            <a:off x="3602621" y="1978701"/>
            <a:ext cx="2488615" cy="3103617"/>
          </a:xfrm>
          <a:prstGeom prst="rect">
            <a:avLst/>
          </a:prstGeom>
        </p:spPr>
      </p:pic>
      <p:sp>
        <p:nvSpPr>
          <p:cNvPr id="7" name="Rectangle 6">
            <a:extLst>
              <a:ext uri="{FF2B5EF4-FFF2-40B4-BE49-F238E27FC236}">
                <a16:creationId xmlns:a16="http://schemas.microsoft.com/office/drawing/2014/main" id="{10D9CDB6-9B7B-1554-F751-C052A3BFFAD4}"/>
              </a:ext>
            </a:extLst>
          </p:cNvPr>
          <p:cNvSpPr/>
          <p:nvPr/>
        </p:nvSpPr>
        <p:spPr>
          <a:xfrm>
            <a:off x="8647425" y="1978701"/>
            <a:ext cx="2668250" cy="307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Final Report and 2024 Readiness Index</a:t>
            </a:r>
          </a:p>
        </p:txBody>
      </p:sp>
      <p:sp>
        <p:nvSpPr>
          <p:cNvPr id="8" name="TextBox 7">
            <a:extLst>
              <a:ext uri="{FF2B5EF4-FFF2-40B4-BE49-F238E27FC236}">
                <a16:creationId xmlns:a16="http://schemas.microsoft.com/office/drawing/2014/main" id="{F26A379F-7ED2-2D7E-3B40-06A6D7E4CA47}"/>
              </a:ext>
            </a:extLst>
          </p:cNvPr>
          <p:cNvSpPr txBox="1"/>
          <p:nvPr/>
        </p:nvSpPr>
        <p:spPr>
          <a:xfrm>
            <a:off x="4185104" y="1234956"/>
            <a:ext cx="3812262" cy="523220"/>
          </a:xfrm>
          <a:prstGeom prst="rect">
            <a:avLst/>
          </a:prstGeom>
          <a:noFill/>
        </p:spPr>
        <p:txBody>
          <a:bodyPr wrap="none" rtlCol="0">
            <a:spAutoFit/>
          </a:bodyPr>
          <a:lstStyle/>
          <a:p>
            <a:r>
              <a:rPr lang="en-GB" sz="2800" dirty="0"/>
              <a:t>Stakeholder Engagement</a:t>
            </a:r>
          </a:p>
        </p:txBody>
      </p:sp>
      <p:sp>
        <p:nvSpPr>
          <p:cNvPr id="9" name="TextBox 8">
            <a:extLst>
              <a:ext uri="{FF2B5EF4-FFF2-40B4-BE49-F238E27FC236}">
                <a16:creationId xmlns:a16="http://schemas.microsoft.com/office/drawing/2014/main" id="{0EA109AB-4680-6726-6408-F1CEC408EB27}"/>
              </a:ext>
            </a:extLst>
          </p:cNvPr>
          <p:cNvSpPr txBox="1"/>
          <p:nvPr/>
        </p:nvSpPr>
        <p:spPr>
          <a:xfrm>
            <a:off x="5235873" y="5523369"/>
            <a:ext cx="1710725" cy="523220"/>
          </a:xfrm>
          <a:prstGeom prst="rect">
            <a:avLst/>
          </a:prstGeom>
          <a:noFill/>
        </p:spPr>
        <p:txBody>
          <a:bodyPr wrap="none" rtlCol="0">
            <a:spAutoFit/>
          </a:bodyPr>
          <a:lstStyle/>
          <a:p>
            <a:r>
              <a:rPr lang="en-GB" sz="2800" dirty="0"/>
              <a:t>Disruption</a:t>
            </a:r>
          </a:p>
        </p:txBody>
      </p:sp>
    </p:spTree>
    <p:extLst>
      <p:ext uri="{BB962C8B-B14F-4D97-AF65-F5344CB8AC3E}">
        <p14:creationId xmlns:p14="http://schemas.microsoft.com/office/powerpoint/2010/main" val="206317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C0E8-6C70-12CB-EA82-0ED072A7046E}"/>
              </a:ext>
            </a:extLst>
          </p:cNvPr>
          <p:cNvSpPr>
            <a:spLocks noGrp="1"/>
          </p:cNvSpPr>
          <p:nvPr>
            <p:ph type="title"/>
          </p:nvPr>
        </p:nvSpPr>
        <p:spPr/>
        <p:txBody>
          <a:bodyPr/>
          <a:lstStyle/>
          <a:p>
            <a:r>
              <a:rPr lang="en-GB" dirty="0"/>
              <a:t>Tomorrow’s Geospatial Infrastructure</a:t>
            </a:r>
          </a:p>
        </p:txBody>
      </p:sp>
      <p:sp>
        <p:nvSpPr>
          <p:cNvPr id="4" name="TextBox 3">
            <a:extLst>
              <a:ext uri="{FF2B5EF4-FFF2-40B4-BE49-F238E27FC236}">
                <a16:creationId xmlns:a16="http://schemas.microsoft.com/office/drawing/2014/main" id="{1DC0705D-5996-3376-BDC3-E27604152CA2}"/>
              </a:ext>
            </a:extLst>
          </p:cNvPr>
          <p:cNvSpPr txBox="1"/>
          <p:nvPr/>
        </p:nvSpPr>
        <p:spPr>
          <a:xfrm>
            <a:off x="1153425" y="1468069"/>
            <a:ext cx="1420582" cy="646331"/>
          </a:xfrm>
          <a:prstGeom prst="rect">
            <a:avLst/>
          </a:prstGeom>
          <a:noFill/>
        </p:spPr>
        <p:txBody>
          <a:bodyPr wrap="none" rtlCol="0">
            <a:spAutoFit/>
          </a:bodyPr>
          <a:lstStyle/>
          <a:p>
            <a:r>
              <a:rPr lang="en-GB" sz="3600" dirty="0">
                <a:solidFill>
                  <a:srgbClr val="88A4D7"/>
                </a:solidFill>
                <a:latin typeface="Arial" panose="020B0604020202020204" pitchFamily="34" charset="0"/>
                <a:cs typeface="Arial" panose="020B0604020202020204" pitchFamily="34" charset="0"/>
              </a:rPr>
              <a:t>Vision</a:t>
            </a:r>
          </a:p>
        </p:txBody>
      </p:sp>
      <p:sp>
        <p:nvSpPr>
          <p:cNvPr id="5" name="Rectangle 4">
            <a:extLst>
              <a:ext uri="{FF2B5EF4-FFF2-40B4-BE49-F238E27FC236}">
                <a16:creationId xmlns:a16="http://schemas.microsoft.com/office/drawing/2014/main" id="{2C901082-9BB5-7CC6-0851-869BD5F774DC}"/>
              </a:ext>
            </a:extLst>
          </p:cNvPr>
          <p:cNvSpPr/>
          <p:nvPr/>
        </p:nvSpPr>
        <p:spPr>
          <a:xfrm>
            <a:off x="1153424" y="2318171"/>
            <a:ext cx="10678811" cy="1041247"/>
          </a:xfrm>
          <a:prstGeom prst="rect">
            <a:avLst/>
          </a:prstGeom>
        </p:spPr>
        <p:txBody>
          <a:bodyPr wrap="square">
            <a:spAutoFit/>
          </a:bodyPr>
          <a:lstStyle/>
          <a:p>
            <a:pPr fontAlgn="base">
              <a:lnSpc>
                <a:spcPct val="115000"/>
              </a:lnSpc>
            </a:pPr>
            <a:r>
              <a:rPr lang="en-GB" sz="2800" dirty="0">
                <a:solidFill>
                  <a:srgbClr val="88A4D7"/>
                </a:solidFill>
                <a:latin typeface="Arial" panose="020B0604020202020204" pitchFamily="34" charset="0"/>
                <a:ea typeface="Times New Roman" panose="02020603050405020304" pitchFamily="18" charset="0"/>
                <a:cs typeface="Arial" panose="020B0604020202020204" pitchFamily="34" charset="0"/>
              </a:rPr>
              <a:t>Geospatial knowledge at the heart of tomorrow’s global digital society.</a:t>
            </a:r>
            <a:endParaRPr lang="en-GB" sz="3200" dirty="0">
              <a:solidFill>
                <a:srgbClr val="88A4D7"/>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itle 1">
            <a:extLst>
              <a:ext uri="{FF2B5EF4-FFF2-40B4-BE49-F238E27FC236}">
                <a16:creationId xmlns:a16="http://schemas.microsoft.com/office/drawing/2014/main" id="{1A3A77E8-62E0-561C-6A35-D1A759ACEE2F}"/>
              </a:ext>
            </a:extLst>
          </p:cNvPr>
          <p:cNvSpPr txBox="1">
            <a:spLocks/>
          </p:cNvSpPr>
          <p:nvPr/>
        </p:nvSpPr>
        <p:spPr>
          <a:xfrm>
            <a:off x="3072984" y="3071580"/>
            <a:ext cx="9119016" cy="33294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accent1">
                    <a:lumMod val="50000"/>
                  </a:schemeClr>
                </a:solidFill>
                <a:latin typeface="Arial" panose="020B0604020202020204" pitchFamily="34" charset="0"/>
                <a:ea typeface="+mj-ea"/>
                <a:cs typeface="Arial" panose="020B0604020202020204" pitchFamily="34" charset="0"/>
              </a:defRPr>
            </a:lvl1pPr>
          </a:lstStyle>
          <a:p>
            <a:r>
              <a:rPr lang="en-GB" dirty="0"/>
              <a:t>Geospatial Knowledge Infrastructure</a:t>
            </a:r>
          </a:p>
          <a:p>
            <a:pPr>
              <a:lnSpc>
                <a:spcPct val="114000"/>
              </a:lnSpc>
            </a:pPr>
            <a:r>
              <a:rPr lang="en-US" sz="2400" dirty="0">
                <a:solidFill>
                  <a:schemeClr val="accent1">
                    <a:lumMod val="75000"/>
                  </a:schemeClr>
                </a:solidFill>
              </a:rPr>
              <a:t>………. a blueprint to integrate digital economies, societies and citizens with geospatial approaches, data and technologies and, in so doing, deliver the location-based knowledge, services and automation expected in this 4IR digital age</a:t>
            </a:r>
          </a:p>
        </p:txBody>
      </p:sp>
    </p:spTree>
    <p:extLst>
      <p:ext uri="{BB962C8B-B14F-4D97-AF65-F5344CB8AC3E}">
        <p14:creationId xmlns:p14="http://schemas.microsoft.com/office/powerpoint/2010/main" val="366375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46F6-EA67-CC4D-41AD-CB7E8EF673CB}"/>
              </a:ext>
            </a:extLst>
          </p:cNvPr>
          <p:cNvSpPr>
            <a:spLocks noGrp="1"/>
          </p:cNvSpPr>
          <p:nvPr>
            <p:ph type="title"/>
          </p:nvPr>
        </p:nvSpPr>
        <p:spPr/>
        <p:txBody>
          <a:bodyPr/>
          <a:lstStyle/>
          <a:p>
            <a:r>
              <a:rPr lang="en-GB" dirty="0"/>
              <a:t>GKI Principles</a:t>
            </a:r>
          </a:p>
        </p:txBody>
      </p:sp>
      <p:sp>
        <p:nvSpPr>
          <p:cNvPr id="3" name="Content Placeholder 2">
            <a:extLst>
              <a:ext uri="{FF2B5EF4-FFF2-40B4-BE49-F238E27FC236}">
                <a16:creationId xmlns:a16="http://schemas.microsoft.com/office/drawing/2014/main" id="{40D9A6C8-2883-4243-491B-492B4C8E9437}"/>
              </a:ext>
            </a:extLst>
          </p:cNvPr>
          <p:cNvSpPr>
            <a:spLocks noGrp="1"/>
          </p:cNvSpPr>
          <p:nvPr>
            <p:ph idx="1"/>
          </p:nvPr>
        </p:nvSpPr>
        <p:spPr>
          <a:xfrm>
            <a:off x="1051759" y="1411738"/>
            <a:ext cx="10848975" cy="5027496"/>
          </a:xfrm>
        </p:spPr>
        <p:txBody>
          <a:bodyPr/>
          <a:lstStyle/>
          <a:p>
            <a:r>
              <a:rPr lang="en-GB" dirty="0"/>
              <a:t>Knowledge is the focus.</a:t>
            </a:r>
          </a:p>
          <a:p>
            <a:r>
              <a:rPr lang="en-GB" dirty="0"/>
              <a:t>Unified geo-digital ecosystem.</a:t>
            </a:r>
          </a:p>
          <a:p>
            <a:r>
              <a:rPr lang="en-GB" dirty="0"/>
              <a:t>Predictive.</a:t>
            </a:r>
          </a:p>
          <a:p>
            <a:r>
              <a:rPr lang="en-GB" dirty="0"/>
              <a:t>Led by users.</a:t>
            </a:r>
          </a:p>
          <a:p>
            <a:r>
              <a:rPr lang="en-GB" dirty="0"/>
              <a:t>Decentralized.</a:t>
            </a:r>
          </a:p>
          <a:p>
            <a:r>
              <a:rPr lang="en-GB" dirty="0"/>
              <a:t>Collaborative solutions.</a:t>
            </a:r>
          </a:p>
          <a:p>
            <a:r>
              <a:rPr lang="en-GB" dirty="0"/>
              <a:t>Agility.</a:t>
            </a:r>
          </a:p>
          <a:p>
            <a:r>
              <a:rPr lang="en-US" dirty="0"/>
              <a:t>Achievable actions now and then scale.</a:t>
            </a:r>
            <a:endParaRPr lang="en-GB" dirty="0"/>
          </a:p>
          <a:p>
            <a:endParaRPr lang="en-GB" dirty="0"/>
          </a:p>
          <a:p>
            <a:endParaRPr lang="en-GB" dirty="0"/>
          </a:p>
        </p:txBody>
      </p:sp>
    </p:spTree>
    <p:extLst>
      <p:ext uri="{BB962C8B-B14F-4D97-AF65-F5344CB8AC3E}">
        <p14:creationId xmlns:p14="http://schemas.microsoft.com/office/powerpoint/2010/main" val="334734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9708-F177-519F-55AF-D1ABCDF474DD}"/>
              </a:ext>
            </a:extLst>
          </p:cNvPr>
          <p:cNvSpPr>
            <a:spLocks noGrp="1"/>
          </p:cNvSpPr>
          <p:nvPr>
            <p:ph type="title"/>
          </p:nvPr>
        </p:nvSpPr>
        <p:spPr/>
        <p:txBody>
          <a:bodyPr/>
          <a:lstStyle/>
          <a:p>
            <a:r>
              <a:rPr lang="en-GB" dirty="0"/>
              <a:t>GKI Elements</a:t>
            </a:r>
          </a:p>
        </p:txBody>
      </p:sp>
      <p:pic>
        <p:nvPicPr>
          <p:cNvPr id="4" name="Picture 3">
            <a:extLst>
              <a:ext uri="{FF2B5EF4-FFF2-40B4-BE49-F238E27FC236}">
                <a16:creationId xmlns:a16="http://schemas.microsoft.com/office/drawing/2014/main" id="{CFD5C9E7-6F4A-DFC3-B52A-4EFAE3FC2B5A}"/>
              </a:ext>
            </a:extLst>
          </p:cNvPr>
          <p:cNvPicPr>
            <a:picLocks noChangeAspect="1"/>
          </p:cNvPicPr>
          <p:nvPr/>
        </p:nvPicPr>
        <p:blipFill>
          <a:blip r:embed="rId3"/>
          <a:stretch>
            <a:fillRect/>
          </a:stretch>
        </p:blipFill>
        <p:spPr>
          <a:xfrm>
            <a:off x="4792851" y="981665"/>
            <a:ext cx="5255793" cy="4548282"/>
          </a:xfrm>
          <a:prstGeom prst="rect">
            <a:avLst/>
          </a:prstGeom>
        </p:spPr>
      </p:pic>
      <p:sp>
        <p:nvSpPr>
          <p:cNvPr id="5" name="Oval 4">
            <a:extLst>
              <a:ext uri="{FF2B5EF4-FFF2-40B4-BE49-F238E27FC236}">
                <a16:creationId xmlns:a16="http://schemas.microsoft.com/office/drawing/2014/main" id="{35F92E2F-48DB-51BF-4644-68FB02C107F0}"/>
              </a:ext>
            </a:extLst>
          </p:cNvPr>
          <p:cNvSpPr/>
          <p:nvPr/>
        </p:nvSpPr>
        <p:spPr>
          <a:xfrm>
            <a:off x="4533377" y="413455"/>
            <a:ext cx="5774742" cy="5684703"/>
          </a:xfrm>
          <a:prstGeom prst="ellipse">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76DE58A-FB69-66AD-339E-9AE3C0446F4B}"/>
              </a:ext>
            </a:extLst>
          </p:cNvPr>
          <p:cNvSpPr txBox="1"/>
          <p:nvPr/>
        </p:nvSpPr>
        <p:spPr>
          <a:xfrm>
            <a:off x="9108739" y="1107166"/>
            <a:ext cx="1879810" cy="461665"/>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Governments</a:t>
            </a:r>
          </a:p>
        </p:txBody>
      </p:sp>
      <p:sp>
        <p:nvSpPr>
          <p:cNvPr id="7" name="TextBox 6">
            <a:extLst>
              <a:ext uri="{FF2B5EF4-FFF2-40B4-BE49-F238E27FC236}">
                <a16:creationId xmlns:a16="http://schemas.microsoft.com/office/drawing/2014/main" id="{B7D53BC8-2C59-F97F-8B3E-7B7A23B73EE9}"/>
              </a:ext>
            </a:extLst>
          </p:cNvPr>
          <p:cNvSpPr txBox="1"/>
          <p:nvPr/>
        </p:nvSpPr>
        <p:spPr>
          <a:xfrm>
            <a:off x="6819558" y="5752717"/>
            <a:ext cx="1202380" cy="461665"/>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Industry</a:t>
            </a:r>
          </a:p>
        </p:txBody>
      </p:sp>
      <p:sp>
        <p:nvSpPr>
          <p:cNvPr id="8" name="TextBox 7">
            <a:extLst>
              <a:ext uri="{FF2B5EF4-FFF2-40B4-BE49-F238E27FC236}">
                <a16:creationId xmlns:a16="http://schemas.microsoft.com/office/drawing/2014/main" id="{59A2B4C7-7A3E-1A30-668C-B044198D6D1E}"/>
              </a:ext>
            </a:extLst>
          </p:cNvPr>
          <p:cNvSpPr txBox="1"/>
          <p:nvPr/>
        </p:nvSpPr>
        <p:spPr>
          <a:xfrm>
            <a:off x="2522873" y="1568831"/>
            <a:ext cx="2660147" cy="83099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Digital ecosystem &amp; infrastructure</a:t>
            </a:r>
          </a:p>
        </p:txBody>
      </p:sp>
    </p:spTree>
    <p:extLst>
      <p:ext uri="{BB962C8B-B14F-4D97-AF65-F5344CB8AC3E}">
        <p14:creationId xmlns:p14="http://schemas.microsoft.com/office/powerpoint/2010/main" val="89264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FA5C-7471-4B0A-9CD6-06255BEA30D9}"/>
              </a:ext>
            </a:extLst>
          </p:cNvPr>
          <p:cNvSpPr>
            <a:spLocks noGrp="1"/>
          </p:cNvSpPr>
          <p:nvPr>
            <p:ph type="title"/>
          </p:nvPr>
        </p:nvSpPr>
        <p:spPr>
          <a:xfrm>
            <a:off x="925033" y="192690"/>
            <a:ext cx="10595454" cy="546230"/>
          </a:xfrm>
        </p:spPr>
        <p:txBody>
          <a:bodyPr/>
          <a:lstStyle/>
          <a:p>
            <a:r>
              <a:rPr lang="en-US" dirty="0"/>
              <a:t>Relationship between GKI and UN IGIF</a:t>
            </a:r>
            <a:endParaRPr lang="en-GB" dirty="0"/>
          </a:p>
        </p:txBody>
      </p:sp>
      <p:sp>
        <p:nvSpPr>
          <p:cNvPr id="18" name="Slide Number Placeholder 17">
            <a:extLst>
              <a:ext uri="{FF2B5EF4-FFF2-40B4-BE49-F238E27FC236}">
                <a16:creationId xmlns:a16="http://schemas.microsoft.com/office/drawing/2014/main" id="{30D56937-528C-47D4-A620-0FD4D82486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a:t>
            </a:r>
            <a:r>
              <a:rPr kumimoji="0" lang="en-IN" sz="1200" b="0" i="0" u="none" strike="noStrike" kern="1200" cap="none" spc="0" normalizeH="0" baseline="0" noProof="0" dirty="0">
                <a:ln>
                  <a:noFill/>
                </a:ln>
                <a:solidFill>
                  <a:prstClr val="white"/>
                </a:solidFill>
                <a:effectLst/>
                <a:uLnTx/>
                <a:uFillTx/>
                <a:latin typeface="Calibri" panose="020F0502020204030204"/>
                <a:ea typeface="+mn-ea"/>
                <a:cs typeface="+mn-cs"/>
              </a:rPr>
              <a:t>DRAFT AT 09/04/21                   </a:t>
            </a:r>
            <a:fld id="{E3FD3370-E5F5-4985-AAF1-4C87CAF6BD99}" type="slidenum">
              <a:rPr kumimoji="0" lang="en-IN"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5534CB-0CFD-539E-1B9B-90FA1BC433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830" y="1372314"/>
            <a:ext cx="10275639" cy="4829939"/>
          </a:xfrm>
          <a:prstGeom prst="rect">
            <a:avLst/>
          </a:prstGeom>
          <a:noFill/>
        </p:spPr>
      </p:pic>
    </p:spTree>
    <p:extLst>
      <p:ext uri="{BB962C8B-B14F-4D97-AF65-F5344CB8AC3E}">
        <p14:creationId xmlns:p14="http://schemas.microsoft.com/office/powerpoint/2010/main" val="3395001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4D907519C0864AA1871C83E68640A6" ma:contentTypeVersion="4" ma:contentTypeDescription="Create a new document." ma:contentTypeScope="" ma:versionID="6c13a83afb7bc3dd292fbef189a5eed8">
  <xsd:schema xmlns:xsd="http://www.w3.org/2001/XMLSchema" xmlns:xs="http://www.w3.org/2001/XMLSchema" xmlns:p="http://schemas.microsoft.com/office/2006/metadata/properties" xmlns:ns2="1a53fe1f-d8ed-4efe-9b86-41bf6a8c81cd" targetNamespace="http://schemas.microsoft.com/office/2006/metadata/properties" ma:root="true" ma:fieldsID="69a6c24bb7b19b6e17ba103f8cde6be0" ns2:_="">
    <xsd:import namespace="1a53fe1f-d8ed-4efe-9b86-41bf6a8c81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53fe1f-d8ed-4efe-9b86-41bf6a8c81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3ECF87-1DD7-43CC-909C-2ACB3592F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53fe1f-d8ed-4efe-9b86-41bf6a8c8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B8A4F3-1A24-49B7-A304-690C1C8841A3}">
  <ds:schemaRefs>
    <ds:schemaRef ds:uri="http://schemas.microsoft.com/office/2006/documentManagement/types"/>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1a53fe1f-d8ed-4efe-9b86-41bf6a8c81cd"/>
    <ds:schemaRef ds:uri="http://www.w3.org/XML/1998/namespace"/>
  </ds:schemaRefs>
</ds:datastoreItem>
</file>

<file path=customXml/itemProps3.xml><?xml version="1.0" encoding="utf-8"?>
<ds:datastoreItem xmlns:ds="http://schemas.openxmlformats.org/officeDocument/2006/customXml" ds:itemID="{3492FB9D-F33B-45F0-B90A-94F0A9BEC4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10691</TotalTime>
  <Words>2276</Words>
  <Application>Microsoft Office PowerPoint</Application>
  <PresentationFormat>Widescreen</PresentationFormat>
  <Paragraphs>238</Paragraphs>
  <Slides>23</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Calibri Light</vt:lpstr>
      <vt:lpstr>Gill Sans MT</vt:lpstr>
      <vt:lpstr>Symbol</vt:lpstr>
      <vt:lpstr>Times New Roman</vt:lpstr>
      <vt:lpstr>Office Theme</vt:lpstr>
      <vt:lpstr>1_Office Theme</vt:lpstr>
      <vt:lpstr>2_Office Theme</vt:lpstr>
      <vt:lpstr>PowerPoint Presentation</vt:lpstr>
      <vt:lpstr>What does society want? Data or Knowledge?</vt:lpstr>
      <vt:lpstr>Digital and geospatial ecosystems merging</vt:lpstr>
      <vt:lpstr>Geospatial Knowledge Infrastructure (GKI) Project: Advancing role of geospatial knowledge in world economy, society and environment</vt:lpstr>
      <vt:lpstr>Main outputs and outcomes</vt:lpstr>
      <vt:lpstr>Tomorrow’s Geospatial Infrastructure</vt:lpstr>
      <vt:lpstr>GKI Principles</vt:lpstr>
      <vt:lpstr>GKI Elements</vt:lpstr>
      <vt:lpstr>Relationship between GKI and UN IGIF</vt:lpstr>
      <vt:lpstr>GKI Project Year 2 User Industry Focus</vt:lpstr>
      <vt:lpstr>Agriculture</vt:lpstr>
      <vt:lpstr>Sectoral Challenges</vt:lpstr>
      <vt:lpstr>SDG 2:  Zero Hunger</vt:lpstr>
      <vt:lpstr>SDG 2:  Zero Hunger – Hand-in-hand</vt:lpstr>
      <vt:lpstr>Hand-in-hand participation</vt:lpstr>
      <vt:lpstr>SDG 2:  Zero Hunger</vt:lpstr>
      <vt:lpstr>SDG 2:  Zero Hunger</vt:lpstr>
      <vt:lpstr>GKI Project Year 2 User Industry Focus</vt:lpstr>
      <vt:lpstr>Phase 2 Report – October 2022</vt:lpstr>
      <vt:lpstr>Why a GKI Readiness Index? </vt:lpstr>
      <vt:lpstr>What does the readiness index consider?</vt:lpstr>
      <vt:lpstr>GKI Project Phase 3</vt:lpstr>
      <vt:lpstr>A Journey  To find out more and contribute:  GKI White Paper https://www.geospatialworld.net/gw-assets/pdf/GKI-White-Paper.pdf    GKI  Phase 2 Report and Readiness Index https://b24-snpob1.bitrix24.site/GKI-Phase-2-Report-Download-2022   GKI Phase 3 Final Proposition – draft for discussion https://geospatialworld.net/consulting/gw-assets/pdf/Draft-GKI-Proposition-Document.pdf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Titas Roy</dc:creator>
  <cp:lastModifiedBy>John Kedar</cp:lastModifiedBy>
  <cp:revision>104</cp:revision>
  <cp:lastPrinted>2023-06-19T10:36:32Z</cp:lastPrinted>
  <dcterms:created xsi:type="dcterms:W3CDTF">2021-02-23T06:38:43Z</dcterms:created>
  <dcterms:modified xsi:type="dcterms:W3CDTF">2023-08-17T08:51:51Z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0x010100644D907519C0864AA1871C83E68640A6</vt:lpwstr>
  </property>
</Properties>
</file>