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" y="5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AA87-55ED-318D-0369-AD98AB4DD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B249C-8372-0A44-228E-055979C3D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1CBFE-2F48-CBE2-F262-64A15339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AE778-B630-F9E6-11A3-0D464F70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3044A-7101-68B1-3F80-92340F3D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D402-C251-D41B-8877-AC9FF552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D6E7C-913D-CA66-7E70-702D79DA3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6DA7D-799C-1F49-E2E9-3BD16566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A7DF-FE5A-DA14-74BE-CA1D636E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461B5-4F01-83E3-B7C6-25349AFF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65D8E-8790-0C1F-C536-2B0DB2D4F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3CC57-2C89-A63E-8CA7-776752B38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6B7FB-B41C-AD48-FBD3-E3959FC6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886FA-F615-9471-F026-12372D31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4EDF3-B3A8-4AB1-A6F4-C8E57D63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8D3-F127-C84B-AC04-8EDDE91A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A6E4-87FD-D3B9-0ABE-8314AA2C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CDDF-25C4-339D-4D37-1A0E9072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3F480-CF7A-531C-21A4-86B71183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0D0D-BB01-49A5-E8AE-B083C2C1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77D5-B587-8AA0-2548-CD6B0A99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ECB27-740C-8DD1-905F-59E17D21F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7A94-AC36-A6C2-30B3-8C73BA93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28EF-7A5D-BAE8-F130-28B53332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CF46-9904-E018-F50B-7C7FB02D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0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1D6D-1147-FB23-1A91-59050DE1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BF44-D5E3-CC2F-E671-44928B556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B70B-E914-7AFF-ECB1-3D47BCE38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95BE7-DB90-A930-7B4E-AD98ABB0E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416A0-40FB-DB4C-3C65-0F193591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CECA4-C97A-BE1D-5A18-2A9DD7FB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0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EFE6-8FEF-9D8F-2D48-2B3FC81D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37004-A8DC-6109-BF8E-88C96B523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3E8D4-C119-CF18-1FB5-888961C61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90219-1374-FAD1-8CAD-3B65EA078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B6F4E-BABF-DB67-68EB-06923D2EE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27E7D7-BDCD-C247-1488-9A0AD8A9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DD473C-1045-38B1-89D5-5D74F289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47130-F67F-4DC2-663D-1696C439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3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9438-7FED-F355-58C2-80189C79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E9B0F-1715-5FD7-CB06-08923CD1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A6ACF7-077E-E0D9-A866-8D57A453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2CFAC-22D1-0399-F492-C6F3A710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7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23F52-A9FB-E099-D9AA-6B4D56CA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1A108-B886-1FDB-89BD-114E0FFF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170F6-741D-1029-DABC-70398BC7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8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E726-4423-23EB-02AF-024FF320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4112A-B384-84DF-BDE7-64D4EEB3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7C49C-7AC0-8044-CE10-7B56D476B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7BEE8-B3FF-949F-63FD-AAD85394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7300E-C467-FBEE-64B4-D6EDAA0C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18CAE-3811-C33A-5C4A-3C4A2C7A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3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9DF8-A962-8E1D-5920-47F08CD0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C884B-603A-8154-B294-5662C8388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2E129-667B-9A10-4846-2A9276AA6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8C7BD-E7E4-6557-60F9-D6A2ABE7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E6CB8-CC4D-C751-F706-A689FDED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F0E29-A2FE-41FB-914F-BF4B0EDC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9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2713-FF5F-D23A-0A42-3C719D4D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4E05A-1AA3-D92B-DC39-7978EEDA4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1234-8409-4BF3-8C19-92244560C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9D5E3-D492-45C1-BF85-3016CEF05DEF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EA238-1C2C-6D3A-6607-C117EA0E2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A5B80-5368-6F1A-DEF7-74671BE7D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2F31-0E92-47A6-BCCC-84CD10930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5AE5E05-5A8C-D69D-BB90-2CEF5265B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9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9F5700-9CF5-4781-F8E7-587B163A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39" y="315379"/>
            <a:ext cx="5429290" cy="5286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A1B182-59FA-F413-CA57-C9307457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771" y="1910291"/>
            <a:ext cx="5153063" cy="44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9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46C17-009E-7BA8-A95C-5410459F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90" y="0"/>
            <a:ext cx="7341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6CA4F-CF2D-770D-922D-E84A69C74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47" y="338115"/>
            <a:ext cx="7486705" cy="61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7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5AE5E05-5A8C-D69D-BB90-2CEF5265B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-190105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F8ED87-0B40-3130-65D9-C773A7C65A6F}"/>
              </a:ext>
            </a:extLst>
          </p:cNvPr>
          <p:cNvSpPr txBox="1"/>
          <p:nvPr/>
        </p:nvSpPr>
        <p:spPr>
          <a:xfrm>
            <a:off x="7144554" y="895555"/>
            <a:ext cx="3274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Wgicouncil.org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C3DC7-4C66-B837-2F9A-B1EB67896A7C}"/>
              </a:ext>
            </a:extLst>
          </p:cNvPr>
          <p:cNvSpPr txBox="1"/>
          <p:nvPr/>
        </p:nvSpPr>
        <p:spPr>
          <a:xfrm>
            <a:off x="5295164" y="1603441"/>
            <a:ext cx="662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aaron.addison@wgicouncil.org</a:t>
            </a:r>
          </a:p>
        </p:txBody>
      </p:sp>
    </p:spTree>
    <p:extLst>
      <p:ext uri="{BB962C8B-B14F-4D97-AF65-F5344CB8AC3E}">
        <p14:creationId xmlns:p14="http://schemas.microsoft.com/office/powerpoint/2010/main" val="381108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Addison</dc:creator>
  <cp:lastModifiedBy>Aaron Addison</cp:lastModifiedBy>
  <cp:revision>1</cp:revision>
  <dcterms:created xsi:type="dcterms:W3CDTF">2023-08-16T11:50:29Z</dcterms:created>
  <dcterms:modified xsi:type="dcterms:W3CDTF">2023-08-16T11:59:07Z</dcterms:modified>
</cp:coreProperties>
</file>