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18" r:id="rId4"/>
    <p:sldMasterId id="2147483746" r:id="rId5"/>
  </p:sldMasterIdLst>
  <p:notesMasterIdLst>
    <p:notesMasterId r:id="rId17"/>
  </p:notesMasterIdLst>
  <p:sldIdLst>
    <p:sldId id="261" r:id="rId6"/>
    <p:sldId id="302" r:id="rId7"/>
    <p:sldId id="296" r:id="rId8"/>
    <p:sldId id="278" r:id="rId9"/>
    <p:sldId id="266" r:id="rId10"/>
    <p:sldId id="279" r:id="rId11"/>
    <p:sldId id="269" r:id="rId12"/>
    <p:sldId id="316" r:id="rId13"/>
    <p:sldId id="322" r:id="rId14"/>
    <p:sldId id="321" r:id="rId15"/>
    <p:sldId id="314" r:id="rId16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D7AF73"/>
    <a:srgbClr val="507E8A"/>
    <a:srgbClr val="B7AE93"/>
    <a:srgbClr val="001D32"/>
    <a:srgbClr val="00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707" autoAdjust="0"/>
  </p:normalViewPr>
  <p:slideViewPr>
    <p:cSldViewPr snapToGrid="0">
      <p:cViewPr varScale="1">
        <p:scale>
          <a:sx n="79" d="100"/>
          <a:sy n="79" d="100"/>
        </p:scale>
        <p:origin x="140" y="52"/>
      </p:cViewPr>
      <p:guideLst>
        <p:guide orient="horz" pos="24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C466A-BEE1-465C-8B45-A5956C557BA0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1E45D-C88A-4E28-88AF-6B7BE2B1A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2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663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752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779E88-F9CF-46EF-AD4D-47450CCF41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637" y="944834"/>
            <a:ext cx="4968333" cy="4968333"/>
          </a:xfrm>
          <a:custGeom>
            <a:avLst/>
            <a:gdLst>
              <a:gd name="connsiteX0" fmla="*/ 1806860 w 7452500"/>
              <a:gd name="connsiteY0" fmla="*/ 0 h 7452500"/>
              <a:gd name="connsiteX1" fmla="*/ 3726250 w 7452500"/>
              <a:gd name="connsiteY1" fmla="*/ 1919390 h 7452500"/>
              <a:gd name="connsiteX2" fmla="*/ 5645640 w 7452500"/>
              <a:gd name="connsiteY2" fmla="*/ 0 h 7452500"/>
              <a:gd name="connsiteX3" fmla="*/ 7452500 w 7452500"/>
              <a:gd name="connsiteY3" fmla="*/ 1806860 h 7452500"/>
              <a:gd name="connsiteX4" fmla="*/ 5533110 w 7452500"/>
              <a:gd name="connsiteY4" fmla="*/ 3726250 h 7452500"/>
              <a:gd name="connsiteX5" fmla="*/ 7452500 w 7452500"/>
              <a:gd name="connsiteY5" fmla="*/ 5645640 h 7452500"/>
              <a:gd name="connsiteX6" fmla="*/ 5645640 w 7452500"/>
              <a:gd name="connsiteY6" fmla="*/ 7452500 h 7452500"/>
              <a:gd name="connsiteX7" fmla="*/ 3726250 w 7452500"/>
              <a:gd name="connsiteY7" fmla="*/ 5533110 h 7452500"/>
              <a:gd name="connsiteX8" fmla="*/ 1806860 w 7452500"/>
              <a:gd name="connsiteY8" fmla="*/ 7452500 h 7452500"/>
              <a:gd name="connsiteX9" fmla="*/ 0 w 7452500"/>
              <a:gd name="connsiteY9" fmla="*/ 5645640 h 7452500"/>
              <a:gd name="connsiteX10" fmla="*/ 1919390 w 7452500"/>
              <a:gd name="connsiteY10" fmla="*/ 3726250 h 7452500"/>
              <a:gd name="connsiteX11" fmla="*/ 0 w 7452500"/>
              <a:gd name="connsiteY11" fmla="*/ 1806860 h 74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52500" h="7452500">
                <a:moveTo>
                  <a:pt x="1806860" y="0"/>
                </a:moveTo>
                <a:lnTo>
                  <a:pt x="3726250" y="1919390"/>
                </a:lnTo>
                <a:lnTo>
                  <a:pt x="5645640" y="0"/>
                </a:lnTo>
                <a:lnTo>
                  <a:pt x="7452500" y="1806860"/>
                </a:lnTo>
                <a:lnTo>
                  <a:pt x="5533110" y="3726250"/>
                </a:lnTo>
                <a:lnTo>
                  <a:pt x="7452500" y="5645640"/>
                </a:lnTo>
                <a:lnTo>
                  <a:pt x="5645640" y="7452500"/>
                </a:lnTo>
                <a:lnTo>
                  <a:pt x="3726250" y="5533110"/>
                </a:lnTo>
                <a:lnTo>
                  <a:pt x="1806860" y="7452500"/>
                </a:lnTo>
                <a:lnTo>
                  <a:pt x="0" y="5645640"/>
                </a:lnTo>
                <a:lnTo>
                  <a:pt x="1919390" y="3726250"/>
                </a:lnTo>
                <a:lnTo>
                  <a:pt x="0" y="18068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96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71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5620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FBAE40"/>
          </p15:clr>
        </p15:guide>
        <p15:guide id="2" pos="25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1D701F7-6536-4EA0-BC87-9BB13963D926}"/>
              </a:ext>
            </a:extLst>
          </p:cNvPr>
          <p:cNvSpPr/>
          <p:nvPr userDrawn="1"/>
        </p:nvSpPr>
        <p:spPr>
          <a:xfrm>
            <a:off x="1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BB1D46-BAD4-4238-B821-E5C51676C58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30" y="3"/>
            <a:ext cx="6657973" cy="6857999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987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31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9C09E7B9-ECB5-4564-A54A-1AE75A669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3429000"/>
          </a:xfrm>
          <a:custGeom>
            <a:avLst/>
            <a:gdLst>
              <a:gd name="connsiteX0" fmla="*/ 6095999 w 12192000"/>
              <a:gd name="connsiteY0" fmla="*/ 1233270 h 3429000"/>
              <a:gd name="connsiteX1" fmla="*/ 7360415 w 12192000"/>
              <a:gd name="connsiteY1" fmla="*/ 3429000 h 3429000"/>
              <a:gd name="connsiteX2" fmla="*/ 4831583 w 12192000"/>
              <a:gd name="connsiteY2" fmla="*/ 3429000 h 3429000"/>
              <a:gd name="connsiteX3" fmla="*/ 0 w 12192000"/>
              <a:gd name="connsiteY3" fmla="*/ 0 h 3429000"/>
              <a:gd name="connsiteX4" fmla="*/ 12192000 w 12192000"/>
              <a:gd name="connsiteY4" fmla="*/ 0 h 3429000"/>
              <a:gd name="connsiteX5" fmla="*/ 12192000 w 12192000"/>
              <a:gd name="connsiteY5" fmla="*/ 3429000 h 3429000"/>
              <a:gd name="connsiteX6" fmla="*/ 7473940 w 12192000"/>
              <a:gd name="connsiteY6" fmla="*/ 3429000 h 3429000"/>
              <a:gd name="connsiteX7" fmla="*/ 6096000 w 12192000"/>
              <a:gd name="connsiteY7" fmla="*/ 1053241 h 3429000"/>
              <a:gd name="connsiteX8" fmla="*/ 4718060 w 12192000"/>
              <a:gd name="connsiteY8" fmla="*/ 3429000 h 3429000"/>
              <a:gd name="connsiteX9" fmla="*/ 0 w 12192000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29000">
                <a:moveTo>
                  <a:pt x="6095999" y="1233270"/>
                </a:moveTo>
                <a:lnTo>
                  <a:pt x="7360415" y="3429000"/>
                </a:lnTo>
                <a:lnTo>
                  <a:pt x="4831583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7473940" y="3429000"/>
                </a:lnTo>
                <a:lnTo>
                  <a:pt x="6096000" y="1053241"/>
                </a:lnTo>
                <a:lnTo>
                  <a:pt x="471806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1622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1">
            <a:extLst>
              <a:ext uri="{FF2B5EF4-FFF2-40B4-BE49-F238E27FC236}">
                <a16:creationId xmlns:a16="http://schemas.microsoft.com/office/drawing/2014/main" id="{5E2EB29C-531A-426D-8D92-913DE5F35C8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2313" y="181904"/>
            <a:ext cx="6998756" cy="6471290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505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143114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4887" y="3207932"/>
            <a:ext cx="5364000" cy="3145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870136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429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63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5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76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33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08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7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9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05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02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28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4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6816E-120B-4EE4-BA99-A3865910D1F9}"/>
              </a:ext>
            </a:extLst>
          </p:cNvPr>
          <p:cNvSpPr/>
          <p:nvPr userDrawn="1"/>
        </p:nvSpPr>
        <p:spPr>
          <a:xfrm>
            <a:off x="0" y="1711853"/>
            <a:ext cx="12192000" cy="2225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2F3F27EA-37A2-43EE-80BC-136B20FA7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502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D061F51E-0F7D-43E2-BFE9-8084F70025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5221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676CAC46-D06D-41EF-93D2-88C4B28D18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45638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1" name="그룹 2">
            <a:extLst>
              <a:ext uri="{FF2B5EF4-FFF2-40B4-BE49-F238E27FC236}">
                <a16:creationId xmlns:a16="http://schemas.microsoft.com/office/drawing/2014/main" id="{683784F2-CEBF-4D2D-AED0-CC5F6B943072}"/>
              </a:ext>
            </a:extLst>
          </p:cNvPr>
          <p:cNvGrpSpPr/>
          <p:nvPr userDrawn="1"/>
        </p:nvGrpSpPr>
        <p:grpSpPr>
          <a:xfrm>
            <a:off x="4354502" y="3657845"/>
            <a:ext cx="2077328" cy="936104"/>
            <a:chOff x="4446036" y="3296029"/>
            <a:chExt cx="1852059" cy="9361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725A5-C318-4F03-8A70-9C8194C0D119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125EB3-BF8C-46D5-BF53-C2D95A660A41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3">
            <a:extLst>
              <a:ext uri="{FF2B5EF4-FFF2-40B4-BE49-F238E27FC236}">
                <a16:creationId xmlns:a16="http://schemas.microsoft.com/office/drawing/2014/main" id="{3E4851FF-0276-4DB9-9D79-C6FD78B81B2B}"/>
              </a:ext>
            </a:extLst>
          </p:cNvPr>
          <p:cNvGrpSpPr/>
          <p:nvPr userDrawn="1"/>
        </p:nvGrpSpPr>
        <p:grpSpPr>
          <a:xfrm>
            <a:off x="6845221" y="3657845"/>
            <a:ext cx="2077328" cy="936104"/>
            <a:chOff x="7046603" y="3303644"/>
            <a:chExt cx="1852059" cy="936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1F80E7-4123-4268-A5C6-70DE4864013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F39642-9393-4A9C-894C-DBF916DA9CFC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7" name="그룹 4">
            <a:extLst>
              <a:ext uri="{FF2B5EF4-FFF2-40B4-BE49-F238E27FC236}">
                <a16:creationId xmlns:a16="http://schemas.microsoft.com/office/drawing/2014/main" id="{CF3D58A7-D9A0-46D6-A473-550BA988535F}"/>
              </a:ext>
            </a:extLst>
          </p:cNvPr>
          <p:cNvGrpSpPr/>
          <p:nvPr userDrawn="1"/>
        </p:nvGrpSpPr>
        <p:grpSpPr>
          <a:xfrm>
            <a:off x="9345638" y="3657845"/>
            <a:ext cx="2077328" cy="936104"/>
            <a:chOff x="9446869" y="3311259"/>
            <a:chExt cx="1852059" cy="93610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97FC37-915A-4007-ABB4-E2D5A1F7A924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C1E1-8DDF-4F6D-8F2A-3AB6E4F2E23B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3399F-4B30-4CD5-AF8B-0759923C1817}"/>
              </a:ext>
            </a:extLst>
          </p:cNvPr>
          <p:cNvSpPr/>
          <p:nvPr userDrawn="1"/>
        </p:nvSpPr>
        <p:spPr>
          <a:xfrm>
            <a:off x="0" y="1514879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36479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288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899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1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9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444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98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22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5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83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66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82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82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31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9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2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03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4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31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6816E-120B-4EE4-BA99-A3865910D1F9}"/>
              </a:ext>
            </a:extLst>
          </p:cNvPr>
          <p:cNvSpPr/>
          <p:nvPr userDrawn="1"/>
        </p:nvSpPr>
        <p:spPr>
          <a:xfrm>
            <a:off x="0" y="1711853"/>
            <a:ext cx="12192000" cy="2225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2F3F27EA-37A2-43EE-80BC-136B20FA7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502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D061F51E-0F7D-43E2-BFE9-8084F70025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5221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676CAC46-D06D-41EF-93D2-88C4B28D18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45638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1" name="그룹 2">
            <a:extLst>
              <a:ext uri="{FF2B5EF4-FFF2-40B4-BE49-F238E27FC236}">
                <a16:creationId xmlns:a16="http://schemas.microsoft.com/office/drawing/2014/main" id="{683784F2-CEBF-4D2D-AED0-CC5F6B943072}"/>
              </a:ext>
            </a:extLst>
          </p:cNvPr>
          <p:cNvGrpSpPr/>
          <p:nvPr userDrawn="1"/>
        </p:nvGrpSpPr>
        <p:grpSpPr>
          <a:xfrm>
            <a:off x="4354502" y="3657845"/>
            <a:ext cx="2077328" cy="936104"/>
            <a:chOff x="4446036" y="3296029"/>
            <a:chExt cx="1852059" cy="9361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725A5-C318-4F03-8A70-9C8194C0D119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125EB3-BF8C-46D5-BF53-C2D95A660A41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3">
            <a:extLst>
              <a:ext uri="{FF2B5EF4-FFF2-40B4-BE49-F238E27FC236}">
                <a16:creationId xmlns:a16="http://schemas.microsoft.com/office/drawing/2014/main" id="{3E4851FF-0276-4DB9-9D79-C6FD78B81B2B}"/>
              </a:ext>
            </a:extLst>
          </p:cNvPr>
          <p:cNvGrpSpPr/>
          <p:nvPr userDrawn="1"/>
        </p:nvGrpSpPr>
        <p:grpSpPr>
          <a:xfrm>
            <a:off x="6845221" y="3657845"/>
            <a:ext cx="2077328" cy="936104"/>
            <a:chOff x="7046603" y="3303644"/>
            <a:chExt cx="1852059" cy="936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1F80E7-4123-4268-A5C6-70DE4864013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F39642-9393-4A9C-894C-DBF916DA9CFC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7" name="그룹 4">
            <a:extLst>
              <a:ext uri="{FF2B5EF4-FFF2-40B4-BE49-F238E27FC236}">
                <a16:creationId xmlns:a16="http://schemas.microsoft.com/office/drawing/2014/main" id="{CF3D58A7-D9A0-46D6-A473-550BA988535F}"/>
              </a:ext>
            </a:extLst>
          </p:cNvPr>
          <p:cNvGrpSpPr/>
          <p:nvPr userDrawn="1"/>
        </p:nvGrpSpPr>
        <p:grpSpPr>
          <a:xfrm>
            <a:off x="9345638" y="3657845"/>
            <a:ext cx="2077328" cy="936104"/>
            <a:chOff x="9446869" y="3311259"/>
            <a:chExt cx="1852059" cy="93610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97FC37-915A-4007-ABB4-E2D5A1F7A924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C1E1-8DDF-4F6D-8F2A-3AB6E4F2E23B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3399F-4B30-4CD5-AF8B-0759923C1817}"/>
              </a:ext>
            </a:extLst>
          </p:cNvPr>
          <p:cNvSpPr/>
          <p:nvPr userDrawn="1"/>
        </p:nvSpPr>
        <p:spPr>
          <a:xfrm>
            <a:off x="0" y="1514879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1714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3A6664-83E5-4487-B534-989C9B886DA9}"/>
              </a:ext>
            </a:extLst>
          </p:cNvPr>
          <p:cNvSpPr/>
          <p:nvPr userDrawn="1"/>
        </p:nvSpPr>
        <p:spPr>
          <a:xfrm>
            <a:off x="0" y="3952112"/>
            <a:ext cx="12192000" cy="290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D0A8E277-D47A-4CA2-B364-4F48F87985A9}"/>
              </a:ext>
            </a:extLst>
          </p:cNvPr>
          <p:cNvSpPr/>
          <p:nvPr userDrawn="1"/>
        </p:nvSpPr>
        <p:spPr>
          <a:xfrm>
            <a:off x="7723676" y="1530984"/>
            <a:ext cx="2780705" cy="2263469"/>
          </a:xfrm>
          <a:custGeom>
            <a:avLst/>
            <a:gdLst/>
            <a:ahLst/>
            <a:cxnLst/>
            <a:rect l="l" t="t" r="r" b="b"/>
            <a:pathLst>
              <a:path w="2481182" h="2019660">
                <a:moveTo>
                  <a:pt x="1240591" y="1481245"/>
                </a:moveTo>
                <a:cubicBezTo>
                  <a:pt x="1201062" y="1481245"/>
                  <a:pt x="1169018" y="1511885"/>
                  <a:pt x="1169018" y="1549682"/>
                </a:cubicBezTo>
                <a:cubicBezTo>
                  <a:pt x="1169018" y="1587479"/>
                  <a:pt x="1201062" y="1618119"/>
                  <a:pt x="1240591" y="1618119"/>
                </a:cubicBezTo>
                <a:cubicBezTo>
                  <a:pt x="1280120" y="1618119"/>
                  <a:pt x="1312164" y="1587479"/>
                  <a:pt x="1312164" y="1549682"/>
                </a:cubicBezTo>
                <a:cubicBezTo>
                  <a:pt x="1312164" y="1511885"/>
                  <a:pt x="1280120" y="1481245"/>
                  <a:pt x="1240591" y="1481245"/>
                </a:cubicBezTo>
                <a:close/>
                <a:moveTo>
                  <a:pt x="95430" y="81527"/>
                </a:moveTo>
                <a:lnTo>
                  <a:pt x="95430" y="91249"/>
                </a:lnTo>
                <a:lnTo>
                  <a:pt x="95430" y="1336786"/>
                </a:lnTo>
                <a:lnTo>
                  <a:pt x="95430" y="1414360"/>
                </a:lnTo>
                <a:lnTo>
                  <a:pt x="2385752" y="1414360"/>
                </a:lnTo>
                <a:lnTo>
                  <a:pt x="2385752" y="1336786"/>
                </a:lnTo>
                <a:lnTo>
                  <a:pt x="2385752" y="91249"/>
                </a:lnTo>
                <a:lnTo>
                  <a:pt x="2385752" y="81527"/>
                </a:lnTo>
                <a:close/>
                <a:moveTo>
                  <a:pt x="82232" y="0"/>
                </a:moveTo>
                <a:lnTo>
                  <a:pt x="2398950" y="0"/>
                </a:lnTo>
                <a:cubicBezTo>
                  <a:pt x="2444366" y="0"/>
                  <a:pt x="2481182" y="33399"/>
                  <a:pt x="2481182" y="74597"/>
                </a:cubicBezTo>
                <a:lnTo>
                  <a:pt x="2481182" y="1613510"/>
                </a:lnTo>
                <a:cubicBezTo>
                  <a:pt x="2481182" y="1654709"/>
                  <a:pt x="2444366" y="1688107"/>
                  <a:pt x="2398950" y="1688107"/>
                </a:cubicBezTo>
                <a:lnTo>
                  <a:pt x="1569038" y="1688107"/>
                </a:lnTo>
                <a:lnTo>
                  <a:pt x="1643796" y="1974036"/>
                </a:lnTo>
                <a:lnTo>
                  <a:pt x="1876791" y="1974036"/>
                </a:lnTo>
                <a:cubicBezTo>
                  <a:pt x="1881184" y="1974036"/>
                  <a:pt x="1884744" y="1977440"/>
                  <a:pt x="1884744" y="1981640"/>
                </a:cubicBezTo>
                <a:lnTo>
                  <a:pt x="1884744" y="2012056"/>
                </a:lnTo>
                <a:cubicBezTo>
                  <a:pt x="1884744" y="2016256"/>
                  <a:pt x="1881184" y="2019660"/>
                  <a:pt x="1876791" y="2019660"/>
                </a:cubicBezTo>
                <a:lnTo>
                  <a:pt x="604391" y="2019660"/>
                </a:lnTo>
                <a:cubicBezTo>
                  <a:pt x="599998" y="2019660"/>
                  <a:pt x="596438" y="2016256"/>
                  <a:pt x="596438" y="2012056"/>
                </a:cubicBezTo>
                <a:lnTo>
                  <a:pt x="596438" y="1981640"/>
                </a:lnTo>
                <a:cubicBezTo>
                  <a:pt x="596438" y="1977440"/>
                  <a:pt x="599998" y="1974036"/>
                  <a:pt x="604391" y="1974036"/>
                </a:cubicBezTo>
                <a:lnTo>
                  <a:pt x="837388" y="1974036"/>
                </a:lnTo>
                <a:lnTo>
                  <a:pt x="912145" y="1688107"/>
                </a:lnTo>
                <a:lnTo>
                  <a:pt x="82232" y="1688107"/>
                </a:lnTo>
                <a:cubicBezTo>
                  <a:pt x="36817" y="1688107"/>
                  <a:pt x="0" y="1654709"/>
                  <a:pt x="0" y="1613510"/>
                </a:cubicBezTo>
                <a:lnTo>
                  <a:pt x="0" y="74597"/>
                </a:lnTo>
                <a:cubicBezTo>
                  <a:pt x="0" y="33399"/>
                  <a:pt x="36817" y="0"/>
                  <a:pt x="82232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6" name="Trapezoid 18">
            <a:extLst>
              <a:ext uri="{FF2B5EF4-FFF2-40B4-BE49-F238E27FC236}">
                <a16:creationId xmlns:a16="http://schemas.microsoft.com/office/drawing/2014/main" id="{E5026CD6-24EE-46BC-860C-5C52904E9C7E}"/>
              </a:ext>
            </a:extLst>
          </p:cNvPr>
          <p:cNvSpPr/>
          <p:nvPr userDrawn="1"/>
        </p:nvSpPr>
        <p:spPr>
          <a:xfrm rot="10800000">
            <a:off x="1518939" y="4358054"/>
            <a:ext cx="3392680" cy="1877283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9702" y="1604299"/>
            <a:ext cx="2582979" cy="152715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242FF9A1-C321-419F-80C3-AFB36D2C5F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60508" y="4443714"/>
            <a:ext cx="2509540" cy="153036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164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90" r:id="rId3"/>
    <p:sldLayoutId id="2147483691" r:id="rId4"/>
    <p:sldLayoutId id="2147483654" r:id="rId5"/>
    <p:sldLayoutId id="2147483692" r:id="rId6"/>
    <p:sldLayoutId id="2147483693" r:id="rId7"/>
    <p:sldLayoutId id="2147483694" r:id="rId8"/>
    <p:sldLayoutId id="2147483696" r:id="rId9"/>
    <p:sldLayoutId id="2147483699" r:id="rId10"/>
    <p:sldLayoutId id="2147483695" r:id="rId11"/>
    <p:sldLayoutId id="2147483697" r:id="rId12"/>
    <p:sldLayoutId id="2147483698" r:id="rId13"/>
    <p:sldLayoutId id="2147483700" r:id="rId14"/>
    <p:sldLayoutId id="2147483701" r:id="rId15"/>
    <p:sldLayoutId id="2147483702" r:id="rId16"/>
    <p:sldLayoutId id="2147483656" r:id="rId17"/>
    <p:sldLayoutId id="2147483703" r:id="rId18"/>
    <p:sldLayoutId id="2147483687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9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4" r:id="rId15"/>
    <p:sldLayoutId id="21474837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5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50895" cy="432689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Earth png Free images transparent background free download. - Proofm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18" y="-228600"/>
            <a:ext cx="7447547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18303" y="5602898"/>
            <a:ext cx="50220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cs typeface="Arial" pitchFamily="34" charset="0"/>
              </a:rPr>
              <a:t>Rachael </a:t>
            </a:r>
            <a:r>
              <a:rPr lang="en-US" altLang="ko-KR" sz="2400" dirty="0" err="1">
                <a:cs typeface="Arial" pitchFamily="34" charset="0"/>
              </a:rPr>
              <a:t>Umazi</a:t>
            </a:r>
            <a:r>
              <a:rPr lang="en-US" altLang="ko-KR" sz="2400" dirty="0">
                <a:cs typeface="Arial" pitchFamily="34" charset="0"/>
              </a:rPr>
              <a:t>, Principal Surveyor</a:t>
            </a:r>
          </a:p>
          <a:p>
            <a:pPr algn="ctr"/>
            <a:r>
              <a:rPr lang="en-US" altLang="ko-KR" sz="2400" dirty="0">
                <a:cs typeface="Arial" pitchFamily="34" charset="0"/>
              </a:rPr>
              <a:t>RCMRD</a:t>
            </a:r>
            <a:endParaRPr lang="ko-KR" alt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96" y="5874496"/>
            <a:ext cx="983504" cy="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1239"/>
            <a:ext cx="11405935" cy="84676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B01BE69-8F7F-F842-9835-ADF0E9A51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87255"/>
            <a:ext cx="11573197" cy="72424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Data and Information Management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4AA242-D282-61A4-A426-0B361793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7" y="894091"/>
            <a:ext cx="4140871" cy="1545101"/>
          </a:xfrm>
          <a:prstGeom prst="rect">
            <a:avLst/>
          </a:prstGeom>
        </p:spPr>
      </p:pic>
      <p:pic>
        <p:nvPicPr>
          <p:cNvPr id="3" name="Google Shape;309;p66">
            <a:extLst>
              <a:ext uri="{FF2B5EF4-FFF2-40B4-BE49-F238E27FC236}">
                <a16:creationId xmlns:a16="http://schemas.microsoft.com/office/drawing/2014/main" id="{C7C76F8B-5337-6CBB-DA81-EB5AEB6546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830" y="4245580"/>
            <a:ext cx="4170229" cy="176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324E9-CB86-033E-F945-6810D6DDE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045" y="1126640"/>
            <a:ext cx="3834772" cy="2463719"/>
          </a:xfrm>
          <a:prstGeom prst="rect">
            <a:avLst/>
          </a:prstGeom>
        </p:spPr>
      </p:pic>
      <p:pic>
        <p:nvPicPr>
          <p:cNvPr id="6" name="Google Shape;318;p67">
            <a:extLst>
              <a:ext uri="{FF2B5EF4-FFF2-40B4-BE49-F238E27FC236}">
                <a16:creationId xmlns:a16="http://schemas.microsoft.com/office/drawing/2014/main" id="{C2FB4D86-2547-905B-2749-A41D5F5E99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830" y="2439192"/>
            <a:ext cx="5184804" cy="173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6;p67">
            <a:extLst>
              <a:ext uri="{FF2B5EF4-FFF2-40B4-BE49-F238E27FC236}">
                <a16:creationId xmlns:a16="http://schemas.microsoft.com/office/drawing/2014/main" id="{B725DABF-19F4-A299-9E75-B4A4A391DB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2603" y="932540"/>
            <a:ext cx="3280100" cy="251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3464B-8743-5AB5-D149-658DD3E3A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7792" y="4307299"/>
            <a:ext cx="7477387" cy="16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88" y="42112"/>
            <a:ext cx="6579043" cy="6829924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794209" y="2931395"/>
            <a:ext cx="629919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rgbClr val="0070C0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8084"/>
            <a:ext cx="12191999" cy="7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2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11CB6B0-5B95-4EB2-9420-3767B8ED91E4}"/>
              </a:ext>
            </a:extLst>
          </p:cNvPr>
          <p:cNvSpPr/>
          <p:nvPr/>
        </p:nvSpPr>
        <p:spPr>
          <a:xfrm>
            <a:off x="-3144" y="-17143"/>
            <a:ext cx="4054919" cy="6875143"/>
          </a:xfrm>
          <a:custGeom>
            <a:avLst/>
            <a:gdLst>
              <a:gd name="connsiteX0" fmla="*/ 0 w 6082378"/>
              <a:gd name="connsiteY0" fmla="*/ 0 h 10312714"/>
              <a:gd name="connsiteX1" fmla="*/ 2737357 w 6082378"/>
              <a:gd name="connsiteY1" fmla="*/ 0 h 10312714"/>
              <a:gd name="connsiteX2" fmla="*/ 3040876 w 6082378"/>
              <a:gd name="connsiteY2" fmla="*/ 162300 h 10312714"/>
              <a:gd name="connsiteX3" fmla="*/ 5267253 w 6082378"/>
              <a:gd name="connsiteY3" fmla="*/ 2387867 h 10312714"/>
              <a:gd name="connsiteX4" fmla="*/ 5267789 w 6082378"/>
              <a:gd name="connsiteY4" fmla="*/ 8469286 h 10312714"/>
              <a:gd name="connsiteX5" fmla="*/ 3696850 w 6082378"/>
              <a:gd name="connsiteY5" fmla="*/ 10258281 h 10312714"/>
              <a:gd name="connsiteX6" fmla="*/ 3620706 w 6082378"/>
              <a:gd name="connsiteY6" fmla="*/ 10312714 h 10312714"/>
              <a:gd name="connsiteX7" fmla="*/ 909 w 6082378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2378" h="10312714">
                <a:moveTo>
                  <a:pt x="0" y="0"/>
                </a:moveTo>
                <a:lnTo>
                  <a:pt x="2737357" y="0"/>
                </a:lnTo>
                <a:lnTo>
                  <a:pt x="3040876" y="162300"/>
                </a:lnTo>
                <a:cubicBezTo>
                  <a:pt x="3950284" y="687089"/>
                  <a:pt x="4723932" y="1447135"/>
                  <a:pt x="5267253" y="2387867"/>
                </a:cubicBezTo>
                <a:cubicBezTo>
                  <a:pt x="6353896" y="4269332"/>
                  <a:pt x="6354100" y="6587629"/>
                  <a:pt x="5267789" y="8469286"/>
                </a:cubicBezTo>
                <a:cubicBezTo>
                  <a:pt x="4860423" y="9174907"/>
                  <a:pt x="4323479" y="9778915"/>
                  <a:pt x="3696850" y="10258281"/>
                </a:cubicBezTo>
                <a:lnTo>
                  <a:pt x="3620706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C3651D6-A4F0-4F3E-8C87-E20A4C76A70A}"/>
              </a:ext>
            </a:extLst>
          </p:cNvPr>
          <p:cNvSpPr/>
          <p:nvPr/>
        </p:nvSpPr>
        <p:spPr>
          <a:xfrm>
            <a:off x="-3144" y="-17143"/>
            <a:ext cx="3750060" cy="6875143"/>
          </a:xfrm>
          <a:custGeom>
            <a:avLst/>
            <a:gdLst>
              <a:gd name="connsiteX0" fmla="*/ 0 w 5625090"/>
              <a:gd name="connsiteY0" fmla="*/ 0 h 10312714"/>
              <a:gd name="connsiteX1" fmla="*/ 1570228 w 5625090"/>
              <a:gd name="connsiteY1" fmla="*/ 0 h 10312714"/>
              <a:gd name="connsiteX2" fmla="*/ 1817757 w 5625090"/>
              <a:gd name="connsiteY2" fmla="*/ 75589 h 10312714"/>
              <a:gd name="connsiteX3" fmla="*/ 4871253 w 5625090"/>
              <a:gd name="connsiteY3" fmla="*/ 2585369 h 10312714"/>
              <a:gd name="connsiteX4" fmla="*/ 4871749 w 5625090"/>
              <a:gd name="connsiteY4" fmla="*/ 8209538 h 10312714"/>
              <a:gd name="connsiteX5" fmla="*/ 2813132 w 5625090"/>
              <a:gd name="connsiteY5" fmla="*/ 10268133 h 10312714"/>
              <a:gd name="connsiteX6" fmla="*/ 2729795 w 5625090"/>
              <a:gd name="connsiteY6" fmla="*/ 10312714 h 10312714"/>
              <a:gd name="connsiteX7" fmla="*/ 910 w 5625090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5090" h="10312714">
                <a:moveTo>
                  <a:pt x="0" y="0"/>
                </a:moveTo>
                <a:lnTo>
                  <a:pt x="1570228" y="0"/>
                </a:lnTo>
                <a:lnTo>
                  <a:pt x="1817757" y="75589"/>
                </a:lnTo>
                <a:cubicBezTo>
                  <a:pt x="3086740" y="508792"/>
                  <a:pt x="4180357" y="1389118"/>
                  <a:pt x="4871253" y="2585369"/>
                </a:cubicBezTo>
                <a:cubicBezTo>
                  <a:pt x="5876193" y="4325371"/>
                  <a:pt x="5876382" y="6469359"/>
                  <a:pt x="4871749" y="8209538"/>
                </a:cubicBezTo>
                <a:cubicBezTo>
                  <a:pt x="4369433" y="9079628"/>
                  <a:pt x="3654077" y="9782654"/>
                  <a:pt x="2813132" y="10268133"/>
                </a:cubicBezTo>
                <a:lnTo>
                  <a:pt x="2729795" y="10312714"/>
                </a:lnTo>
                <a:lnTo>
                  <a:pt x="910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074240" y="208818"/>
            <a:ext cx="486811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0070C0"/>
                </a:solidFill>
                <a:cs typeface="Arial" pitchFamily="34" charset="0"/>
              </a:rPr>
              <a:t>RCMRD</a:t>
            </a:r>
            <a:endParaRPr lang="ko-KR" altLang="en-US" sz="5400" dirty="0">
              <a:solidFill>
                <a:srgbClr val="0070C0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61959" y="1585055"/>
            <a:ext cx="7691509" cy="880168"/>
            <a:chOff x="4818251" y="1294425"/>
            <a:chExt cx="5721570" cy="880168"/>
          </a:xfrm>
        </p:grpSpPr>
        <p:grpSp>
          <p:nvGrpSpPr>
            <p:cNvPr id="4" name="Group 3"/>
            <p:cNvGrpSpPr/>
            <p:nvPr/>
          </p:nvGrpSpPr>
          <p:grpSpPr>
            <a:xfrm>
              <a:off x="6032129" y="1363676"/>
              <a:ext cx="4507692" cy="810917"/>
              <a:chOff x="6557475" y="1293506"/>
              <a:chExt cx="4507692" cy="81091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557475" y="1827424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rgbClr val="0070C0"/>
                    </a:solidFill>
                    <a:cs typeface="Arial" pitchFamily="34" charset="0"/>
                  </a:rPr>
                  <a:t>Establishment, Mission and Vision, Member States and Core Mandate</a:t>
                </a:r>
                <a:r>
                  <a:rPr lang="en-US" altLang="ko-KR" sz="1200" dirty="0">
                    <a:cs typeface="Arial" pitchFamily="34" charset="0"/>
                  </a:rPr>
                  <a:t>.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57475" y="1293506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en-US" altLang="ko-KR" sz="2700" b="1" dirty="0">
                    <a:solidFill>
                      <a:srgbClr val="0070C0"/>
                    </a:solidFill>
                    <a:cs typeface="Arial" pitchFamily="34" charset="0"/>
                  </a:rPr>
                  <a:t>About Us</a:t>
                </a:r>
                <a:endParaRPr lang="ko-KR" altLang="en-US" sz="2700" b="1" dirty="0">
                  <a:solidFill>
                    <a:srgbClr val="0070C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01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F730DA-98C4-4E8F-8005-1D8BD939DCCF}"/>
              </a:ext>
            </a:extLst>
          </p:cNvPr>
          <p:cNvSpPr/>
          <p:nvPr/>
        </p:nvSpPr>
        <p:spPr>
          <a:xfrm>
            <a:off x="2180112" y="-10885"/>
            <a:ext cx="3404489" cy="2221398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656510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579019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08110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29625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155160"/>
              <a:gd name="connsiteY0" fmla="*/ 0 h 3348155"/>
              <a:gd name="connsiteX1" fmla="*/ 2718867 w 5155160"/>
              <a:gd name="connsiteY1" fmla="*/ 3332097 h 3348155"/>
              <a:gd name="connsiteX2" fmla="*/ 5155160 w 5155160"/>
              <a:gd name="connsiteY2" fmla="*/ 3348155 h 3348155"/>
              <a:gd name="connsiteX0" fmla="*/ 0 w 5133645"/>
              <a:gd name="connsiteY0" fmla="*/ 0 h 3332097"/>
              <a:gd name="connsiteX1" fmla="*/ 2718867 w 5133645"/>
              <a:gd name="connsiteY1" fmla="*/ 3332097 h 3332097"/>
              <a:gd name="connsiteX2" fmla="*/ 5133645 w 5133645"/>
              <a:gd name="connsiteY2" fmla="*/ 3326639 h 333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3645" h="3332097">
                <a:moveTo>
                  <a:pt x="0" y="0"/>
                </a:moveTo>
                <a:cubicBezTo>
                  <a:pt x="1405490" y="882964"/>
                  <a:pt x="2182073" y="1971959"/>
                  <a:pt x="2718867" y="3332097"/>
                </a:cubicBezTo>
                <a:lnTo>
                  <a:pt x="5133645" y="3326639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44BB29-0A66-4948-8256-50ECEBA91D35}"/>
              </a:ext>
            </a:extLst>
          </p:cNvPr>
          <p:cNvGrpSpPr/>
          <p:nvPr/>
        </p:nvGrpSpPr>
        <p:grpSpPr>
          <a:xfrm>
            <a:off x="5041007" y="2592017"/>
            <a:ext cx="7010638" cy="1157167"/>
            <a:chOff x="4818251" y="1155926"/>
            <a:chExt cx="5777770" cy="11571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1A82559-5599-4D5A-9610-EBEB722F5338}"/>
                </a:ext>
              </a:extLst>
            </p:cNvPr>
            <p:cNvGrpSpPr/>
            <p:nvPr/>
          </p:nvGrpSpPr>
          <p:grpSpPr>
            <a:xfrm>
              <a:off x="5988590" y="1155926"/>
              <a:ext cx="4607431" cy="1157167"/>
              <a:chOff x="6513936" y="1085756"/>
              <a:chExt cx="4607431" cy="115716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5998D4-5A01-42CC-817B-52C8740C8A2A}"/>
                  </a:ext>
                </a:extLst>
              </p:cNvPr>
              <p:cNvSpPr txBox="1"/>
              <p:nvPr/>
            </p:nvSpPr>
            <p:spPr>
              <a:xfrm>
                <a:off x="6613675" y="1965924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rgbClr val="0070C0"/>
                    </a:solidFill>
                    <a:cs typeface="Arial" pitchFamily="34" charset="0"/>
                  </a:rPr>
                  <a:t>GMES and Africa,  BIOPAMA, AGRA, OFESA, DEA, NELGA</a:t>
                </a:r>
                <a:r>
                  <a:rPr lang="en-US" altLang="ko-KR" sz="1200" dirty="0">
                    <a:cs typeface="Arial" pitchFamily="34" charset="0"/>
                  </a:rPr>
                  <a:t>.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FCC03-BE38-4E31-BA43-1507308FD0DD}"/>
                  </a:ext>
                </a:extLst>
              </p:cNvPr>
              <p:cNvSpPr txBox="1"/>
              <p:nvPr/>
            </p:nvSpPr>
            <p:spPr>
              <a:xfrm>
                <a:off x="6513936" y="1085756"/>
                <a:ext cx="4507692" cy="92333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en-US" altLang="ko-KR" sz="2700" b="1" dirty="0">
                    <a:solidFill>
                      <a:srgbClr val="0070C0"/>
                    </a:solidFill>
                    <a:cs typeface="Arial" pitchFamily="34" charset="0"/>
                  </a:rPr>
                  <a:t>Thematic Areas: Projects at RCMRD</a:t>
                </a:r>
                <a:endParaRPr lang="ko-KR" altLang="en-US" sz="2700" b="1" dirty="0">
                  <a:solidFill>
                    <a:srgbClr val="0070C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EE8C77-E199-44D2-8B02-F295F4A3CBB3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02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74BA7D-6D7F-4936-880F-8DD878826B98}"/>
              </a:ext>
            </a:extLst>
          </p:cNvPr>
          <p:cNvGrpSpPr/>
          <p:nvPr/>
        </p:nvGrpSpPr>
        <p:grpSpPr>
          <a:xfrm>
            <a:off x="4798131" y="5047972"/>
            <a:ext cx="6569467" cy="880168"/>
            <a:chOff x="4818251" y="1294425"/>
            <a:chExt cx="5721570" cy="8801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6E4B69-300A-40E1-9A49-CB054069CAE8}"/>
                </a:ext>
              </a:extLst>
            </p:cNvPr>
            <p:cNvGrpSpPr/>
            <p:nvPr/>
          </p:nvGrpSpPr>
          <p:grpSpPr>
            <a:xfrm>
              <a:off x="6032129" y="1363676"/>
              <a:ext cx="4507692" cy="810917"/>
              <a:chOff x="6557475" y="1293506"/>
              <a:chExt cx="4507692" cy="81091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8F5396-0B59-435F-AAB2-F07D1D48D501}"/>
                  </a:ext>
                </a:extLst>
              </p:cNvPr>
              <p:cNvSpPr txBox="1"/>
              <p:nvPr/>
            </p:nvSpPr>
            <p:spPr>
              <a:xfrm>
                <a:off x="6557475" y="1827424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rgbClr val="0070C0"/>
                    </a:solidFill>
                    <a:cs typeface="Arial" pitchFamily="34" charset="0"/>
                  </a:rPr>
                  <a:t>Data access and Sharing, Apps portal</a:t>
                </a:r>
                <a:r>
                  <a:rPr lang="en-US" altLang="ko-KR" sz="1200" dirty="0">
                    <a:ea typeface="FZShuTi" pitchFamily="2" charset="-122"/>
                    <a:cs typeface="Arial" pitchFamily="34" charset="0"/>
                  </a:rPr>
                  <a:t>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03A8C9-51D7-4DA2-BE18-E07742821825}"/>
                  </a:ext>
                </a:extLst>
              </p:cNvPr>
              <p:cNvSpPr txBox="1"/>
              <p:nvPr/>
            </p:nvSpPr>
            <p:spPr>
              <a:xfrm>
                <a:off x="6557475" y="1293506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en-US" altLang="ko-KR" sz="2700" b="1" dirty="0">
                    <a:solidFill>
                      <a:srgbClr val="0070C0"/>
                    </a:solidFill>
                    <a:cs typeface="Arial" pitchFamily="34" charset="0"/>
                  </a:rPr>
                  <a:t>Knowledge Management</a:t>
                </a:r>
                <a:endParaRPr lang="ko-KR" altLang="en-US" sz="2700" b="1" dirty="0">
                  <a:solidFill>
                    <a:srgbClr val="0070C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4C304-F9B4-4C4C-8D57-3DC24F0EC2B2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04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F781F5-085A-45A8-8A0D-B72C3BDEC053}"/>
              </a:ext>
            </a:extLst>
          </p:cNvPr>
          <p:cNvGrpSpPr/>
          <p:nvPr/>
        </p:nvGrpSpPr>
        <p:grpSpPr>
          <a:xfrm>
            <a:off x="5243737" y="3917900"/>
            <a:ext cx="6374746" cy="880168"/>
            <a:chOff x="4818251" y="1294425"/>
            <a:chExt cx="5721570" cy="88016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D8D414-A8CE-47E3-88BF-20584CFE4A18}"/>
                </a:ext>
              </a:extLst>
            </p:cNvPr>
            <p:cNvGrpSpPr/>
            <p:nvPr/>
          </p:nvGrpSpPr>
          <p:grpSpPr>
            <a:xfrm>
              <a:off x="6032129" y="1363676"/>
              <a:ext cx="4507692" cy="810917"/>
              <a:chOff x="6557475" y="1293506"/>
              <a:chExt cx="4507692" cy="81091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B6AD8E-E56F-466C-9458-D44ACFE4459E}"/>
                  </a:ext>
                </a:extLst>
              </p:cNvPr>
              <p:cNvSpPr txBox="1"/>
              <p:nvPr/>
            </p:nvSpPr>
            <p:spPr>
              <a:xfrm>
                <a:off x="6557475" y="1827424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rgbClr val="0070C0"/>
                    </a:solidFill>
                    <a:cs typeface="Arial" pitchFamily="34" charset="0"/>
                  </a:rPr>
                  <a:t>Professional courses, Technical courses, Conferences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0FEECE-B4CD-4BDE-8D61-829766639AC4}"/>
                  </a:ext>
                </a:extLst>
              </p:cNvPr>
              <p:cNvSpPr txBox="1"/>
              <p:nvPr/>
            </p:nvSpPr>
            <p:spPr>
              <a:xfrm>
                <a:off x="6557475" y="1293506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en-US" altLang="ko-KR" sz="2700" b="1" dirty="0">
                    <a:solidFill>
                      <a:srgbClr val="0070C0"/>
                    </a:solidFill>
                    <a:cs typeface="Arial" pitchFamily="34" charset="0"/>
                  </a:rPr>
                  <a:t>Capacity Development</a:t>
                </a:r>
                <a:endParaRPr lang="ko-KR" altLang="en-US" sz="2700" b="1" dirty="0">
                  <a:solidFill>
                    <a:srgbClr val="0070C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AC71D-06DC-4455-9DEF-5674A52E0BF1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03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6A6DF8A-8591-4A85-ACE4-660919D8E9C8}"/>
              </a:ext>
            </a:extLst>
          </p:cNvPr>
          <p:cNvSpPr/>
          <p:nvPr/>
        </p:nvSpPr>
        <p:spPr>
          <a:xfrm>
            <a:off x="1837372" y="-23082"/>
            <a:ext cx="4245150" cy="3361102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7606" h="5041653">
                <a:moveTo>
                  <a:pt x="0" y="0"/>
                </a:moveTo>
                <a:cubicBezTo>
                  <a:pt x="1988349" y="1026811"/>
                  <a:pt x="3009136" y="3355306"/>
                  <a:pt x="3043967" y="5041653"/>
                </a:cubicBezTo>
                <a:lnTo>
                  <a:pt x="5917606" y="5031454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273512-87A4-4173-893B-258E5B762C94}"/>
              </a:ext>
            </a:extLst>
          </p:cNvPr>
          <p:cNvSpPr/>
          <p:nvPr/>
        </p:nvSpPr>
        <p:spPr>
          <a:xfrm>
            <a:off x="1552668" y="-2942"/>
            <a:ext cx="4510981" cy="4509861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157481"/>
              <a:gd name="connsiteY0" fmla="*/ 0 h 5042211"/>
              <a:gd name="connsiteX1" fmla="*/ 3043967 w 6157481"/>
              <a:gd name="connsiteY1" fmla="*/ 5041653 h 5042211"/>
              <a:gd name="connsiteX2" fmla="*/ 6157481 w 6157481"/>
              <a:gd name="connsiteY2" fmla="*/ 5042211 h 50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481" h="5042211">
                <a:moveTo>
                  <a:pt x="0" y="0"/>
                </a:moveTo>
                <a:cubicBezTo>
                  <a:pt x="2647339" y="886277"/>
                  <a:pt x="3586715" y="3365578"/>
                  <a:pt x="3043967" y="5041653"/>
                </a:cubicBezTo>
                <a:lnTo>
                  <a:pt x="6157481" y="5042211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5C48170-CABF-4EBA-AF92-698382BC512A}"/>
              </a:ext>
            </a:extLst>
          </p:cNvPr>
          <p:cNvSpPr/>
          <p:nvPr/>
        </p:nvSpPr>
        <p:spPr>
          <a:xfrm>
            <a:off x="1162388" y="-9791"/>
            <a:ext cx="4386850" cy="5648149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157481"/>
              <a:gd name="connsiteY0" fmla="*/ 0 h 5042211"/>
              <a:gd name="connsiteX1" fmla="*/ 3043967 w 6157481"/>
              <a:gd name="connsiteY1" fmla="*/ 5041653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73403 w 6157481"/>
              <a:gd name="connsiteY1" fmla="*/ 5016076 h 5042211"/>
              <a:gd name="connsiteX2" fmla="*/ 6157481 w 6157481"/>
              <a:gd name="connsiteY2" fmla="*/ 5042211 h 5042211"/>
              <a:gd name="connsiteX0" fmla="*/ 0 w 5453192"/>
              <a:gd name="connsiteY0" fmla="*/ 0 h 5035817"/>
              <a:gd name="connsiteX1" fmla="*/ 2473403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3192" h="5035817">
                <a:moveTo>
                  <a:pt x="0" y="0"/>
                </a:moveTo>
                <a:cubicBezTo>
                  <a:pt x="3150690" y="849061"/>
                  <a:pt x="4013837" y="3301636"/>
                  <a:pt x="2447860" y="5016076"/>
                </a:cubicBezTo>
                <a:lnTo>
                  <a:pt x="5453192" y="5035817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38" name="Picture 14" descr="Earth png Free images transparent background free download. - Proof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47" y="1799111"/>
            <a:ext cx="3996381" cy="39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534F045-E450-4128-A730-A7CE59CDD95E}"/>
              </a:ext>
            </a:extLst>
          </p:cNvPr>
          <p:cNvSpPr/>
          <p:nvPr/>
        </p:nvSpPr>
        <p:spPr>
          <a:xfrm>
            <a:off x="-32326" y="-17143"/>
            <a:ext cx="3931670" cy="6875143"/>
          </a:xfrm>
          <a:custGeom>
            <a:avLst/>
            <a:gdLst>
              <a:gd name="connsiteX0" fmla="*/ 0 w 5853730"/>
              <a:gd name="connsiteY0" fmla="*/ 0 h 10312714"/>
              <a:gd name="connsiteX1" fmla="*/ 2336459 w 5853730"/>
              <a:gd name="connsiteY1" fmla="*/ 0 h 10312714"/>
              <a:gd name="connsiteX2" fmla="*/ 2592416 w 5853730"/>
              <a:gd name="connsiteY2" fmla="*/ 116247 h 10312714"/>
              <a:gd name="connsiteX3" fmla="*/ 5069249 w 5853730"/>
              <a:gd name="connsiteY3" fmla="*/ 2436828 h 10312714"/>
              <a:gd name="connsiteX4" fmla="*/ 5069765 w 5853730"/>
              <a:gd name="connsiteY4" fmla="*/ 8289622 h 10312714"/>
              <a:gd name="connsiteX5" fmla="*/ 3249334 w 5853730"/>
              <a:gd name="connsiteY5" fmla="*/ 10231935 h 10312714"/>
              <a:gd name="connsiteX6" fmla="*/ 3119309 w 5853730"/>
              <a:gd name="connsiteY6" fmla="*/ 10312714 h 10312714"/>
              <a:gd name="connsiteX7" fmla="*/ 909 w 5853730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3730" h="10312714">
                <a:moveTo>
                  <a:pt x="0" y="0"/>
                </a:moveTo>
                <a:lnTo>
                  <a:pt x="2336459" y="0"/>
                </a:lnTo>
                <a:lnTo>
                  <a:pt x="2592416" y="116247"/>
                </a:lnTo>
                <a:cubicBezTo>
                  <a:pt x="3612185" y="619837"/>
                  <a:pt x="4480992" y="1418291"/>
                  <a:pt x="5069249" y="2436828"/>
                </a:cubicBezTo>
                <a:cubicBezTo>
                  <a:pt x="6115040" y="4247563"/>
                  <a:pt x="6115237" y="6478704"/>
                  <a:pt x="5069765" y="8289622"/>
                </a:cubicBezTo>
                <a:cubicBezTo>
                  <a:pt x="4612371" y="9081899"/>
                  <a:pt x="3985239" y="9741068"/>
                  <a:pt x="3249334" y="10231935"/>
                </a:cubicBezTo>
                <a:lnTo>
                  <a:pt x="3119309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3DCFF5F-49F6-49E5-B27D-15539D2BB336}"/>
              </a:ext>
            </a:extLst>
          </p:cNvPr>
          <p:cNvSpPr/>
          <p:nvPr/>
        </p:nvSpPr>
        <p:spPr>
          <a:xfrm>
            <a:off x="-32326" y="-9449"/>
            <a:ext cx="4246393" cy="6875143"/>
          </a:xfrm>
          <a:custGeom>
            <a:avLst/>
            <a:gdLst>
              <a:gd name="connsiteX0" fmla="*/ 0 w 6311018"/>
              <a:gd name="connsiteY0" fmla="*/ 0 h 10312714"/>
              <a:gd name="connsiteX1" fmla="*/ 3285486 w 6311018"/>
              <a:gd name="connsiteY1" fmla="*/ 0 h 10312714"/>
              <a:gd name="connsiteX2" fmla="*/ 3502227 w 6311018"/>
              <a:gd name="connsiteY2" fmla="*/ 134600 h 10312714"/>
              <a:gd name="connsiteX3" fmla="*/ 5465249 w 6311018"/>
              <a:gd name="connsiteY3" fmla="*/ 2228309 h 10312714"/>
              <a:gd name="connsiteX4" fmla="*/ 5465805 w 6311018"/>
              <a:gd name="connsiteY4" fmla="*/ 8538352 h 10312714"/>
              <a:gd name="connsiteX5" fmla="*/ 4152955 w 6311018"/>
              <a:gd name="connsiteY5" fmla="*/ 10135242 h 10312714"/>
              <a:gd name="connsiteX6" fmla="*/ 3935942 w 6311018"/>
              <a:gd name="connsiteY6" fmla="*/ 10312714 h 10312714"/>
              <a:gd name="connsiteX7" fmla="*/ 909 w 6311018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018" h="10312714">
                <a:moveTo>
                  <a:pt x="0" y="0"/>
                </a:moveTo>
                <a:lnTo>
                  <a:pt x="3285486" y="0"/>
                </a:lnTo>
                <a:lnTo>
                  <a:pt x="3502227" y="134600"/>
                </a:lnTo>
                <a:cubicBezTo>
                  <a:pt x="4295718" y="663675"/>
                  <a:pt x="4971971" y="1374223"/>
                  <a:pt x="5465249" y="2228309"/>
                </a:cubicBezTo>
                <a:cubicBezTo>
                  <a:pt x="6592743" y="4180506"/>
                  <a:pt x="6592955" y="6585957"/>
                  <a:pt x="5465805" y="8538352"/>
                </a:cubicBezTo>
                <a:cubicBezTo>
                  <a:pt x="5113571" y="9148476"/>
                  <a:pt x="4667970" y="9685382"/>
                  <a:pt x="4152955" y="10135242"/>
                </a:cubicBezTo>
                <a:lnTo>
                  <a:pt x="3935942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1026" name="Picture 2" descr="Satellite PNG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0" y="60334"/>
            <a:ext cx="2785255" cy="1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370" y="5922338"/>
            <a:ext cx="922630" cy="9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5998207"/>
            <a:ext cx="11372043" cy="8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19598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>
                <a:solidFill>
                  <a:srgbClr val="0070C0"/>
                </a:solidFill>
              </a:rPr>
              <a:t>About Us: Establishment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FFC2F3-35E8-46E1-9B02-6BDCAA97BCDE}"/>
              </a:ext>
            </a:extLst>
          </p:cNvPr>
          <p:cNvGrpSpPr/>
          <p:nvPr/>
        </p:nvGrpSpPr>
        <p:grpSpPr>
          <a:xfrm>
            <a:off x="2639618" y="1916832"/>
            <a:ext cx="4971181" cy="4041850"/>
            <a:chOff x="1914525" y="1276351"/>
            <a:chExt cx="5333999" cy="433684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049B74FC-7694-4B2E-BC5C-112281EAD85A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179E68F0-BE0B-4B54-9AAC-E4A930759587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ACC4DC7-AB32-4E54-B7FF-ABCBE0AED07C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12E41B6F-1030-4813-8F0D-319FC9F31C44}"/>
              </a:ext>
            </a:extLst>
          </p:cNvPr>
          <p:cNvSpPr/>
          <p:nvPr/>
        </p:nvSpPr>
        <p:spPr>
          <a:xfrm>
            <a:off x="5508578" y="3032956"/>
            <a:ext cx="828092" cy="8280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EE6E9BB-07C7-4550-B3FC-78A1BC3CBF1B}"/>
              </a:ext>
            </a:extLst>
          </p:cNvPr>
          <p:cNvSpPr/>
          <p:nvPr/>
        </p:nvSpPr>
        <p:spPr>
          <a:xfrm>
            <a:off x="2793103" y="3725353"/>
            <a:ext cx="828092" cy="8280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6699126-10DC-4C4C-A328-AD9EF92B4C8B}"/>
              </a:ext>
            </a:extLst>
          </p:cNvPr>
          <p:cNvSpPr/>
          <p:nvPr/>
        </p:nvSpPr>
        <p:spPr>
          <a:xfrm>
            <a:off x="4799856" y="5259939"/>
            <a:ext cx="828092" cy="828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05519-CF94-4073-AC6F-8E35010F8236}"/>
              </a:ext>
            </a:extLst>
          </p:cNvPr>
          <p:cNvSpPr txBox="1"/>
          <p:nvPr/>
        </p:nvSpPr>
        <p:spPr>
          <a:xfrm>
            <a:off x="4917568" y="1685982"/>
            <a:ext cx="155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ln w="1270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1975</a:t>
            </a:r>
            <a:endParaRPr lang="ko-KR" altLang="en-US" sz="4400" dirty="0">
              <a:ln w="12700">
                <a:solidFill>
                  <a:schemeClr val="bg1"/>
                </a:solidFill>
              </a:ln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Donut 15">
            <a:extLst>
              <a:ext uri="{FF2B5EF4-FFF2-40B4-BE49-F238E27FC236}">
                <a16:creationId xmlns:a16="http://schemas.microsoft.com/office/drawing/2014/main" id="{6E23E4E7-7965-49C3-93CF-A9D1B1F79E5B}"/>
              </a:ext>
            </a:extLst>
          </p:cNvPr>
          <p:cNvSpPr/>
          <p:nvPr/>
        </p:nvSpPr>
        <p:spPr>
          <a:xfrm>
            <a:off x="5708099" y="3230664"/>
            <a:ext cx="429048" cy="426062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3B3F55D7-9585-4CFF-9507-21FEAC87AE4B}"/>
              </a:ext>
            </a:extLst>
          </p:cNvPr>
          <p:cNvSpPr/>
          <p:nvPr/>
        </p:nvSpPr>
        <p:spPr>
          <a:xfrm rot="20700000">
            <a:off x="3008022" y="3964879"/>
            <a:ext cx="398254" cy="34904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60" y="4693795"/>
            <a:ext cx="2930425" cy="150446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88900" h="0"/>
            <a:bevelB w="0" h="0"/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6" y="2763611"/>
            <a:ext cx="2588624" cy="181225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53" name="Oval 21">
            <a:extLst>
              <a:ext uri="{FF2B5EF4-FFF2-40B4-BE49-F238E27FC236}">
                <a16:creationId xmlns:a16="http://schemas.microsoft.com/office/drawing/2014/main" id="{3B3F55D7-9585-4CFF-9507-21FEAC87AE4B}"/>
              </a:ext>
            </a:extLst>
          </p:cNvPr>
          <p:cNvSpPr/>
          <p:nvPr/>
        </p:nvSpPr>
        <p:spPr>
          <a:xfrm rot="20700000">
            <a:off x="5014775" y="5517174"/>
            <a:ext cx="398254" cy="34904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745" y="1789976"/>
            <a:ext cx="1567684" cy="1567684"/>
          </a:xfrm>
          <a:prstGeom prst="rect">
            <a:avLst/>
          </a:prstGeom>
        </p:spPr>
      </p:pic>
      <p:sp>
        <p:nvSpPr>
          <p:cNvPr id="58" name="Rounded Rectangle 51">
            <a:extLst>
              <a:ext uri="{FF2B5EF4-FFF2-40B4-BE49-F238E27FC236}">
                <a16:creationId xmlns:a16="http://schemas.microsoft.com/office/drawing/2014/main" id="{A8E91347-B957-48E7-83D7-CFE895BBF11A}"/>
              </a:ext>
            </a:extLst>
          </p:cNvPr>
          <p:cNvSpPr/>
          <p:nvPr/>
        </p:nvSpPr>
        <p:spPr>
          <a:xfrm rot="16200000" flipH="1">
            <a:off x="8248054" y="2243325"/>
            <a:ext cx="1052673" cy="92200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56344">
            <a:off x="5641373" y="3438065"/>
            <a:ext cx="3136678" cy="59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988987">
            <a:off x="8989749" y="2781854"/>
            <a:ext cx="1308555" cy="50220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56344">
            <a:off x="5747158" y="3469757"/>
            <a:ext cx="3136678" cy="5905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56344">
            <a:off x="5850602" y="3510304"/>
            <a:ext cx="3136678" cy="5905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5998207"/>
            <a:ext cx="11372043" cy="846761"/>
          </a:xfrm>
          <a:prstGeom prst="rect">
            <a:avLst/>
          </a:prstGeom>
        </p:spPr>
      </p:pic>
      <p:pic>
        <p:nvPicPr>
          <p:cNvPr id="23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114" y="5911806"/>
            <a:ext cx="922630" cy="9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4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85" y="306365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About Us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9E7E77-EED8-4D23-9D6B-123D70480A6E}"/>
              </a:ext>
            </a:extLst>
          </p:cNvPr>
          <p:cNvCxnSpPr>
            <a:cxnSpLocks/>
          </p:cNvCxnSpPr>
          <p:nvPr/>
        </p:nvCxnSpPr>
        <p:spPr>
          <a:xfrm>
            <a:off x="733926" y="2888451"/>
            <a:ext cx="8254029" cy="25704"/>
          </a:xfrm>
          <a:prstGeom prst="line">
            <a:avLst/>
          </a:prstGeom>
          <a:ln w="127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88599C-FEFB-4D31-9D9A-5827A1F3DBD4}"/>
              </a:ext>
            </a:extLst>
          </p:cNvPr>
          <p:cNvSpPr txBox="1"/>
          <p:nvPr/>
        </p:nvSpPr>
        <p:spPr>
          <a:xfrm>
            <a:off x="733926" y="1565012"/>
            <a:ext cx="7110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 be a Premier Centre of Excellence in the provision of geo-information and allied technologies for sustainable development in the member States and other stakeholders</a:t>
            </a:r>
            <a:r>
              <a:rPr lang="en-US" altLang="ko-KR" sz="2000" dirty="0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DA67A2-92CC-4C9A-A2AD-47E44C2B3215}"/>
              </a:ext>
            </a:extLst>
          </p:cNvPr>
          <p:cNvCxnSpPr>
            <a:cxnSpLocks/>
          </p:cNvCxnSpPr>
          <p:nvPr/>
        </p:nvCxnSpPr>
        <p:spPr>
          <a:xfrm>
            <a:off x="733926" y="5418971"/>
            <a:ext cx="8254029" cy="28824"/>
          </a:xfrm>
          <a:prstGeom prst="line">
            <a:avLst/>
          </a:prstGeom>
          <a:ln w="127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F059B91-ED46-4E1C-AC92-B9F73A5EEC62}"/>
              </a:ext>
            </a:extLst>
          </p:cNvPr>
          <p:cNvSpPr txBox="1"/>
          <p:nvPr/>
        </p:nvSpPr>
        <p:spPr>
          <a:xfrm>
            <a:off x="733926" y="3892535"/>
            <a:ext cx="6785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 strengthen the member States and our stakeholders’ capacity through Generation, Application and Dissemination of Geo-information and Allied Technologies for sustainable development</a:t>
            </a:r>
            <a:r>
              <a:rPr lang="en-US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ko-KR" sz="2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4685FDE6-10E7-4F32-8E25-5BFEE141BEB7}"/>
              </a:ext>
            </a:extLst>
          </p:cNvPr>
          <p:cNvSpPr/>
          <p:nvPr/>
        </p:nvSpPr>
        <p:spPr>
          <a:xfrm>
            <a:off x="3080536" y="2504350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7DA24A4A-A9A7-41F8-A87C-7F427D6E6FB8}"/>
              </a:ext>
            </a:extLst>
          </p:cNvPr>
          <p:cNvSpPr/>
          <p:nvPr/>
        </p:nvSpPr>
        <p:spPr>
          <a:xfrm rot="21060000">
            <a:off x="7113243" y="5253840"/>
            <a:ext cx="4436851" cy="662258"/>
          </a:xfrm>
          <a:custGeom>
            <a:avLst/>
            <a:gdLst>
              <a:gd name="connsiteX0" fmla="*/ 1665514 w 7946571"/>
              <a:gd name="connsiteY0" fmla="*/ 957943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5" fmla="*/ 1665514 w 7946571"/>
              <a:gd name="connsiteY5" fmla="*/ 957943 h 957943"/>
              <a:gd name="connsiteX0" fmla="*/ 0 w 7946571"/>
              <a:gd name="connsiteY0" fmla="*/ 489858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0" fmla="*/ 0 w 7946571"/>
              <a:gd name="connsiteY0" fmla="*/ 489858 h 833119"/>
              <a:gd name="connsiteX1" fmla="*/ 1799254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95531"/>
              <a:gd name="connsiteX1" fmla="*/ 1781423 w 7946571"/>
              <a:gd name="connsiteY1" fmla="*/ 895531 h 895531"/>
              <a:gd name="connsiteX2" fmla="*/ 7946571 w 7946571"/>
              <a:gd name="connsiteY2" fmla="*/ 43543 h 895531"/>
              <a:gd name="connsiteX3" fmla="*/ 5878285 w 7946571"/>
              <a:gd name="connsiteY3" fmla="*/ 0 h 895531"/>
              <a:gd name="connsiteX4" fmla="*/ 0 w 7946571"/>
              <a:gd name="connsiteY4" fmla="*/ 489858 h 895531"/>
              <a:gd name="connsiteX0" fmla="*/ 0 w 7946571"/>
              <a:gd name="connsiteY0" fmla="*/ 489858 h 833119"/>
              <a:gd name="connsiteX1" fmla="*/ 2031070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50326"/>
              <a:gd name="connsiteX1" fmla="*/ 2031070 w 7946571"/>
              <a:gd name="connsiteY1" fmla="*/ 833119 h 850326"/>
              <a:gd name="connsiteX2" fmla="*/ 2181428 w 7946571"/>
              <a:gd name="connsiteY2" fmla="*/ 799114 h 850326"/>
              <a:gd name="connsiteX3" fmla="*/ 7946571 w 7946571"/>
              <a:gd name="connsiteY3" fmla="*/ 43543 h 850326"/>
              <a:gd name="connsiteX4" fmla="*/ 5878285 w 7946571"/>
              <a:gd name="connsiteY4" fmla="*/ 0 h 850326"/>
              <a:gd name="connsiteX5" fmla="*/ 0 w 7946571"/>
              <a:gd name="connsiteY5" fmla="*/ 489858 h 850326"/>
              <a:gd name="connsiteX0" fmla="*/ 0 w 7946571"/>
              <a:gd name="connsiteY0" fmla="*/ 489858 h 863871"/>
              <a:gd name="connsiteX1" fmla="*/ 2031070 w 7946571"/>
              <a:gd name="connsiteY1" fmla="*/ 833119 h 863871"/>
              <a:gd name="connsiteX2" fmla="*/ 2199260 w 7946571"/>
              <a:gd name="connsiteY2" fmla="*/ 843694 h 863871"/>
              <a:gd name="connsiteX3" fmla="*/ 7946571 w 7946571"/>
              <a:gd name="connsiteY3" fmla="*/ 43543 h 863871"/>
              <a:gd name="connsiteX4" fmla="*/ 5878285 w 7946571"/>
              <a:gd name="connsiteY4" fmla="*/ 0 h 863871"/>
              <a:gd name="connsiteX5" fmla="*/ 0 w 7946571"/>
              <a:gd name="connsiteY5" fmla="*/ 489858 h 863871"/>
              <a:gd name="connsiteX0" fmla="*/ 0 w 7679092"/>
              <a:gd name="connsiteY0" fmla="*/ 489858 h 863871"/>
              <a:gd name="connsiteX1" fmla="*/ 2031070 w 7679092"/>
              <a:gd name="connsiteY1" fmla="*/ 833119 h 863871"/>
              <a:gd name="connsiteX2" fmla="*/ 2199260 w 7679092"/>
              <a:gd name="connsiteY2" fmla="*/ 843694 h 863871"/>
              <a:gd name="connsiteX3" fmla="*/ 7679092 w 7679092"/>
              <a:gd name="connsiteY3" fmla="*/ 212947 h 863871"/>
              <a:gd name="connsiteX4" fmla="*/ 5878285 w 7679092"/>
              <a:gd name="connsiteY4" fmla="*/ 0 h 863871"/>
              <a:gd name="connsiteX5" fmla="*/ 0 w 7679092"/>
              <a:gd name="connsiteY5" fmla="*/ 489858 h 863871"/>
              <a:gd name="connsiteX0" fmla="*/ 0 w 7982235"/>
              <a:gd name="connsiteY0" fmla="*/ 489858 h 863871"/>
              <a:gd name="connsiteX1" fmla="*/ 2031070 w 7982235"/>
              <a:gd name="connsiteY1" fmla="*/ 833119 h 863871"/>
              <a:gd name="connsiteX2" fmla="*/ 2199260 w 7982235"/>
              <a:gd name="connsiteY2" fmla="*/ 843694 h 863871"/>
              <a:gd name="connsiteX3" fmla="*/ 7982235 w 7982235"/>
              <a:gd name="connsiteY3" fmla="*/ 132702 h 863871"/>
              <a:gd name="connsiteX4" fmla="*/ 5878285 w 7982235"/>
              <a:gd name="connsiteY4" fmla="*/ 0 h 863871"/>
              <a:gd name="connsiteX5" fmla="*/ 0 w 7982235"/>
              <a:gd name="connsiteY5" fmla="*/ 489858 h 863871"/>
              <a:gd name="connsiteX0" fmla="*/ 0 w 8035731"/>
              <a:gd name="connsiteY0" fmla="*/ 489858 h 863871"/>
              <a:gd name="connsiteX1" fmla="*/ 2031070 w 8035731"/>
              <a:gd name="connsiteY1" fmla="*/ 833119 h 863871"/>
              <a:gd name="connsiteX2" fmla="*/ 2199260 w 8035731"/>
              <a:gd name="connsiteY2" fmla="*/ 843694 h 863871"/>
              <a:gd name="connsiteX3" fmla="*/ 8035731 w 8035731"/>
              <a:gd name="connsiteY3" fmla="*/ 34627 h 863871"/>
              <a:gd name="connsiteX4" fmla="*/ 5878285 w 8035731"/>
              <a:gd name="connsiteY4" fmla="*/ 0 h 863871"/>
              <a:gd name="connsiteX5" fmla="*/ 0 w 8035731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284275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177283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7242209"/>
              <a:gd name="connsiteY0" fmla="*/ 489858 h 863871"/>
              <a:gd name="connsiteX1" fmla="*/ 2031070 w 7242209"/>
              <a:gd name="connsiteY1" fmla="*/ 833119 h 863871"/>
              <a:gd name="connsiteX2" fmla="*/ 2199260 w 7242209"/>
              <a:gd name="connsiteY2" fmla="*/ 843694 h 863871"/>
              <a:gd name="connsiteX3" fmla="*/ 7242209 w 7242209"/>
              <a:gd name="connsiteY3" fmla="*/ 177283 h 863871"/>
              <a:gd name="connsiteX4" fmla="*/ 5878285 w 7242209"/>
              <a:gd name="connsiteY4" fmla="*/ 0 h 863871"/>
              <a:gd name="connsiteX5" fmla="*/ 0 w 7242209"/>
              <a:gd name="connsiteY5" fmla="*/ 489858 h 863871"/>
              <a:gd name="connsiteX0" fmla="*/ 0 w 7215461"/>
              <a:gd name="connsiteY0" fmla="*/ 489858 h 863871"/>
              <a:gd name="connsiteX1" fmla="*/ 2031070 w 7215461"/>
              <a:gd name="connsiteY1" fmla="*/ 833119 h 863871"/>
              <a:gd name="connsiteX2" fmla="*/ 2199260 w 7215461"/>
              <a:gd name="connsiteY2" fmla="*/ 843694 h 863871"/>
              <a:gd name="connsiteX3" fmla="*/ 7215461 w 7215461"/>
              <a:gd name="connsiteY3" fmla="*/ 328854 h 863871"/>
              <a:gd name="connsiteX4" fmla="*/ 5878285 w 7215461"/>
              <a:gd name="connsiteY4" fmla="*/ 0 h 863871"/>
              <a:gd name="connsiteX5" fmla="*/ 0 w 7215461"/>
              <a:gd name="connsiteY5" fmla="*/ 489858 h 863871"/>
              <a:gd name="connsiteX0" fmla="*/ 0 w 7215461"/>
              <a:gd name="connsiteY0" fmla="*/ 596850 h 970863"/>
              <a:gd name="connsiteX1" fmla="*/ 2031070 w 7215461"/>
              <a:gd name="connsiteY1" fmla="*/ 940111 h 970863"/>
              <a:gd name="connsiteX2" fmla="*/ 2199260 w 7215461"/>
              <a:gd name="connsiteY2" fmla="*/ 950686 h 970863"/>
              <a:gd name="connsiteX3" fmla="*/ 7215461 w 7215461"/>
              <a:gd name="connsiteY3" fmla="*/ 435846 h 970863"/>
              <a:gd name="connsiteX4" fmla="*/ 5628637 w 7215461"/>
              <a:gd name="connsiteY4" fmla="*/ 0 h 970863"/>
              <a:gd name="connsiteX5" fmla="*/ 0 w 7215461"/>
              <a:gd name="connsiteY5" fmla="*/ 596850 h 970863"/>
              <a:gd name="connsiteX0" fmla="*/ 0 w 7063889"/>
              <a:gd name="connsiteY0" fmla="*/ 596850 h 970863"/>
              <a:gd name="connsiteX1" fmla="*/ 2031070 w 7063889"/>
              <a:gd name="connsiteY1" fmla="*/ 940111 h 970863"/>
              <a:gd name="connsiteX2" fmla="*/ 2199260 w 7063889"/>
              <a:gd name="connsiteY2" fmla="*/ 950686 h 970863"/>
              <a:gd name="connsiteX3" fmla="*/ 7063889 w 7063889"/>
              <a:gd name="connsiteY3" fmla="*/ 355603 h 970863"/>
              <a:gd name="connsiteX4" fmla="*/ 5628637 w 7063889"/>
              <a:gd name="connsiteY4" fmla="*/ 0 h 970863"/>
              <a:gd name="connsiteX5" fmla="*/ 0 w 7063889"/>
              <a:gd name="connsiteY5" fmla="*/ 596850 h 970863"/>
              <a:gd name="connsiteX0" fmla="*/ 0 w 6921233"/>
              <a:gd name="connsiteY0" fmla="*/ 596850 h 970863"/>
              <a:gd name="connsiteX1" fmla="*/ 2031070 w 6921233"/>
              <a:gd name="connsiteY1" fmla="*/ 940111 h 970863"/>
              <a:gd name="connsiteX2" fmla="*/ 2199260 w 6921233"/>
              <a:gd name="connsiteY2" fmla="*/ 950686 h 970863"/>
              <a:gd name="connsiteX3" fmla="*/ 6921233 w 6921233"/>
              <a:gd name="connsiteY3" fmla="*/ 302106 h 970863"/>
              <a:gd name="connsiteX4" fmla="*/ 5628637 w 6921233"/>
              <a:gd name="connsiteY4" fmla="*/ 0 h 970863"/>
              <a:gd name="connsiteX5" fmla="*/ 0 w 6921233"/>
              <a:gd name="connsiteY5" fmla="*/ 596850 h 970863"/>
              <a:gd name="connsiteX0" fmla="*/ 0 w 6921233"/>
              <a:gd name="connsiteY0" fmla="*/ 659262 h 1033275"/>
              <a:gd name="connsiteX1" fmla="*/ 2031070 w 6921233"/>
              <a:gd name="connsiteY1" fmla="*/ 1002523 h 1033275"/>
              <a:gd name="connsiteX2" fmla="*/ 2199260 w 6921233"/>
              <a:gd name="connsiteY2" fmla="*/ 1013098 h 1033275"/>
              <a:gd name="connsiteX3" fmla="*/ 6921233 w 6921233"/>
              <a:gd name="connsiteY3" fmla="*/ 364518 h 1033275"/>
              <a:gd name="connsiteX4" fmla="*/ 5468149 w 6921233"/>
              <a:gd name="connsiteY4" fmla="*/ 0 h 1033275"/>
              <a:gd name="connsiteX5" fmla="*/ 0 w 6921233"/>
              <a:gd name="connsiteY5" fmla="*/ 659262 h 1033275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280914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79018 h 953031"/>
              <a:gd name="connsiteX1" fmla="*/ 2031070 w 6921233"/>
              <a:gd name="connsiteY1" fmla="*/ 922279 h 953031"/>
              <a:gd name="connsiteX2" fmla="*/ 2199260 w 6921233"/>
              <a:gd name="connsiteY2" fmla="*/ 932854 h 953031"/>
              <a:gd name="connsiteX3" fmla="*/ 6921233 w 6921233"/>
              <a:gd name="connsiteY3" fmla="*/ 284274 h 953031"/>
              <a:gd name="connsiteX4" fmla="*/ 5156091 w 6921233"/>
              <a:gd name="connsiteY4" fmla="*/ 0 h 953031"/>
              <a:gd name="connsiteX5" fmla="*/ 0 w 6921233"/>
              <a:gd name="connsiteY5" fmla="*/ 579018 h 953031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004519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16606 h 890619"/>
              <a:gd name="connsiteX1" fmla="*/ 2031070 w 6921233"/>
              <a:gd name="connsiteY1" fmla="*/ 859867 h 890619"/>
              <a:gd name="connsiteX2" fmla="*/ 2199260 w 6921233"/>
              <a:gd name="connsiteY2" fmla="*/ 870442 h 890619"/>
              <a:gd name="connsiteX3" fmla="*/ 6921233 w 6921233"/>
              <a:gd name="connsiteY3" fmla="*/ 221862 h 890619"/>
              <a:gd name="connsiteX4" fmla="*/ 4835116 w 6921233"/>
              <a:gd name="connsiteY4" fmla="*/ 0 h 890619"/>
              <a:gd name="connsiteX5" fmla="*/ 0 w 6921233"/>
              <a:gd name="connsiteY5" fmla="*/ 516606 h 890619"/>
              <a:gd name="connsiteX0" fmla="*/ 0 w 7028224"/>
              <a:gd name="connsiteY0" fmla="*/ 516606 h 890619"/>
              <a:gd name="connsiteX1" fmla="*/ 2031070 w 7028224"/>
              <a:gd name="connsiteY1" fmla="*/ 859867 h 890619"/>
              <a:gd name="connsiteX2" fmla="*/ 2199260 w 7028224"/>
              <a:gd name="connsiteY2" fmla="*/ 870442 h 890619"/>
              <a:gd name="connsiteX3" fmla="*/ 7028224 w 7028224"/>
              <a:gd name="connsiteY3" fmla="*/ 150534 h 890619"/>
              <a:gd name="connsiteX4" fmla="*/ 4835116 w 7028224"/>
              <a:gd name="connsiteY4" fmla="*/ 0 h 890619"/>
              <a:gd name="connsiteX5" fmla="*/ 0 w 7028224"/>
              <a:gd name="connsiteY5" fmla="*/ 516606 h 89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224" h="890619">
                <a:moveTo>
                  <a:pt x="0" y="516606"/>
                </a:moveTo>
                <a:lnTo>
                  <a:pt x="2031070" y="859867"/>
                </a:lnTo>
                <a:cubicBezTo>
                  <a:pt x="2397613" y="918840"/>
                  <a:pt x="2187777" y="875833"/>
                  <a:pt x="2199260" y="870442"/>
                </a:cubicBezTo>
                <a:lnTo>
                  <a:pt x="7028224" y="150534"/>
                </a:lnTo>
                <a:lnTo>
                  <a:pt x="4835116" y="0"/>
                </a:lnTo>
                <a:lnTo>
                  <a:pt x="0" y="5166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89" y="558632"/>
            <a:ext cx="3248099" cy="2715338"/>
          </a:xfrm>
          <a:prstGeom prst="rect">
            <a:avLst/>
          </a:prstGeom>
        </p:spPr>
      </p:pic>
      <p:pic>
        <p:nvPicPr>
          <p:cNvPr id="4100" name="Picture 4" descr="Mission Target Transparent File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80" y="3526237"/>
            <a:ext cx="3114600" cy="19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" y="5751990"/>
            <a:ext cx="11439994" cy="1121761"/>
          </a:xfrm>
          <a:prstGeom prst="rect">
            <a:avLst/>
          </a:prstGeom>
        </p:spPr>
      </p:pic>
      <p:pic>
        <p:nvPicPr>
          <p:cNvPr id="12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96" y="5874496"/>
            <a:ext cx="983504" cy="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3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arth Rotating _ In the space _ Free HD Video - no copyright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" y="4696"/>
            <a:ext cx="12183651" cy="68533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291600"/>
            <a:ext cx="4728411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Member States.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75113B-E1D8-4EA3-9DC6-E53E80F32BEF}"/>
              </a:ext>
            </a:extLst>
          </p:cNvPr>
          <p:cNvSpPr txBox="1"/>
          <p:nvPr/>
        </p:nvSpPr>
        <p:spPr>
          <a:xfrm>
            <a:off x="228600" y="2022673"/>
            <a:ext cx="36668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BOTSWANA, BURUNDI, COMOROS, ESWATINI, ETHIOPIA, LESOTHO, KENYA, MALAWI, MAURITIUS,NAMIBIA RWANDA, SEYCHELLES, SOMALIA, SOUTH AFRICA, SOUTH SUDAN, SUDAN, TANZANIA, UGANDA, ZAMBIA, AND ZIMBAMBWE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516" y="0"/>
            <a:ext cx="628048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6" y="6016016"/>
            <a:ext cx="12173804" cy="8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Core Mandate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0D165-8EDC-4D9B-8B17-5890A13C0C63}"/>
              </a:ext>
            </a:extLst>
          </p:cNvPr>
          <p:cNvGrpSpPr/>
          <p:nvPr/>
        </p:nvGrpSpPr>
        <p:grpSpPr>
          <a:xfrm>
            <a:off x="4670308" y="2730186"/>
            <a:ext cx="2793844" cy="2316534"/>
            <a:chOff x="3198596" y="2815122"/>
            <a:chExt cx="2390416" cy="1982029"/>
          </a:xfrm>
          <a:solidFill>
            <a:srgbClr val="00B0F0"/>
          </a:solidFill>
        </p:grpSpPr>
        <p:sp>
          <p:nvSpPr>
            <p:cNvPr id="4" name="Right Arrow 4">
              <a:extLst>
                <a:ext uri="{FF2B5EF4-FFF2-40B4-BE49-F238E27FC236}">
                  <a16:creationId xmlns:a16="http://schemas.microsoft.com/office/drawing/2014/main" id="{F73C0F9A-6D8C-4669-A2B4-8B3B473928DF}"/>
                </a:ext>
              </a:extLst>
            </p:cNvPr>
            <p:cNvSpPr/>
            <p:nvPr/>
          </p:nvSpPr>
          <p:spPr>
            <a:xfrm rot="10800000">
              <a:off x="3198596" y="3621693"/>
              <a:ext cx="1584176" cy="1175458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  <a:scene3d>
              <a:camera prst="orthographicFront"/>
              <a:lightRig rig="balanced" dir="t"/>
            </a:scene3d>
            <a:sp3d extrusionH="457200" contourW="12700" prstMaterial="matte">
              <a:extrusionClr>
                <a:srgbClr val="FDBDC7"/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" name="Right Arrow 5">
              <a:extLst>
                <a:ext uri="{FF2B5EF4-FFF2-40B4-BE49-F238E27FC236}">
                  <a16:creationId xmlns:a16="http://schemas.microsoft.com/office/drawing/2014/main" id="{EBCF255A-3261-47E7-B698-349EA5BA112E}"/>
                </a:ext>
              </a:extLst>
            </p:cNvPr>
            <p:cNvSpPr/>
            <p:nvPr/>
          </p:nvSpPr>
          <p:spPr>
            <a:xfrm>
              <a:off x="3886629" y="2815122"/>
              <a:ext cx="1702383" cy="1273047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  <a:scene3d>
              <a:camera prst="orthographicFront"/>
              <a:lightRig rig="balanced" dir="t"/>
            </a:scene3d>
            <a:sp3d extrusionH="457200" contourW="12700" prstMaterial="matte">
              <a:extrusionClr>
                <a:srgbClr val="FDBDC7"/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6" name="Block Arc 5">
            <a:extLst>
              <a:ext uri="{FF2B5EF4-FFF2-40B4-BE49-F238E27FC236}">
                <a16:creationId xmlns:a16="http://schemas.microsoft.com/office/drawing/2014/main" id="{84CCE4FB-25BB-48F8-9DC4-B3D5D51D24AE}"/>
              </a:ext>
            </a:extLst>
          </p:cNvPr>
          <p:cNvSpPr/>
          <p:nvPr/>
        </p:nvSpPr>
        <p:spPr>
          <a:xfrm rot="5400000">
            <a:off x="4075934" y="1872205"/>
            <a:ext cx="3892275" cy="3892275"/>
          </a:xfrm>
          <a:prstGeom prst="blockArc">
            <a:avLst>
              <a:gd name="adj1" fmla="val 9782951"/>
              <a:gd name="adj2" fmla="val 1137201"/>
              <a:gd name="adj3" fmla="val 1049"/>
            </a:avLst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1F0CAEFB-B7B1-4C6D-A83B-E5CFEAD997AA}"/>
              </a:ext>
            </a:extLst>
          </p:cNvPr>
          <p:cNvSpPr/>
          <p:nvPr/>
        </p:nvSpPr>
        <p:spPr>
          <a:xfrm rot="16200000">
            <a:off x="4075934" y="1872205"/>
            <a:ext cx="3892275" cy="3892275"/>
          </a:xfrm>
          <a:prstGeom prst="blockArc">
            <a:avLst>
              <a:gd name="adj1" fmla="val 11864761"/>
              <a:gd name="adj2" fmla="val 20578708"/>
              <a:gd name="adj3" fmla="val 100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1F01E-BCBE-4B2C-8D84-4E9DE4AB5138}"/>
              </a:ext>
            </a:extLst>
          </p:cNvPr>
          <p:cNvSpPr txBox="1"/>
          <p:nvPr/>
        </p:nvSpPr>
        <p:spPr>
          <a:xfrm>
            <a:off x="9257053" y="1759897"/>
            <a:ext cx="25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Advisory Services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261E3-A986-48EC-93DA-75F61AF0B65A}"/>
              </a:ext>
            </a:extLst>
          </p:cNvPr>
          <p:cNvSpPr txBox="1"/>
          <p:nvPr/>
        </p:nvSpPr>
        <p:spPr>
          <a:xfrm>
            <a:off x="9185429" y="3733192"/>
            <a:ext cx="271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Project Implementation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D026F-7E30-4E19-A25F-DAD37553D44E}"/>
              </a:ext>
            </a:extLst>
          </p:cNvPr>
          <p:cNvSpPr txBox="1"/>
          <p:nvPr/>
        </p:nvSpPr>
        <p:spPr>
          <a:xfrm>
            <a:off x="8087928" y="5938820"/>
            <a:ext cx="331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Research and Development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BA81E-F1AF-45E8-BA39-97D9CB683905}"/>
              </a:ext>
            </a:extLst>
          </p:cNvPr>
          <p:cNvSpPr txBox="1"/>
          <p:nvPr/>
        </p:nvSpPr>
        <p:spPr>
          <a:xfrm>
            <a:off x="81442" y="1658831"/>
            <a:ext cx="230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Capacity Development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E4AB3-4F37-4176-8EB9-46545AEC952F}"/>
              </a:ext>
            </a:extLst>
          </p:cNvPr>
          <p:cNvSpPr txBox="1"/>
          <p:nvPr/>
        </p:nvSpPr>
        <p:spPr>
          <a:xfrm>
            <a:off x="18196" y="3285468"/>
            <a:ext cx="247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ea typeface="Arial"/>
                <a:cs typeface="Arial"/>
                <a:sym typeface="Arial"/>
              </a:rPr>
              <a:t>Data and Information </a:t>
            </a:r>
            <a:endParaRPr lang="en-US" dirty="0"/>
          </a:p>
          <a:p>
            <a:pPr lvl="0" algn="ctr"/>
            <a:r>
              <a:rPr lang="en-US" dirty="0">
                <a:ea typeface="Arial"/>
                <a:cs typeface="Arial"/>
                <a:sym typeface="Arial"/>
              </a:rPr>
              <a:t>Dissemination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B97297-F777-4EBA-A6C5-F32AE20569AE}"/>
              </a:ext>
            </a:extLst>
          </p:cNvPr>
          <p:cNvSpPr txBox="1"/>
          <p:nvPr/>
        </p:nvSpPr>
        <p:spPr>
          <a:xfrm>
            <a:off x="240492" y="5225459"/>
            <a:ext cx="271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Servicing and Calibration of Mapping  Equipment</a:t>
            </a:r>
            <a:endParaRPr lang="en-US" dirty="0"/>
          </a:p>
        </p:txBody>
      </p:sp>
      <p:cxnSp>
        <p:nvCxnSpPr>
          <p:cNvPr id="28" name="Elbow Connector 29">
            <a:extLst>
              <a:ext uri="{FF2B5EF4-FFF2-40B4-BE49-F238E27FC236}">
                <a16:creationId xmlns:a16="http://schemas.microsoft.com/office/drawing/2014/main" id="{DEDABE7E-1F38-4235-993D-0D130F47E364}"/>
              </a:ext>
            </a:extLst>
          </p:cNvPr>
          <p:cNvCxnSpPr/>
          <p:nvPr/>
        </p:nvCxnSpPr>
        <p:spPr>
          <a:xfrm rot="10800000">
            <a:off x="4210827" y="5223294"/>
            <a:ext cx="777620" cy="265779"/>
          </a:xfrm>
          <a:prstGeom prst="bentConnector3">
            <a:avLst/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30">
            <a:extLst>
              <a:ext uri="{FF2B5EF4-FFF2-40B4-BE49-F238E27FC236}">
                <a16:creationId xmlns:a16="http://schemas.microsoft.com/office/drawing/2014/main" id="{8815EF0C-6F06-4C3F-B6C7-8AA13031378A}"/>
              </a:ext>
            </a:extLst>
          </p:cNvPr>
          <p:cNvCxnSpPr>
            <a:cxnSpLocks/>
          </p:cNvCxnSpPr>
          <p:nvPr/>
        </p:nvCxnSpPr>
        <p:spPr>
          <a:xfrm>
            <a:off x="7898141" y="3026948"/>
            <a:ext cx="1623929" cy="377323"/>
          </a:xfrm>
          <a:prstGeom prst="bentConnector3">
            <a:avLst>
              <a:gd name="adj1" fmla="val 100894"/>
            </a:avLst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31">
            <a:extLst>
              <a:ext uri="{FF2B5EF4-FFF2-40B4-BE49-F238E27FC236}">
                <a16:creationId xmlns:a16="http://schemas.microsoft.com/office/drawing/2014/main" id="{C9A6F7D6-7032-4949-9850-7243600B0534}"/>
              </a:ext>
            </a:extLst>
          </p:cNvPr>
          <p:cNvCxnSpPr/>
          <p:nvPr/>
        </p:nvCxnSpPr>
        <p:spPr>
          <a:xfrm flipH="1" flipV="1">
            <a:off x="2956528" y="4405512"/>
            <a:ext cx="1351177" cy="372892"/>
          </a:xfrm>
          <a:prstGeom prst="bentConnector2">
            <a:avLst/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CDDB10A-D903-44A3-A75C-37F02B6E1084}"/>
              </a:ext>
            </a:extLst>
          </p:cNvPr>
          <p:cNvSpPr/>
          <p:nvPr/>
        </p:nvSpPr>
        <p:spPr>
          <a:xfrm>
            <a:off x="6813080" y="1980745"/>
            <a:ext cx="360040" cy="36004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CEB911-41D9-4686-A75D-378D8DC54455}"/>
              </a:ext>
            </a:extLst>
          </p:cNvPr>
          <p:cNvSpPr/>
          <p:nvPr/>
        </p:nvSpPr>
        <p:spPr>
          <a:xfrm>
            <a:off x="7573664" y="2852936"/>
            <a:ext cx="360040" cy="36004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567AA3-FA5A-4565-98E8-1B616180622F}"/>
              </a:ext>
            </a:extLst>
          </p:cNvPr>
          <p:cNvSpPr/>
          <p:nvPr/>
        </p:nvSpPr>
        <p:spPr>
          <a:xfrm>
            <a:off x="6813080" y="5309552"/>
            <a:ext cx="360040" cy="36004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0B05F2-EE83-4701-9467-C3B617329981}"/>
              </a:ext>
            </a:extLst>
          </p:cNvPr>
          <p:cNvSpPr/>
          <p:nvPr/>
        </p:nvSpPr>
        <p:spPr>
          <a:xfrm>
            <a:off x="4918045" y="5309552"/>
            <a:ext cx="360040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A6344-76C8-4818-9EBC-A094C7D61FF7}"/>
              </a:ext>
            </a:extLst>
          </p:cNvPr>
          <p:cNvSpPr/>
          <p:nvPr/>
        </p:nvSpPr>
        <p:spPr>
          <a:xfrm>
            <a:off x="4918045" y="1980745"/>
            <a:ext cx="360040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2B150D-2CB5-4AFD-8B8C-42DE8437325E}"/>
              </a:ext>
            </a:extLst>
          </p:cNvPr>
          <p:cNvSpPr/>
          <p:nvPr/>
        </p:nvSpPr>
        <p:spPr>
          <a:xfrm>
            <a:off x="4166580" y="4584128"/>
            <a:ext cx="360040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37" name="Elbow Connector 39">
            <a:extLst>
              <a:ext uri="{FF2B5EF4-FFF2-40B4-BE49-F238E27FC236}">
                <a16:creationId xmlns:a16="http://schemas.microsoft.com/office/drawing/2014/main" id="{393AFDEA-1D42-4D08-A5CC-151A9FA29E36}"/>
              </a:ext>
            </a:extLst>
          </p:cNvPr>
          <p:cNvCxnSpPr/>
          <p:nvPr/>
        </p:nvCxnSpPr>
        <p:spPr>
          <a:xfrm rot="10800000" flipH="1">
            <a:off x="7072381" y="5223293"/>
            <a:ext cx="777620" cy="265779"/>
          </a:xfrm>
          <a:prstGeom prst="bentConnector3">
            <a:avLst/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40">
            <a:extLst>
              <a:ext uri="{FF2B5EF4-FFF2-40B4-BE49-F238E27FC236}">
                <a16:creationId xmlns:a16="http://schemas.microsoft.com/office/drawing/2014/main" id="{6738C768-1CFC-4BA8-957F-31CBAE272D22}"/>
              </a:ext>
            </a:extLst>
          </p:cNvPr>
          <p:cNvCxnSpPr/>
          <p:nvPr/>
        </p:nvCxnSpPr>
        <p:spPr>
          <a:xfrm rot="10800000">
            <a:off x="4210827" y="1912240"/>
            <a:ext cx="777620" cy="265779"/>
          </a:xfrm>
          <a:prstGeom prst="bentConnector3">
            <a:avLst/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41">
            <a:extLst>
              <a:ext uri="{FF2B5EF4-FFF2-40B4-BE49-F238E27FC236}">
                <a16:creationId xmlns:a16="http://schemas.microsoft.com/office/drawing/2014/main" id="{56B344E6-AD67-4EDC-9625-D6307BF4D20C}"/>
              </a:ext>
            </a:extLst>
          </p:cNvPr>
          <p:cNvCxnSpPr/>
          <p:nvPr/>
        </p:nvCxnSpPr>
        <p:spPr>
          <a:xfrm rot="10800000" flipH="1">
            <a:off x="7072380" y="1912240"/>
            <a:ext cx="777620" cy="265779"/>
          </a:xfrm>
          <a:prstGeom prst="bentConnector3">
            <a:avLst/>
          </a:prstGeom>
          <a:ln w="38100">
            <a:solidFill>
              <a:srgbClr val="00B0F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oogle Shape;1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0911" y="1248084"/>
            <a:ext cx="1557413" cy="15574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3" name="Google Shape;141;p6"/>
          <p:cNvPicPr preferRelativeResize="0"/>
          <p:nvPr/>
        </p:nvPicPr>
        <p:blipFill rotWithShape="1">
          <a:blip r:embed="rId3">
            <a:alphaModFix/>
          </a:blip>
          <a:srcRect l="-1" r="108" b="6497"/>
          <a:stretch/>
        </p:blipFill>
        <p:spPr>
          <a:xfrm>
            <a:off x="7914844" y="1218989"/>
            <a:ext cx="1304839" cy="13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96" y="5874496"/>
            <a:ext cx="983504" cy="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928" y="4076104"/>
            <a:ext cx="679597" cy="5673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859" y="4525770"/>
            <a:ext cx="1585097" cy="13595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699" y="5011994"/>
            <a:ext cx="1274174" cy="1182727"/>
          </a:xfrm>
          <a:prstGeom prst="rect">
            <a:avLst/>
          </a:prstGeom>
        </p:spPr>
      </p:pic>
      <p:pic>
        <p:nvPicPr>
          <p:cNvPr id="49" name="Google Shape;14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0589" y="3212976"/>
            <a:ext cx="1115667" cy="11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" descr="Mission Target Transparent File | PNG Pl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91" y="3136588"/>
            <a:ext cx="1036761" cy="6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6" y="6016016"/>
            <a:ext cx="11405935" cy="84676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C384385-5177-41E7-87F8-64E44752CC13}"/>
              </a:ext>
            </a:extLst>
          </p:cNvPr>
          <p:cNvGrpSpPr/>
          <p:nvPr/>
        </p:nvGrpSpPr>
        <p:grpSpPr>
          <a:xfrm rot="19356937">
            <a:off x="9049313" y="2409468"/>
            <a:ext cx="1105628" cy="1286349"/>
            <a:chOff x="-1903438" y="10596"/>
            <a:chExt cx="5887146" cy="633538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52118F-CDF7-44FC-9605-B723CA85868C}"/>
                </a:ext>
              </a:extLst>
            </p:cNvPr>
            <p:cNvGrpSpPr/>
            <p:nvPr/>
          </p:nvGrpSpPr>
          <p:grpSpPr>
            <a:xfrm>
              <a:off x="500396" y="1895835"/>
              <a:ext cx="3483312" cy="4450146"/>
              <a:chOff x="1404499" y="2043145"/>
              <a:chExt cx="3483312" cy="4450146"/>
            </a:xfrm>
          </p:grpSpPr>
          <p:sp>
            <p:nvSpPr>
              <p:cNvPr id="56" name="Rectangle 11">
                <a:extLst>
                  <a:ext uri="{FF2B5EF4-FFF2-40B4-BE49-F238E27FC236}">
                    <a16:creationId xmlns:a16="http://schemas.microsoft.com/office/drawing/2014/main" id="{506DE3A3-2A29-49DA-8F44-9267AAEC62CC}"/>
                  </a:ext>
                </a:extLst>
              </p:cNvPr>
              <p:cNvSpPr/>
              <p:nvPr/>
            </p:nvSpPr>
            <p:spPr>
              <a:xfrm>
                <a:off x="1950892" y="2985237"/>
                <a:ext cx="2390524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2390525" h="1116000">
                    <a:moveTo>
                      <a:pt x="235871" y="0"/>
                    </a:moveTo>
                    <a:lnTo>
                      <a:pt x="2154656" y="0"/>
                    </a:lnTo>
                    <a:cubicBezTo>
                      <a:pt x="2298210" y="310471"/>
                      <a:pt x="2396706" y="714290"/>
                      <a:pt x="2390224" y="1069686"/>
                    </a:cubicBezTo>
                    <a:lnTo>
                      <a:pt x="2387265" y="1116000"/>
                    </a:lnTo>
                    <a:lnTo>
                      <a:pt x="3263" y="1116000"/>
                    </a:lnTo>
                    <a:cubicBezTo>
                      <a:pt x="665" y="1100130"/>
                      <a:pt x="302" y="1084652"/>
                      <a:pt x="302" y="1069685"/>
                    </a:cubicBezTo>
                    <a:cubicBezTo>
                      <a:pt x="-6179" y="714290"/>
                      <a:pt x="92317" y="310471"/>
                      <a:pt x="235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7" name="Rectangle 12">
                <a:extLst>
                  <a:ext uri="{FF2B5EF4-FFF2-40B4-BE49-F238E27FC236}">
                    <a16:creationId xmlns:a16="http://schemas.microsoft.com/office/drawing/2014/main" id="{4A4CC0A2-16A8-467E-AAA6-70689277A77A}"/>
                  </a:ext>
                </a:extLst>
              </p:cNvPr>
              <p:cNvSpPr/>
              <p:nvPr/>
            </p:nvSpPr>
            <p:spPr>
              <a:xfrm>
                <a:off x="1670119" y="4181264"/>
                <a:ext cx="2952072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2952072" h="1116000">
                    <a:moveTo>
                      <a:pt x="284416" y="0"/>
                    </a:moveTo>
                    <a:lnTo>
                      <a:pt x="2666659" y="0"/>
                    </a:lnTo>
                    <a:cubicBezTo>
                      <a:pt x="2658933" y="175805"/>
                      <a:pt x="2609068" y="405909"/>
                      <a:pt x="2539680" y="642275"/>
                    </a:cubicBezTo>
                    <a:lnTo>
                      <a:pt x="2849820" y="831816"/>
                    </a:lnTo>
                    <a:lnTo>
                      <a:pt x="2952072" y="1116000"/>
                    </a:lnTo>
                    <a:lnTo>
                      <a:pt x="0" y="1116000"/>
                    </a:lnTo>
                    <a:lnTo>
                      <a:pt x="102252" y="831816"/>
                    </a:lnTo>
                    <a:lnTo>
                      <a:pt x="411552" y="642787"/>
                    </a:lnTo>
                    <a:cubicBezTo>
                      <a:pt x="342079" y="406245"/>
                      <a:pt x="292147" y="175934"/>
                      <a:pt x="2844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Rectangle 13">
                <a:extLst>
                  <a:ext uri="{FF2B5EF4-FFF2-40B4-BE49-F238E27FC236}">
                    <a16:creationId xmlns:a16="http://schemas.microsoft.com/office/drawing/2014/main" id="{CFC98326-607E-46D7-94CD-8D67102CA5E5}"/>
                  </a:ext>
                </a:extLst>
              </p:cNvPr>
              <p:cNvSpPr/>
              <p:nvPr/>
            </p:nvSpPr>
            <p:spPr>
              <a:xfrm>
                <a:off x="1404499" y="5377291"/>
                <a:ext cx="3483312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3483312" h="1116000">
                    <a:moveTo>
                      <a:pt x="1898185" y="1105560"/>
                    </a:moveTo>
                    <a:lnTo>
                      <a:pt x="1919880" y="1116000"/>
                    </a:lnTo>
                    <a:lnTo>
                      <a:pt x="1908776" y="1116000"/>
                    </a:lnTo>
                    <a:cubicBezTo>
                      <a:pt x="1905979" y="1111563"/>
                      <a:pt x="1902100" y="1108505"/>
                      <a:pt x="1898185" y="1105560"/>
                    </a:cubicBezTo>
                    <a:close/>
                    <a:moveTo>
                      <a:pt x="260668" y="0"/>
                    </a:moveTo>
                    <a:lnTo>
                      <a:pt x="3222644" y="0"/>
                    </a:lnTo>
                    <a:lnTo>
                      <a:pt x="3483312" y="724461"/>
                    </a:lnTo>
                    <a:lnTo>
                      <a:pt x="2489111" y="354812"/>
                    </a:lnTo>
                    <a:cubicBezTo>
                      <a:pt x="2465120" y="480738"/>
                      <a:pt x="2446948" y="534340"/>
                      <a:pt x="2365708" y="674887"/>
                    </a:cubicBezTo>
                    <a:cubicBezTo>
                      <a:pt x="2291173" y="814963"/>
                      <a:pt x="2172951" y="936315"/>
                      <a:pt x="2076571" y="1067029"/>
                    </a:cubicBezTo>
                    <a:lnTo>
                      <a:pt x="1413587" y="1067029"/>
                    </a:lnTo>
                    <a:cubicBezTo>
                      <a:pt x="1317208" y="936315"/>
                      <a:pt x="1208344" y="821204"/>
                      <a:pt x="1124449" y="674887"/>
                    </a:cubicBezTo>
                    <a:cubicBezTo>
                      <a:pt x="1052663" y="558938"/>
                      <a:pt x="1024571" y="508523"/>
                      <a:pt x="993354" y="355127"/>
                    </a:cubicBezTo>
                    <a:lnTo>
                      <a:pt x="0" y="724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9" name="Diagonal Stripe 17">
                <a:extLst>
                  <a:ext uri="{FF2B5EF4-FFF2-40B4-BE49-F238E27FC236}">
                    <a16:creationId xmlns:a16="http://schemas.microsoft.com/office/drawing/2014/main" id="{717ED325-9729-4CDD-BADE-0BEBED89A48A}"/>
                  </a:ext>
                </a:extLst>
              </p:cNvPr>
              <p:cNvSpPr/>
              <p:nvPr/>
            </p:nvSpPr>
            <p:spPr>
              <a:xfrm rot="13500000">
                <a:off x="2388166" y="2062690"/>
                <a:ext cx="1515978" cy="1476887"/>
              </a:xfrm>
              <a:custGeom>
                <a:avLst/>
                <a:gdLst/>
                <a:ahLst/>
                <a:cxnLst/>
                <a:rect l="l" t="t" r="r" b="b"/>
                <a:pathLst>
                  <a:path w="1515978" h="1476887">
                    <a:moveTo>
                      <a:pt x="1432872" y="1407768"/>
                    </a:moveTo>
                    <a:cubicBezTo>
                      <a:pt x="1044152" y="1532778"/>
                      <a:pt x="463423" y="1466296"/>
                      <a:pt x="96513" y="1380535"/>
                    </a:cubicBezTo>
                    <a:lnTo>
                      <a:pt x="0" y="1347296"/>
                    </a:lnTo>
                    <a:lnTo>
                      <a:pt x="1347296" y="0"/>
                    </a:lnTo>
                    <a:cubicBezTo>
                      <a:pt x="1360006" y="32393"/>
                      <a:pt x="1370814" y="64720"/>
                      <a:pt x="1380535" y="96513"/>
                    </a:cubicBezTo>
                    <a:cubicBezTo>
                      <a:pt x="1465987" y="462097"/>
                      <a:pt x="1607423" y="1036327"/>
                      <a:pt x="1432872" y="1407768"/>
                    </a:cubicBezTo>
                    <a:close/>
                    <a:moveTo>
                      <a:pt x="1430390" y="1413759"/>
                    </a:moveTo>
                    <a:cubicBezTo>
                      <a:pt x="1431325" y="1411814"/>
                      <a:pt x="1432251" y="1409863"/>
                      <a:pt x="1432872" y="1407768"/>
                    </a:cubicBezTo>
                    <a:lnTo>
                      <a:pt x="1434816" y="14072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22C4595-B1B8-4039-92D9-A6D710020DD9}"/>
                </a:ext>
              </a:extLst>
            </p:cNvPr>
            <p:cNvSpPr txBox="1"/>
            <p:nvPr/>
          </p:nvSpPr>
          <p:spPr>
            <a:xfrm>
              <a:off x="-1903438" y="10596"/>
              <a:ext cx="1208363" cy="1317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7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431FC54-7860-4285-ABBE-D8F0DB472417}"/>
              </a:ext>
            </a:extLst>
          </p:cNvPr>
          <p:cNvSpPr txBox="1"/>
          <p:nvPr/>
        </p:nvSpPr>
        <p:spPr>
          <a:xfrm>
            <a:off x="3944795" y="112877"/>
            <a:ext cx="3765426" cy="492443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3200" b="1" dirty="0">
                <a:solidFill>
                  <a:srgbClr val="0070C0"/>
                </a:solidFill>
                <a:cs typeface="Arial" pitchFamily="34" charset="0"/>
              </a:rPr>
              <a:t>THEMATIC AREAS </a:t>
            </a:r>
            <a:endParaRPr lang="ko-KR" altLang="en-US" sz="32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6" name="Google Shape;170;p55"/>
          <p:cNvSpPr txBox="1"/>
          <p:nvPr/>
        </p:nvSpPr>
        <p:spPr>
          <a:xfrm>
            <a:off x="5752444" y="3001070"/>
            <a:ext cx="44158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defTabSz="9144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WEATHER AND CLIMATE</a:t>
            </a:r>
            <a:endParaRPr sz="20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17" name="Google Shape;171;p55"/>
          <p:cNvSpPr txBox="1"/>
          <p:nvPr/>
        </p:nvSpPr>
        <p:spPr>
          <a:xfrm>
            <a:off x="5421602" y="3845129"/>
            <a:ext cx="65575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 defTabSz="9144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WATER AND WATER RELATED DISASTERS</a:t>
            </a:r>
            <a:endParaRPr sz="20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18" name="Google Shape;172;p55"/>
          <p:cNvSpPr txBox="1"/>
          <p:nvPr/>
        </p:nvSpPr>
        <p:spPr>
          <a:xfrm>
            <a:off x="5421602" y="2117910"/>
            <a:ext cx="6666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 defTabSz="9144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LAND ADMINISTRATION AND MANAGEMENT</a:t>
            </a:r>
            <a:endParaRPr sz="20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0" name="Google Shape;174;p55"/>
          <p:cNvSpPr txBox="1"/>
          <p:nvPr/>
        </p:nvSpPr>
        <p:spPr>
          <a:xfrm>
            <a:off x="5752444" y="4690328"/>
            <a:ext cx="45970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defTabSz="9144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KNOWLEDGE MANAGEMENT</a:t>
            </a:r>
            <a:endParaRPr sz="20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32" y="728283"/>
            <a:ext cx="4289309" cy="4806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998207"/>
            <a:ext cx="12191998" cy="846761"/>
          </a:xfrm>
          <a:prstGeom prst="rect">
            <a:avLst/>
          </a:prstGeom>
        </p:spPr>
      </p:pic>
      <p:sp>
        <p:nvSpPr>
          <p:cNvPr id="3" name="Google Shape;172;p55">
            <a:extLst>
              <a:ext uri="{FF2B5EF4-FFF2-40B4-BE49-F238E27FC236}">
                <a16:creationId xmlns:a16="http://schemas.microsoft.com/office/drawing/2014/main" id="{8A3602EC-E51A-67A6-98B2-471EB41985CE}"/>
              </a:ext>
            </a:extLst>
          </p:cNvPr>
          <p:cNvSpPr txBox="1"/>
          <p:nvPr/>
        </p:nvSpPr>
        <p:spPr>
          <a:xfrm>
            <a:off x="5065553" y="1513130"/>
            <a:ext cx="6666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 defTabSz="9144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70C0"/>
                </a:solidFill>
                <a:cs typeface="Arial"/>
                <a:sym typeface="Arial"/>
              </a:rPr>
              <a:t>AGRICULTURE AND FOOD SECURITY</a:t>
            </a:r>
            <a:endParaRPr sz="20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67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7" y="6065958"/>
            <a:ext cx="983504" cy="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6" y="6128147"/>
            <a:ext cx="11405935" cy="84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F563C-F8E6-C9E1-8FF2-97E3135F5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5585" cy="69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6" descr="i0.wp.com/www.tenderyetu.com/wp-content/uploads/20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82" y="5587241"/>
            <a:ext cx="983504" cy="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1239"/>
            <a:ext cx="11405935" cy="84676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B01BE69-8F7F-F842-9835-ADF0E9A51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21" y="-13405"/>
            <a:ext cx="10642461" cy="72424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Capacity Development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CA297-E93E-4874-B5E8-325D51D7FFEC}"/>
              </a:ext>
            </a:extLst>
          </p:cNvPr>
          <p:cNvSpPr txBox="1"/>
          <p:nvPr/>
        </p:nvSpPr>
        <p:spPr>
          <a:xfrm>
            <a:off x="708559" y="966286"/>
            <a:ext cx="3384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❑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echnical Diploma Courses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Diploma in Land Surveying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Diploma in Cartography and GIS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Diploma in Photogrammetry and Remote Sensing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Diploma/ Certificate in Information Technology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7829E-A671-BD5D-8D2E-117295F1AF04}"/>
              </a:ext>
            </a:extLst>
          </p:cNvPr>
          <p:cNvSpPr txBox="1"/>
          <p:nvPr/>
        </p:nvSpPr>
        <p:spPr>
          <a:xfrm>
            <a:off x="672145" y="2779585"/>
            <a:ext cx="345732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❑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Technical Certificate Course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International Computer Driving License (ICDL)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Graphic Design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Web Design, Dreamweaver, MS flash, JavaScript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Programming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It Security and Cyber Crime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Analysis and Statistical Packages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Project Management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Accounting Packages; Quick Books, Sage, Pastel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Computer Repair and Maintenance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Digital Skills for Managers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Certificate In Information Technology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Certificate In Land Surveying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63110-E25D-9181-104F-97DB913EE3B2}"/>
              </a:ext>
            </a:extLst>
          </p:cNvPr>
          <p:cNvSpPr txBox="1"/>
          <p:nvPr/>
        </p:nvSpPr>
        <p:spPr>
          <a:xfrm>
            <a:off x="4529180" y="966286"/>
            <a:ext cx="31336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Professional &amp; Short Courses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Introduction to Earth Observation (Remote Sensing- RS)/ Digital Image Processing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Open Source Tools Data and Applications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Introduction to Geographic Information System (GIS)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Introduction to Digital Cartography &amp; GIS Mapping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Radar &amp; Lidar Remote Sensing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Applied Remote Sensing &amp; GIS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Mobile GIS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CAD Drawings (AutoCAD Civil 3D)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Digital Photogrammetric Mapping and Terrain Modeling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 Navigation Satellite Systems (GNSS) Technologies for Precise Applications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Continuously Operating Reference Stations (CORS)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 Positioning System and Mobile Mapping for General Applications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Information Management Systems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77A65-44C8-CB7F-9148-4A3407663F5A}"/>
              </a:ext>
            </a:extLst>
          </p:cNvPr>
          <p:cNvSpPr txBox="1"/>
          <p:nvPr/>
        </p:nvSpPr>
        <p:spPr>
          <a:xfrm>
            <a:off x="8462246" y="968883"/>
            <a:ext cx="3133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Level Use and Applications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Service, Repair &amp; Adjustment of Opti-Mechanical Surveying Instruments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Total Station, Use and Applications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957D-3848-F95D-58C2-5DFF85771077}"/>
              </a:ext>
            </a:extLst>
          </p:cNvPr>
          <p:cNvSpPr txBox="1"/>
          <p:nvPr/>
        </p:nvSpPr>
        <p:spPr>
          <a:xfrm>
            <a:off x="8462245" y="2170921"/>
            <a:ext cx="31336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❑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ailor-made courses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Based on user-specific needs,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Project Implementation (Training components)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Conferences and workshops: RCMRD International Conference, AFREF and GNSS workshop)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and development: Support curriculum development, Student project supervision, and assessments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✔"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Youth Mentorship Programs: (KUZA, Boot camps, industrial attachment and internships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77973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Double-Exposure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Double-Exposure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ection Break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16171</TotalTime>
  <Words>465</Words>
  <Application>Microsoft Office PowerPoint</Application>
  <PresentationFormat>Widescreen</PresentationFormat>
  <Paragraphs>89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Noto Sans Symbols</vt:lpstr>
      <vt:lpstr>Cover and End Slide Master</vt:lpstr>
      <vt:lpstr>Contents Slide Master</vt:lpstr>
      <vt:lpstr>Section Break Slide Master</vt:lpstr>
      <vt:lpstr>1_Contents Slide Master</vt:lpstr>
      <vt:lpstr>1_Section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UMAZI</cp:lastModifiedBy>
  <cp:revision>260</cp:revision>
  <dcterms:created xsi:type="dcterms:W3CDTF">2018-04-24T17:14:44Z</dcterms:created>
  <dcterms:modified xsi:type="dcterms:W3CDTF">2023-08-16T10:58:58Z</dcterms:modified>
</cp:coreProperties>
</file>