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3"/>
  </p:notesMasterIdLst>
  <p:sldIdLst>
    <p:sldId id="2562" r:id="rId3"/>
    <p:sldId id="256" r:id="rId4"/>
    <p:sldId id="2501" r:id="rId5"/>
    <p:sldId id="2567" r:id="rId6"/>
    <p:sldId id="2565" r:id="rId7"/>
    <p:sldId id="793" r:id="rId8"/>
    <p:sldId id="2563" r:id="rId9"/>
    <p:sldId id="2569" r:id="rId10"/>
    <p:sldId id="2571" r:id="rId11"/>
    <p:sldId id="2572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3333CC"/>
    <a:srgbClr val="595959"/>
    <a:srgbClr val="549E39"/>
    <a:srgbClr val="8AB833"/>
    <a:srgbClr val="F3EB0C"/>
    <a:srgbClr val="5083BF"/>
    <a:srgbClr val="46C8F3"/>
    <a:srgbClr val="A8449A"/>
    <a:srgbClr val="CB68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6DD715-6AB0-4CC8-A7B1-7872EA229BD9}" v="9" dt="2023-08-15T05:47:09.8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7" autoAdjust="0"/>
    <p:restoredTop sz="93447" autoAdjust="0"/>
  </p:normalViewPr>
  <p:slideViewPr>
    <p:cSldViewPr snapToGrid="0">
      <p:cViewPr varScale="1">
        <p:scale>
          <a:sx n="63" d="100"/>
          <a:sy n="63" d="100"/>
        </p:scale>
        <p:origin x="6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Kedar" userId="916c867986176f9e" providerId="LiveId" clId="{3A6DD715-6AB0-4CC8-A7B1-7872EA229BD9}"/>
    <pc:docChg chg="undo custSel delSld modSld sldOrd delMainMaster">
      <pc:chgData name="John Kedar" userId="916c867986176f9e" providerId="LiveId" clId="{3A6DD715-6AB0-4CC8-A7B1-7872EA229BD9}" dt="2023-08-15T06:42:07.360" v="270"/>
      <pc:docMkLst>
        <pc:docMk/>
      </pc:docMkLst>
      <pc:sldChg chg="modSp mod ord">
        <pc:chgData name="John Kedar" userId="916c867986176f9e" providerId="LiveId" clId="{3A6DD715-6AB0-4CC8-A7B1-7872EA229BD9}" dt="2023-08-15T05:45:25.195" v="117" actId="6549"/>
        <pc:sldMkLst>
          <pc:docMk/>
          <pc:sldMk cId="1722499949" sldId="256"/>
        </pc:sldMkLst>
        <pc:spChg chg="mod">
          <ac:chgData name="John Kedar" userId="916c867986176f9e" providerId="LiveId" clId="{3A6DD715-6AB0-4CC8-A7B1-7872EA229BD9}" dt="2023-08-15T05:45:25.195" v="117" actId="6549"/>
          <ac:spMkLst>
            <pc:docMk/>
            <pc:sldMk cId="1722499949" sldId="256"/>
            <ac:spMk id="2" creationId="{117247F9-8A12-4C3C-BE4D-D43F8E1607C2}"/>
          </ac:spMkLst>
        </pc:spChg>
      </pc:sldChg>
      <pc:sldChg chg="del">
        <pc:chgData name="John Kedar" userId="916c867986176f9e" providerId="LiveId" clId="{3A6DD715-6AB0-4CC8-A7B1-7872EA229BD9}" dt="2023-08-15T05:31:19.205" v="19" actId="47"/>
        <pc:sldMkLst>
          <pc:docMk/>
          <pc:sldMk cId="1672190007" sldId="258"/>
        </pc:sldMkLst>
      </pc:sldChg>
      <pc:sldChg chg="del">
        <pc:chgData name="John Kedar" userId="916c867986176f9e" providerId="LiveId" clId="{3A6DD715-6AB0-4CC8-A7B1-7872EA229BD9}" dt="2023-08-15T05:31:08.841" v="12" actId="47"/>
        <pc:sldMkLst>
          <pc:docMk/>
          <pc:sldMk cId="4223355504" sldId="260"/>
        </pc:sldMkLst>
      </pc:sldChg>
      <pc:sldChg chg="del">
        <pc:chgData name="John Kedar" userId="916c867986176f9e" providerId="LiveId" clId="{3A6DD715-6AB0-4CC8-A7B1-7872EA229BD9}" dt="2023-08-15T05:31:12.420" v="17" actId="47"/>
        <pc:sldMkLst>
          <pc:docMk/>
          <pc:sldMk cId="3617463740" sldId="262"/>
        </pc:sldMkLst>
      </pc:sldChg>
      <pc:sldChg chg="del">
        <pc:chgData name="John Kedar" userId="916c867986176f9e" providerId="LiveId" clId="{3A6DD715-6AB0-4CC8-A7B1-7872EA229BD9}" dt="2023-08-15T05:31:13.477" v="18" actId="47"/>
        <pc:sldMkLst>
          <pc:docMk/>
          <pc:sldMk cId="350773084" sldId="266"/>
        </pc:sldMkLst>
      </pc:sldChg>
      <pc:sldChg chg="del">
        <pc:chgData name="John Kedar" userId="916c867986176f9e" providerId="LiveId" clId="{3A6DD715-6AB0-4CC8-A7B1-7872EA229BD9}" dt="2023-08-15T05:31:09.733" v="15" actId="47"/>
        <pc:sldMkLst>
          <pc:docMk/>
          <pc:sldMk cId="3714101233" sldId="267"/>
        </pc:sldMkLst>
      </pc:sldChg>
      <pc:sldChg chg="del">
        <pc:chgData name="John Kedar" userId="916c867986176f9e" providerId="LiveId" clId="{3A6DD715-6AB0-4CC8-A7B1-7872EA229BD9}" dt="2023-08-15T05:31:11.301" v="16" actId="47"/>
        <pc:sldMkLst>
          <pc:docMk/>
          <pc:sldMk cId="1679695550" sldId="268"/>
        </pc:sldMkLst>
      </pc:sldChg>
      <pc:sldChg chg="del">
        <pc:chgData name="John Kedar" userId="916c867986176f9e" providerId="LiveId" clId="{3A6DD715-6AB0-4CC8-A7B1-7872EA229BD9}" dt="2023-08-15T05:31:09.487" v="14" actId="47"/>
        <pc:sldMkLst>
          <pc:docMk/>
          <pc:sldMk cId="3952322116" sldId="270"/>
        </pc:sldMkLst>
      </pc:sldChg>
      <pc:sldChg chg="del">
        <pc:chgData name="John Kedar" userId="916c867986176f9e" providerId="LiveId" clId="{3A6DD715-6AB0-4CC8-A7B1-7872EA229BD9}" dt="2023-08-15T05:31:09.167" v="13" actId="47"/>
        <pc:sldMkLst>
          <pc:docMk/>
          <pc:sldMk cId="3325992502" sldId="271"/>
        </pc:sldMkLst>
      </pc:sldChg>
      <pc:sldChg chg="del">
        <pc:chgData name="John Kedar" userId="916c867986176f9e" providerId="LiveId" clId="{3A6DD715-6AB0-4CC8-A7B1-7872EA229BD9}" dt="2023-08-15T05:31:02.836" v="0" actId="47"/>
        <pc:sldMkLst>
          <pc:docMk/>
          <pc:sldMk cId="0" sldId="272"/>
        </pc:sldMkLst>
      </pc:sldChg>
      <pc:sldChg chg="modSp del mod">
        <pc:chgData name="John Kedar" userId="916c867986176f9e" providerId="LiveId" clId="{3A6DD715-6AB0-4CC8-A7B1-7872EA229BD9}" dt="2023-08-15T05:43:16.849" v="80" actId="47"/>
        <pc:sldMkLst>
          <pc:docMk/>
          <pc:sldMk cId="759395621" sldId="279"/>
        </pc:sldMkLst>
        <pc:spChg chg="mod">
          <ac:chgData name="John Kedar" userId="916c867986176f9e" providerId="LiveId" clId="{3A6DD715-6AB0-4CC8-A7B1-7872EA229BD9}" dt="2023-08-15T05:42:30.592" v="79" actId="6549"/>
          <ac:spMkLst>
            <pc:docMk/>
            <pc:sldMk cId="759395621" sldId="279"/>
            <ac:spMk id="30" creationId="{CF339A72-3507-45F9-B43C-BD31B460E896}"/>
          </ac:spMkLst>
        </pc:spChg>
      </pc:sldChg>
      <pc:sldChg chg="del">
        <pc:chgData name="John Kedar" userId="916c867986176f9e" providerId="LiveId" clId="{3A6DD715-6AB0-4CC8-A7B1-7872EA229BD9}" dt="2023-08-15T05:31:06.605" v="9" actId="47"/>
        <pc:sldMkLst>
          <pc:docMk/>
          <pc:sldMk cId="2037554637" sldId="2543"/>
        </pc:sldMkLst>
      </pc:sldChg>
      <pc:sldChg chg="modSp mod ord">
        <pc:chgData name="John Kedar" userId="916c867986176f9e" providerId="LiveId" clId="{3A6DD715-6AB0-4CC8-A7B1-7872EA229BD9}" dt="2023-08-15T05:51:34.081" v="261" actId="6549"/>
        <pc:sldMkLst>
          <pc:docMk/>
          <pc:sldMk cId="246960122" sldId="2562"/>
        </pc:sldMkLst>
        <pc:spChg chg="mod">
          <ac:chgData name="John Kedar" userId="916c867986176f9e" providerId="LiveId" clId="{3A6DD715-6AB0-4CC8-A7B1-7872EA229BD9}" dt="2023-08-15T05:51:34.081" v="261" actId="6549"/>
          <ac:spMkLst>
            <pc:docMk/>
            <pc:sldMk cId="246960122" sldId="2562"/>
            <ac:spMk id="2" creationId="{00000000-0000-0000-0000-000000000000}"/>
          </ac:spMkLst>
        </pc:spChg>
      </pc:sldChg>
      <pc:sldChg chg="del">
        <pc:chgData name="John Kedar" userId="916c867986176f9e" providerId="LiveId" clId="{3A6DD715-6AB0-4CC8-A7B1-7872EA229BD9}" dt="2023-08-15T05:48:30.522" v="191" actId="47"/>
        <pc:sldMkLst>
          <pc:docMk/>
          <pc:sldMk cId="3949974485" sldId="2564"/>
        </pc:sldMkLst>
      </pc:sldChg>
      <pc:sldChg chg="delSp modSp mod ord">
        <pc:chgData name="John Kedar" userId="916c867986176f9e" providerId="LiveId" clId="{3A6DD715-6AB0-4CC8-A7B1-7872EA229BD9}" dt="2023-08-15T05:48:48.474" v="195"/>
        <pc:sldMkLst>
          <pc:docMk/>
          <pc:sldMk cId="3584808718" sldId="2565"/>
        </pc:sldMkLst>
        <pc:spChg chg="mod">
          <ac:chgData name="John Kedar" userId="916c867986176f9e" providerId="LiveId" clId="{3A6DD715-6AB0-4CC8-A7B1-7872EA229BD9}" dt="2023-08-15T05:39:24.268" v="77" actId="207"/>
          <ac:spMkLst>
            <pc:docMk/>
            <pc:sldMk cId="3584808718" sldId="2565"/>
            <ac:spMk id="3" creationId="{FDC0F315-8505-B176-627C-B9FCFEAE1F34}"/>
          </ac:spMkLst>
        </pc:spChg>
        <pc:picChg chg="del">
          <ac:chgData name="John Kedar" userId="916c867986176f9e" providerId="LiveId" clId="{3A6DD715-6AB0-4CC8-A7B1-7872EA229BD9}" dt="2023-08-15T05:38:57.106" v="73" actId="478"/>
          <ac:picMkLst>
            <pc:docMk/>
            <pc:sldMk cId="3584808718" sldId="2565"/>
            <ac:picMk id="11" creationId="{0848E3F9-96C8-A93E-480F-4FE9A74C3B43}"/>
          </ac:picMkLst>
        </pc:picChg>
        <pc:picChg chg="del">
          <ac:chgData name="John Kedar" userId="916c867986176f9e" providerId="LiveId" clId="{3A6DD715-6AB0-4CC8-A7B1-7872EA229BD9}" dt="2023-08-15T05:38:55.837" v="72" actId="478"/>
          <ac:picMkLst>
            <pc:docMk/>
            <pc:sldMk cId="3584808718" sldId="2565"/>
            <ac:picMk id="13" creationId="{D884069F-836B-78BB-EC9F-A6D839450183}"/>
          </ac:picMkLst>
        </pc:picChg>
        <pc:picChg chg="del">
          <ac:chgData name="John Kedar" userId="916c867986176f9e" providerId="LiveId" clId="{3A6DD715-6AB0-4CC8-A7B1-7872EA229BD9}" dt="2023-08-15T05:38:58.321" v="74" actId="478"/>
          <ac:picMkLst>
            <pc:docMk/>
            <pc:sldMk cId="3584808718" sldId="2565"/>
            <ac:picMk id="15" creationId="{597A32BA-FC17-A6AF-B543-1654FD2BA5B4}"/>
          </ac:picMkLst>
        </pc:picChg>
        <pc:picChg chg="del">
          <ac:chgData name="John Kedar" userId="916c867986176f9e" providerId="LiveId" clId="{3A6DD715-6AB0-4CC8-A7B1-7872EA229BD9}" dt="2023-08-15T05:38:59.368" v="75" actId="478"/>
          <ac:picMkLst>
            <pc:docMk/>
            <pc:sldMk cId="3584808718" sldId="2565"/>
            <ac:picMk id="17" creationId="{53E4C5AF-ABB3-005E-0B74-49280CFFEF7A}"/>
          </ac:picMkLst>
        </pc:picChg>
        <pc:picChg chg="del">
          <ac:chgData name="John Kedar" userId="916c867986176f9e" providerId="LiveId" clId="{3A6DD715-6AB0-4CC8-A7B1-7872EA229BD9}" dt="2023-08-15T05:39:00.353" v="76" actId="478"/>
          <ac:picMkLst>
            <pc:docMk/>
            <pc:sldMk cId="3584808718" sldId="2565"/>
            <ac:picMk id="19" creationId="{DC5BE059-29B5-B879-EC5C-0B4BD9C6F034}"/>
          </ac:picMkLst>
        </pc:picChg>
      </pc:sldChg>
      <pc:sldChg chg="modSp ord">
        <pc:chgData name="John Kedar" userId="916c867986176f9e" providerId="LiveId" clId="{3A6DD715-6AB0-4CC8-A7B1-7872EA229BD9}" dt="2023-08-15T05:48:46.897" v="193"/>
        <pc:sldMkLst>
          <pc:docMk/>
          <pc:sldMk cId="3613462226" sldId="2567"/>
        </pc:sldMkLst>
        <pc:graphicFrameChg chg="mod">
          <ac:chgData name="John Kedar" userId="916c867986176f9e" providerId="LiveId" clId="{3A6DD715-6AB0-4CC8-A7B1-7872EA229BD9}" dt="2023-08-15T05:38:48.910" v="71"/>
          <ac:graphicFrameMkLst>
            <pc:docMk/>
            <pc:sldMk cId="3613462226" sldId="2567"/>
            <ac:graphicFrameMk id="7" creationId="{90E28E4D-228F-BAB5-524A-3AC8518DABAD}"/>
          </ac:graphicFrameMkLst>
        </pc:graphicFrameChg>
      </pc:sldChg>
      <pc:sldChg chg="addSp delSp modSp mod ord">
        <pc:chgData name="John Kedar" userId="916c867986176f9e" providerId="LiveId" clId="{3A6DD715-6AB0-4CC8-A7B1-7872EA229BD9}" dt="2023-08-15T06:42:07.360" v="270"/>
        <pc:sldMkLst>
          <pc:docMk/>
          <pc:sldMk cId="12589310" sldId="2569"/>
        </pc:sldMkLst>
        <pc:spChg chg="del">
          <ac:chgData name="John Kedar" userId="916c867986176f9e" providerId="LiveId" clId="{3A6DD715-6AB0-4CC8-A7B1-7872EA229BD9}" dt="2023-08-15T05:35:07.336" v="21" actId="478"/>
          <ac:spMkLst>
            <pc:docMk/>
            <pc:sldMk cId="12589310" sldId="2569"/>
            <ac:spMk id="2" creationId="{00000000-0000-0000-0000-000000000000}"/>
          </ac:spMkLst>
        </pc:spChg>
        <pc:spChg chg="mod">
          <ac:chgData name="John Kedar" userId="916c867986176f9e" providerId="LiveId" clId="{3A6DD715-6AB0-4CC8-A7B1-7872EA229BD9}" dt="2023-08-15T05:52:18.432" v="268" actId="6549"/>
          <ac:spMkLst>
            <pc:docMk/>
            <pc:sldMk cId="12589310" sldId="2569"/>
            <ac:spMk id="7" creationId="{4BBFB292-05A5-12AB-1177-898DBEE594D0}"/>
          </ac:spMkLst>
        </pc:spChg>
        <pc:spChg chg="add mod">
          <ac:chgData name="John Kedar" userId="916c867986176f9e" providerId="LiveId" clId="{3A6DD715-6AB0-4CC8-A7B1-7872EA229BD9}" dt="2023-08-15T05:52:14.986" v="266" actId="113"/>
          <ac:spMkLst>
            <pc:docMk/>
            <pc:sldMk cId="12589310" sldId="2569"/>
            <ac:spMk id="10" creationId="{D9F9D16A-65B0-795A-260F-E89550B0DC03}"/>
          </ac:spMkLst>
        </pc:spChg>
        <pc:picChg chg="del">
          <ac:chgData name="John Kedar" userId="916c867986176f9e" providerId="LiveId" clId="{3A6DD715-6AB0-4CC8-A7B1-7872EA229BD9}" dt="2023-08-15T05:34:54.637" v="20" actId="478"/>
          <ac:picMkLst>
            <pc:docMk/>
            <pc:sldMk cId="12589310" sldId="2569"/>
            <ac:picMk id="6" creationId="{D9E24AB9-FE01-986A-01F3-CBFB37802C9A}"/>
          </ac:picMkLst>
        </pc:picChg>
        <pc:picChg chg="add mod">
          <ac:chgData name="John Kedar" userId="916c867986176f9e" providerId="LiveId" clId="{3A6DD715-6AB0-4CC8-A7B1-7872EA229BD9}" dt="2023-08-15T05:36:21.137" v="60" actId="1076"/>
          <ac:picMkLst>
            <pc:docMk/>
            <pc:sldMk cId="12589310" sldId="2569"/>
            <ac:picMk id="9" creationId="{653B9178-3C97-0501-E705-3683834D54A3}"/>
          </ac:picMkLst>
        </pc:picChg>
      </pc:sldChg>
      <pc:sldChg chg="addSp delSp modSp del mod">
        <pc:chgData name="John Kedar" userId="916c867986176f9e" providerId="LiveId" clId="{3A6DD715-6AB0-4CC8-A7B1-7872EA229BD9}" dt="2023-08-15T05:48:27.583" v="190" actId="47"/>
        <pc:sldMkLst>
          <pc:docMk/>
          <pc:sldMk cId="717170196" sldId="2570"/>
        </pc:sldMkLst>
        <pc:spChg chg="add">
          <ac:chgData name="John Kedar" userId="916c867986176f9e" providerId="LiveId" clId="{3A6DD715-6AB0-4CC8-A7B1-7872EA229BD9}" dt="2023-08-15T05:47:03.347" v="121" actId="22"/>
          <ac:spMkLst>
            <pc:docMk/>
            <pc:sldMk cId="717170196" sldId="2570"/>
            <ac:spMk id="7" creationId="{D4E61109-0834-2BEB-D95A-E38D2C2615A4}"/>
          </ac:spMkLst>
        </pc:spChg>
        <pc:spChg chg="del mod">
          <ac:chgData name="John Kedar" userId="916c867986176f9e" providerId="LiveId" clId="{3A6DD715-6AB0-4CC8-A7B1-7872EA229BD9}" dt="2023-08-15T05:46:55.285" v="119" actId="478"/>
          <ac:spMkLst>
            <pc:docMk/>
            <pc:sldMk cId="717170196" sldId="2570"/>
            <ac:spMk id="29" creationId="{07B2A88C-1575-48ED-A0C4-BF91CE05DBCB}"/>
          </ac:spMkLst>
        </pc:spChg>
        <pc:grpChg chg="del">
          <ac:chgData name="John Kedar" userId="916c867986176f9e" providerId="LiveId" clId="{3A6DD715-6AB0-4CC8-A7B1-7872EA229BD9}" dt="2023-08-15T05:46:58.513" v="120" actId="478"/>
          <ac:grpSpMkLst>
            <pc:docMk/>
            <pc:sldMk cId="717170196" sldId="2570"/>
            <ac:grpSpMk id="2" creationId="{F2D5999E-5462-898C-EACA-744E83514749}"/>
          </ac:grpSpMkLst>
        </pc:grpChg>
      </pc:sldChg>
      <pc:sldChg chg="addSp delSp modSp mod">
        <pc:chgData name="John Kedar" userId="916c867986176f9e" providerId="LiveId" clId="{3A6DD715-6AB0-4CC8-A7B1-7872EA229BD9}" dt="2023-08-15T05:49:24.817" v="235" actId="6549"/>
        <pc:sldMkLst>
          <pc:docMk/>
          <pc:sldMk cId="2560981631" sldId="2571"/>
        </pc:sldMkLst>
        <pc:spChg chg="mod">
          <ac:chgData name="John Kedar" userId="916c867986176f9e" providerId="LiveId" clId="{3A6DD715-6AB0-4CC8-A7B1-7872EA229BD9}" dt="2023-08-15T05:49:24.817" v="235" actId="6549"/>
          <ac:spMkLst>
            <pc:docMk/>
            <pc:sldMk cId="2560981631" sldId="2571"/>
            <ac:spMk id="2" creationId="{A4186D7B-D198-61AC-31CC-44D6BF1FA997}"/>
          </ac:spMkLst>
        </pc:spChg>
        <pc:spChg chg="del">
          <ac:chgData name="John Kedar" userId="916c867986176f9e" providerId="LiveId" clId="{3A6DD715-6AB0-4CC8-A7B1-7872EA229BD9}" dt="2023-08-15T05:43:49.882" v="82" actId="478"/>
          <ac:spMkLst>
            <pc:docMk/>
            <pc:sldMk cId="2560981631" sldId="2571"/>
            <ac:spMk id="3" creationId="{FDC0F315-8505-B176-627C-B9FCFEAE1F34}"/>
          </ac:spMkLst>
        </pc:spChg>
        <pc:spChg chg="add mod">
          <ac:chgData name="John Kedar" userId="916c867986176f9e" providerId="LiveId" clId="{3A6DD715-6AB0-4CC8-A7B1-7872EA229BD9}" dt="2023-08-15T05:45:12.340" v="97" actId="6549"/>
          <ac:spMkLst>
            <pc:docMk/>
            <pc:sldMk cId="2560981631" sldId="2571"/>
            <ac:spMk id="8" creationId="{26889087-E4DC-8897-3322-E3A8D305481C}"/>
          </ac:spMkLst>
        </pc:spChg>
        <pc:spChg chg="del">
          <ac:chgData name="John Kedar" userId="916c867986176f9e" providerId="LiveId" clId="{3A6DD715-6AB0-4CC8-A7B1-7872EA229BD9}" dt="2023-08-15T05:43:47.643" v="81" actId="478"/>
          <ac:spMkLst>
            <pc:docMk/>
            <pc:sldMk cId="2560981631" sldId="2571"/>
            <ac:spMk id="9" creationId="{E52D7768-4A9B-BF95-5CCC-4DE5A9069DC5}"/>
          </ac:spMkLst>
        </pc:spChg>
      </pc:sldChg>
      <pc:sldChg chg="modSp mod">
        <pc:chgData name="John Kedar" userId="916c867986176f9e" providerId="LiveId" clId="{3A6DD715-6AB0-4CC8-A7B1-7872EA229BD9}" dt="2023-08-15T05:49:42.093" v="236" actId="948"/>
        <pc:sldMkLst>
          <pc:docMk/>
          <pc:sldMk cId="1770980940" sldId="2572"/>
        </pc:sldMkLst>
        <pc:spChg chg="mod">
          <ac:chgData name="John Kedar" userId="916c867986176f9e" providerId="LiveId" clId="{3A6DD715-6AB0-4CC8-A7B1-7872EA229BD9}" dt="2023-08-15T05:48:24.355" v="189" actId="20577"/>
          <ac:spMkLst>
            <pc:docMk/>
            <pc:sldMk cId="1770980940" sldId="2572"/>
            <ac:spMk id="2" creationId="{A4186D7B-D198-61AC-31CC-44D6BF1FA997}"/>
          </ac:spMkLst>
        </pc:spChg>
        <pc:spChg chg="mod">
          <ac:chgData name="John Kedar" userId="916c867986176f9e" providerId="LiveId" clId="{3A6DD715-6AB0-4CC8-A7B1-7872EA229BD9}" dt="2023-08-15T05:49:42.093" v="236" actId="948"/>
          <ac:spMkLst>
            <pc:docMk/>
            <pc:sldMk cId="1770980940" sldId="2572"/>
            <ac:spMk id="8" creationId="{26889087-E4DC-8897-3322-E3A8D305481C}"/>
          </ac:spMkLst>
        </pc:spChg>
      </pc:sldChg>
      <pc:sldChg chg="del">
        <pc:chgData name="John Kedar" userId="916c867986176f9e" providerId="LiveId" clId="{3A6DD715-6AB0-4CC8-A7B1-7872EA229BD9}" dt="2023-08-15T05:31:05.304" v="3" actId="47"/>
        <pc:sldMkLst>
          <pc:docMk/>
          <pc:sldMk cId="3199805421" sldId="2594"/>
        </pc:sldMkLst>
      </pc:sldChg>
      <pc:sldChg chg="del">
        <pc:chgData name="John Kedar" userId="916c867986176f9e" providerId="LiveId" clId="{3A6DD715-6AB0-4CC8-A7B1-7872EA229BD9}" dt="2023-08-15T05:31:06.559" v="8" actId="47"/>
        <pc:sldMkLst>
          <pc:docMk/>
          <pc:sldMk cId="33575066" sldId="2622"/>
        </pc:sldMkLst>
      </pc:sldChg>
      <pc:sldChg chg="del">
        <pc:chgData name="John Kedar" userId="916c867986176f9e" providerId="LiveId" clId="{3A6DD715-6AB0-4CC8-A7B1-7872EA229BD9}" dt="2023-08-15T05:31:06.724" v="10" actId="47"/>
        <pc:sldMkLst>
          <pc:docMk/>
          <pc:sldMk cId="2107821297" sldId="2824"/>
        </pc:sldMkLst>
      </pc:sldChg>
      <pc:sldChg chg="del">
        <pc:chgData name="John Kedar" userId="916c867986176f9e" providerId="LiveId" clId="{3A6DD715-6AB0-4CC8-A7B1-7872EA229BD9}" dt="2023-08-15T05:31:04.965" v="2" actId="47"/>
        <pc:sldMkLst>
          <pc:docMk/>
          <pc:sldMk cId="3230100414" sldId="2825"/>
        </pc:sldMkLst>
      </pc:sldChg>
      <pc:sldChg chg="del">
        <pc:chgData name="John Kedar" userId="916c867986176f9e" providerId="LiveId" clId="{3A6DD715-6AB0-4CC8-A7B1-7872EA229BD9}" dt="2023-08-15T05:31:06.211" v="7" actId="47"/>
        <pc:sldMkLst>
          <pc:docMk/>
          <pc:sldMk cId="3454172797" sldId="2826"/>
        </pc:sldMkLst>
      </pc:sldChg>
      <pc:sldChg chg="del">
        <pc:chgData name="John Kedar" userId="916c867986176f9e" providerId="LiveId" clId="{3A6DD715-6AB0-4CC8-A7B1-7872EA229BD9}" dt="2023-08-15T05:31:05.865" v="5" actId="47"/>
        <pc:sldMkLst>
          <pc:docMk/>
          <pc:sldMk cId="1717966495" sldId="2828"/>
        </pc:sldMkLst>
      </pc:sldChg>
      <pc:sldChg chg="del">
        <pc:chgData name="John Kedar" userId="916c867986176f9e" providerId="LiveId" clId="{3A6DD715-6AB0-4CC8-A7B1-7872EA229BD9}" dt="2023-08-15T05:31:05.680" v="4" actId="47"/>
        <pc:sldMkLst>
          <pc:docMk/>
          <pc:sldMk cId="2433852684" sldId="2829"/>
        </pc:sldMkLst>
      </pc:sldChg>
      <pc:sldChg chg="del">
        <pc:chgData name="John Kedar" userId="916c867986176f9e" providerId="LiveId" clId="{3A6DD715-6AB0-4CC8-A7B1-7872EA229BD9}" dt="2023-08-15T05:31:06.040" v="6" actId="47"/>
        <pc:sldMkLst>
          <pc:docMk/>
          <pc:sldMk cId="2198642202" sldId="2832"/>
        </pc:sldMkLst>
      </pc:sldChg>
      <pc:sldChg chg="del">
        <pc:chgData name="John Kedar" userId="916c867986176f9e" providerId="LiveId" clId="{3A6DD715-6AB0-4CC8-A7B1-7872EA229BD9}" dt="2023-08-15T05:31:07.128" v="11" actId="47"/>
        <pc:sldMkLst>
          <pc:docMk/>
          <pc:sldMk cId="2265997833" sldId="2837"/>
        </pc:sldMkLst>
      </pc:sldChg>
      <pc:sldChg chg="del">
        <pc:chgData name="John Kedar" userId="916c867986176f9e" providerId="LiveId" clId="{3A6DD715-6AB0-4CC8-A7B1-7872EA229BD9}" dt="2023-08-15T05:31:04.027" v="1" actId="47"/>
        <pc:sldMkLst>
          <pc:docMk/>
          <pc:sldMk cId="3621940781" sldId="2838"/>
        </pc:sldMkLst>
      </pc:sldChg>
      <pc:sldMasterChg chg="del delSldLayout">
        <pc:chgData name="John Kedar" userId="916c867986176f9e" providerId="LiveId" clId="{3A6DD715-6AB0-4CC8-A7B1-7872EA229BD9}" dt="2023-08-15T05:31:19.205" v="19" actId="47"/>
        <pc:sldMasterMkLst>
          <pc:docMk/>
          <pc:sldMasterMk cId="3116497228" sldId="2147483686"/>
        </pc:sldMasterMkLst>
        <pc:sldLayoutChg chg="del">
          <pc:chgData name="John Kedar" userId="916c867986176f9e" providerId="LiveId" clId="{3A6DD715-6AB0-4CC8-A7B1-7872EA229BD9}" dt="2023-08-15T05:31:19.205" v="19" actId="47"/>
          <pc:sldLayoutMkLst>
            <pc:docMk/>
            <pc:sldMasterMk cId="3116497228" sldId="2147483686"/>
            <pc:sldLayoutMk cId="27948876" sldId="2147483687"/>
          </pc:sldLayoutMkLst>
        </pc:sldLayoutChg>
        <pc:sldLayoutChg chg="del">
          <pc:chgData name="John Kedar" userId="916c867986176f9e" providerId="LiveId" clId="{3A6DD715-6AB0-4CC8-A7B1-7872EA229BD9}" dt="2023-08-15T05:31:19.205" v="19" actId="47"/>
          <pc:sldLayoutMkLst>
            <pc:docMk/>
            <pc:sldMasterMk cId="3116497228" sldId="2147483686"/>
            <pc:sldLayoutMk cId="974128874" sldId="2147483688"/>
          </pc:sldLayoutMkLst>
        </pc:sldLayoutChg>
        <pc:sldLayoutChg chg="del">
          <pc:chgData name="John Kedar" userId="916c867986176f9e" providerId="LiveId" clId="{3A6DD715-6AB0-4CC8-A7B1-7872EA229BD9}" dt="2023-08-15T05:31:19.205" v="19" actId="47"/>
          <pc:sldLayoutMkLst>
            <pc:docMk/>
            <pc:sldMasterMk cId="3116497228" sldId="2147483686"/>
            <pc:sldLayoutMk cId="4223917172" sldId="2147483689"/>
          </pc:sldLayoutMkLst>
        </pc:sldLayoutChg>
        <pc:sldLayoutChg chg="del">
          <pc:chgData name="John Kedar" userId="916c867986176f9e" providerId="LiveId" clId="{3A6DD715-6AB0-4CC8-A7B1-7872EA229BD9}" dt="2023-08-15T05:31:19.205" v="19" actId="47"/>
          <pc:sldLayoutMkLst>
            <pc:docMk/>
            <pc:sldMasterMk cId="3116497228" sldId="2147483686"/>
            <pc:sldLayoutMk cId="2664597360" sldId="2147483690"/>
          </pc:sldLayoutMkLst>
        </pc:sldLayoutChg>
        <pc:sldLayoutChg chg="del">
          <pc:chgData name="John Kedar" userId="916c867986176f9e" providerId="LiveId" clId="{3A6DD715-6AB0-4CC8-A7B1-7872EA229BD9}" dt="2023-08-15T05:31:19.205" v="19" actId="47"/>
          <pc:sldLayoutMkLst>
            <pc:docMk/>
            <pc:sldMasterMk cId="3116497228" sldId="2147483686"/>
            <pc:sldLayoutMk cId="1734961882" sldId="2147483691"/>
          </pc:sldLayoutMkLst>
        </pc:sldLayoutChg>
        <pc:sldLayoutChg chg="del">
          <pc:chgData name="John Kedar" userId="916c867986176f9e" providerId="LiveId" clId="{3A6DD715-6AB0-4CC8-A7B1-7872EA229BD9}" dt="2023-08-15T05:31:19.205" v="19" actId="47"/>
          <pc:sldLayoutMkLst>
            <pc:docMk/>
            <pc:sldMasterMk cId="3116497228" sldId="2147483686"/>
            <pc:sldLayoutMk cId="3910574831" sldId="2147483692"/>
          </pc:sldLayoutMkLst>
        </pc:sldLayoutChg>
        <pc:sldLayoutChg chg="del">
          <pc:chgData name="John Kedar" userId="916c867986176f9e" providerId="LiveId" clId="{3A6DD715-6AB0-4CC8-A7B1-7872EA229BD9}" dt="2023-08-15T05:31:19.205" v="19" actId="47"/>
          <pc:sldLayoutMkLst>
            <pc:docMk/>
            <pc:sldMasterMk cId="3116497228" sldId="2147483686"/>
            <pc:sldLayoutMk cId="2832366898" sldId="2147483693"/>
          </pc:sldLayoutMkLst>
        </pc:sldLayoutChg>
        <pc:sldLayoutChg chg="del">
          <pc:chgData name="John Kedar" userId="916c867986176f9e" providerId="LiveId" clId="{3A6DD715-6AB0-4CC8-A7B1-7872EA229BD9}" dt="2023-08-15T05:31:19.205" v="19" actId="47"/>
          <pc:sldLayoutMkLst>
            <pc:docMk/>
            <pc:sldMasterMk cId="3116497228" sldId="2147483686"/>
            <pc:sldLayoutMk cId="2120945197" sldId="2147483694"/>
          </pc:sldLayoutMkLst>
        </pc:sldLayoutChg>
        <pc:sldLayoutChg chg="del">
          <pc:chgData name="John Kedar" userId="916c867986176f9e" providerId="LiveId" clId="{3A6DD715-6AB0-4CC8-A7B1-7872EA229BD9}" dt="2023-08-15T05:31:19.205" v="19" actId="47"/>
          <pc:sldLayoutMkLst>
            <pc:docMk/>
            <pc:sldMasterMk cId="3116497228" sldId="2147483686"/>
            <pc:sldLayoutMk cId="3555892518" sldId="2147483695"/>
          </pc:sldLayoutMkLst>
        </pc:sldLayoutChg>
        <pc:sldLayoutChg chg="del">
          <pc:chgData name="John Kedar" userId="916c867986176f9e" providerId="LiveId" clId="{3A6DD715-6AB0-4CC8-A7B1-7872EA229BD9}" dt="2023-08-15T05:31:19.205" v="19" actId="47"/>
          <pc:sldLayoutMkLst>
            <pc:docMk/>
            <pc:sldMasterMk cId="3116497228" sldId="2147483686"/>
            <pc:sldLayoutMk cId="2273841378" sldId="2147483696"/>
          </pc:sldLayoutMkLst>
        </pc:sldLayoutChg>
        <pc:sldLayoutChg chg="del">
          <pc:chgData name="John Kedar" userId="916c867986176f9e" providerId="LiveId" clId="{3A6DD715-6AB0-4CC8-A7B1-7872EA229BD9}" dt="2023-08-15T05:31:19.205" v="19" actId="47"/>
          <pc:sldLayoutMkLst>
            <pc:docMk/>
            <pc:sldMasterMk cId="3116497228" sldId="2147483686"/>
            <pc:sldLayoutMk cId="1600682512" sldId="2147483697"/>
          </pc:sldLayoutMkLst>
        </pc:sldLayoutChg>
      </pc:sldMasterChg>
      <pc:sldMasterChg chg="del delSldLayout">
        <pc:chgData name="John Kedar" userId="916c867986176f9e" providerId="LiveId" clId="{3A6DD715-6AB0-4CC8-A7B1-7872EA229BD9}" dt="2023-08-15T05:31:06.724" v="10" actId="47"/>
        <pc:sldMasterMkLst>
          <pc:docMk/>
          <pc:sldMasterMk cId="3252633870" sldId="2147483698"/>
        </pc:sldMasterMkLst>
        <pc:sldLayoutChg chg="del">
          <pc:chgData name="John Kedar" userId="916c867986176f9e" providerId="LiveId" clId="{3A6DD715-6AB0-4CC8-A7B1-7872EA229BD9}" dt="2023-08-15T05:31:06.724" v="10" actId="47"/>
          <pc:sldLayoutMkLst>
            <pc:docMk/>
            <pc:sldMasterMk cId="3252633870" sldId="2147483698"/>
            <pc:sldLayoutMk cId="3627311407" sldId="2147483699"/>
          </pc:sldLayoutMkLst>
        </pc:sldLayoutChg>
        <pc:sldLayoutChg chg="del">
          <pc:chgData name="John Kedar" userId="916c867986176f9e" providerId="LiveId" clId="{3A6DD715-6AB0-4CC8-A7B1-7872EA229BD9}" dt="2023-08-15T05:31:06.724" v="10" actId="47"/>
          <pc:sldLayoutMkLst>
            <pc:docMk/>
            <pc:sldMasterMk cId="3252633870" sldId="2147483698"/>
            <pc:sldLayoutMk cId="4180848508" sldId="2147483700"/>
          </pc:sldLayoutMkLst>
        </pc:sldLayoutChg>
        <pc:sldLayoutChg chg="del">
          <pc:chgData name="John Kedar" userId="916c867986176f9e" providerId="LiveId" clId="{3A6DD715-6AB0-4CC8-A7B1-7872EA229BD9}" dt="2023-08-15T05:31:06.724" v="10" actId="47"/>
          <pc:sldLayoutMkLst>
            <pc:docMk/>
            <pc:sldMasterMk cId="3252633870" sldId="2147483698"/>
            <pc:sldLayoutMk cId="751097912" sldId="2147483701"/>
          </pc:sldLayoutMkLst>
        </pc:sldLayoutChg>
        <pc:sldLayoutChg chg="del">
          <pc:chgData name="John Kedar" userId="916c867986176f9e" providerId="LiveId" clId="{3A6DD715-6AB0-4CC8-A7B1-7872EA229BD9}" dt="2023-08-15T05:31:06.724" v="10" actId="47"/>
          <pc:sldLayoutMkLst>
            <pc:docMk/>
            <pc:sldMasterMk cId="3252633870" sldId="2147483698"/>
            <pc:sldLayoutMk cId="1797528393" sldId="2147483702"/>
          </pc:sldLayoutMkLst>
        </pc:sldLayoutChg>
        <pc:sldLayoutChg chg="del">
          <pc:chgData name="John Kedar" userId="916c867986176f9e" providerId="LiveId" clId="{3A6DD715-6AB0-4CC8-A7B1-7872EA229BD9}" dt="2023-08-15T05:31:06.724" v="10" actId="47"/>
          <pc:sldLayoutMkLst>
            <pc:docMk/>
            <pc:sldMasterMk cId="3252633870" sldId="2147483698"/>
            <pc:sldLayoutMk cId="1747786258" sldId="2147483703"/>
          </pc:sldLayoutMkLst>
        </pc:sldLayoutChg>
        <pc:sldLayoutChg chg="del">
          <pc:chgData name="John Kedar" userId="916c867986176f9e" providerId="LiveId" clId="{3A6DD715-6AB0-4CC8-A7B1-7872EA229BD9}" dt="2023-08-15T05:31:06.724" v="10" actId="47"/>
          <pc:sldLayoutMkLst>
            <pc:docMk/>
            <pc:sldMasterMk cId="3252633870" sldId="2147483698"/>
            <pc:sldLayoutMk cId="563169468" sldId="2147483704"/>
          </pc:sldLayoutMkLst>
        </pc:sldLayoutChg>
        <pc:sldLayoutChg chg="del">
          <pc:chgData name="John Kedar" userId="916c867986176f9e" providerId="LiveId" clId="{3A6DD715-6AB0-4CC8-A7B1-7872EA229BD9}" dt="2023-08-15T05:31:06.724" v="10" actId="47"/>
          <pc:sldLayoutMkLst>
            <pc:docMk/>
            <pc:sldMasterMk cId="3252633870" sldId="2147483698"/>
            <pc:sldLayoutMk cId="1350305967" sldId="2147483705"/>
          </pc:sldLayoutMkLst>
        </pc:sldLayoutChg>
        <pc:sldLayoutChg chg="del">
          <pc:chgData name="John Kedar" userId="916c867986176f9e" providerId="LiveId" clId="{3A6DD715-6AB0-4CC8-A7B1-7872EA229BD9}" dt="2023-08-15T05:31:06.724" v="10" actId="47"/>
          <pc:sldLayoutMkLst>
            <pc:docMk/>
            <pc:sldMasterMk cId="3252633870" sldId="2147483698"/>
            <pc:sldLayoutMk cId="2273056848" sldId="2147483706"/>
          </pc:sldLayoutMkLst>
        </pc:sldLayoutChg>
        <pc:sldLayoutChg chg="del">
          <pc:chgData name="John Kedar" userId="916c867986176f9e" providerId="LiveId" clId="{3A6DD715-6AB0-4CC8-A7B1-7872EA229BD9}" dt="2023-08-15T05:31:06.724" v="10" actId="47"/>
          <pc:sldLayoutMkLst>
            <pc:docMk/>
            <pc:sldMasterMk cId="3252633870" sldId="2147483698"/>
            <pc:sldLayoutMk cId="2503782323" sldId="2147483707"/>
          </pc:sldLayoutMkLst>
        </pc:sldLayoutChg>
        <pc:sldLayoutChg chg="del">
          <pc:chgData name="John Kedar" userId="916c867986176f9e" providerId="LiveId" clId="{3A6DD715-6AB0-4CC8-A7B1-7872EA229BD9}" dt="2023-08-15T05:31:06.724" v="10" actId="47"/>
          <pc:sldLayoutMkLst>
            <pc:docMk/>
            <pc:sldMasterMk cId="3252633870" sldId="2147483698"/>
            <pc:sldLayoutMk cId="2703991212" sldId="2147483708"/>
          </pc:sldLayoutMkLst>
        </pc:sldLayoutChg>
        <pc:sldLayoutChg chg="del">
          <pc:chgData name="John Kedar" userId="916c867986176f9e" providerId="LiveId" clId="{3A6DD715-6AB0-4CC8-A7B1-7872EA229BD9}" dt="2023-08-15T05:31:06.724" v="10" actId="47"/>
          <pc:sldLayoutMkLst>
            <pc:docMk/>
            <pc:sldMasterMk cId="3252633870" sldId="2147483698"/>
            <pc:sldLayoutMk cId="3096949038" sldId="2147483709"/>
          </pc:sldLayoutMkLst>
        </pc:sldLayoutChg>
        <pc:sldLayoutChg chg="del">
          <pc:chgData name="John Kedar" userId="916c867986176f9e" providerId="LiveId" clId="{3A6DD715-6AB0-4CC8-A7B1-7872EA229BD9}" dt="2023-08-15T05:31:06.559" v="8" actId="47"/>
          <pc:sldLayoutMkLst>
            <pc:docMk/>
            <pc:sldMasterMk cId="3252633870" sldId="2147483698"/>
            <pc:sldLayoutMk cId="269300900" sldId="2147483710"/>
          </pc:sldLayoutMkLst>
        </pc:sldLayoutChg>
        <pc:sldLayoutChg chg="del">
          <pc:chgData name="John Kedar" userId="916c867986176f9e" providerId="LiveId" clId="{3A6DD715-6AB0-4CC8-A7B1-7872EA229BD9}" dt="2023-08-15T05:31:06.605" v="9" actId="47"/>
          <pc:sldLayoutMkLst>
            <pc:docMk/>
            <pc:sldMasterMk cId="3252633870" sldId="2147483698"/>
            <pc:sldLayoutMk cId="1301816332" sldId="2147483711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FE62BD-E6D8-4D25-80D8-535A6B738E82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087E62A-E2B2-4DA3-B559-88E4B2E5EE22}">
      <dgm:prSet phldrT="[Text]"/>
      <dgm:spPr/>
      <dgm:t>
        <a:bodyPr/>
        <a:lstStyle/>
        <a:p>
          <a:r>
            <a:rPr lang="en-GB" dirty="0"/>
            <a:t>  </a:t>
          </a:r>
        </a:p>
      </dgm:t>
    </dgm:pt>
    <dgm:pt modelId="{EEBC985A-0A7E-40D8-B60A-DC11DC120E1D}" type="parTrans" cxnId="{3CB5F77A-2B7D-49C2-B54D-7C61466083EF}">
      <dgm:prSet/>
      <dgm:spPr/>
      <dgm:t>
        <a:bodyPr/>
        <a:lstStyle/>
        <a:p>
          <a:endParaRPr lang="en-GB"/>
        </a:p>
      </dgm:t>
    </dgm:pt>
    <dgm:pt modelId="{17CF700A-3A55-494E-B24E-87A609FE352C}" type="sibTrans" cxnId="{3CB5F77A-2B7D-49C2-B54D-7C61466083EF}">
      <dgm:prSet/>
      <dgm:spPr>
        <a:noFill/>
      </dgm:spPr>
      <dgm:t>
        <a:bodyPr/>
        <a:lstStyle/>
        <a:p>
          <a:endParaRPr lang="en-GB"/>
        </a:p>
      </dgm:t>
    </dgm:pt>
    <dgm:pt modelId="{AFC9D57A-699C-4CCF-A80C-099493DF6514}">
      <dgm:prSet phldrT="[Text]"/>
      <dgm:spPr/>
      <dgm:t>
        <a:bodyPr/>
        <a:lstStyle/>
        <a:p>
          <a:r>
            <a:rPr lang="en-GB" dirty="0"/>
            <a:t>  </a:t>
          </a:r>
        </a:p>
      </dgm:t>
    </dgm:pt>
    <dgm:pt modelId="{FBC159A4-34C2-4BC7-96DC-37F6768F6951}" type="parTrans" cxnId="{00EFB2A2-8030-49EB-8C54-D620A81667EE}">
      <dgm:prSet/>
      <dgm:spPr/>
      <dgm:t>
        <a:bodyPr/>
        <a:lstStyle/>
        <a:p>
          <a:endParaRPr lang="en-GB"/>
        </a:p>
      </dgm:t>
    </dgm:pt>
    <dgm:pt modelId="{92832127-6E30-478B-9D32-6D58C7DF3E73}" type="sibTrans" cxnId="{00EFB2A2-8030-49EB-8C54-D620A81667EE}">
      <dgm:prSet/>
      <dgm:spPr>
        <a:noFill/>
      </dgm:spPr>
      <dgm:t>
        <a:bodyPr/>
        <a:lstStyle/>
        <a:p>
          <a:endParaRPr lang="en-GB"/>
        </a:p>
      </dgm:t>
    </dgm:pt>
    <dgm:pt modelId="{45CD40BA-F4AC-44E8-B6A0-AD9DFC4D893A}">
      <dgm:prSet phldrT="[Text]"/>
      <dgm:spPr/>
      <dgm:t>
        <a:bodyPr/>
        <a:lstStyle/>
        <a:p>
          <a:r>
            <a:rPr lang="en-GB" dirty="0"/>
            <a:t> </a:t>
          </a:r>
        </a:p>
      </dgm:t>
    </dgm:pt>
    <dgm:pt modelId="{0F2256D4-54A2-4CFC-A0AB-9DDE9229CAB7}" type="parTrans" cxnId="{1A92365C-954F-4FF0-A31E-DE381077BBB6}">
      <dgm:prSet/>
      <dgm:spPr/>
      <dgm:t>
        <a:bodyPr/>
        <a:lstStyle/>
        <a:p>
          <a:endParaRPr lang="en-GB"/>
        </a:p>
      </dgm:t>
    </dgm:pt>
    <dgm:pt modelId="{A5BEDC6F-9784-40B3-865C-50BD4CB625E4}" type="sibTrans" cxnId="{1A92365C-954F-4FF0-A31E-DE381077BBB6}">
      <dgm:prSet/>
      <dgm:spPr>
        <a:noFill/>
      </dgm:spPr>
      <dgm:t>
        <a:bodyPr/>
        <a:lstStyle/>
        <a:p>
          <a:endParaRPr lang="en-GB"/>
        </a:p>
      </dgm:t>
    </dgm:pt>
    <dgm:pt modelId="{455C58A9-C6D5-4723-84D4-BC4CC8428AC7}">
      <dgm:prSet phldrT="[Text]"/>
      <dgm:spPr/>
      <dgm:t>
        <a:bodyPr/>
        <a:lstStyle/>
        <a:p>
          <a:r>
            <a:rPr lang="en-GB" dirty="0"/>
            <a:t> </a:t>
          </a:r>
        </a:p>
      </dgm:t>
    </dgm:pt>
    <dgm:pt modelId="{BB928C8B-591B-451E-B7D7-034C9E537113}" type="parTrans" cxnId="{237AF9E6-B26F-4BC5-8C35-B4C953DAD988}">
      <dgm:prSet/>
      <dgm:spPr/>
      <dgm:t>
        <a:bodyPr/>
        <a:lstStyle/>
        <a:p>
          <a:endParaRPr lang="en-GB"/>
        </a:p>
      </dgm:t>
    </dgm:pt>
    <dgm:pt modelId="{AA67B805-B070-47B0-8516-4B7B430D55EE}" type="sibTrans" cxnId="{237AF9E6-B26F-4BC5-8C35-B4C953DAD988}">
      <dgm:prSet/>
      <dgm:spPr>
        <a:noFill/>
      </dgm:spPr>
      <dgm:t>
        <a:bodyPr/>
        <a:lstStyle/>
        <a:p>
          <a:endParaRPr lang="en-GB"/>
        </a:p>
      </dgm:t>
    </dgm:pt>
    <dgm:pt modelId="{9FD2ADB1-6964-44A5-9B13-36FB4F85B700}">
      <dgm:prSet phldrT="[Text]"/>
      <dgm:spPr/>
      <dgm:t>
        <a:bodyPr/>
        <a:lstStyle/>
        <a:p>
          <a:r>
            <a:rPr lang="en-GB" dirty="0"/>
            <a:t> </a:t>
          </a:r>
        </a:p>
      </dgm:t>
    </dgm:pt>
    <dgm:pt modelId="{73A6FF09-9A12-4E3F-8692-54B238AFEFF7}" type="parTrans" cxnId="{F8D4377E-5305-47BD-B2D3-2981F0DE2CE3}">
      <dgm:prSet/>
      <dgm:spPr/>
      <dgm:t>
        <a:bodyPr/>
        <a:lstStyle/>
        <a:p>
          <a:endParaRPr lang="en-GB"/>
        </a:p>
      </dgm:t>
    </dgm:pt>
    <dgm:pt modelId="{DE831019-F388-4E99-BE23-04879C059395}" type="sibTrans" cxnId="{F8D4377E-5305-47BD-B2D3-2981F0DE2CE3}">
      <dgm:prSet/>
      <dgm:spPr>
        <a:noFill/>
      </dgm:spPr>
      <dgm:t>
        <a:bodyPr/>
        <a:lstStyle/>
        <a:p>
          <a:endParaRPr lang="en-GB"/>
        </a:p>
      </dgm:t>
    </dgm:pt>
    <dgm:pt modelId="{1A1065D9-52B8-42C6-9631-664A77F5BE89}" type="pres">
      <dgm:prSet presAssocID="{4DFE62BD-E6D8-4D25-80D8-535A6B738E82}" presName="cycle" presStyleCnt="0">
        <dgm:presLayoutVars>
          <dgm:dir/>
          <dgm:resizeHandles val="exact"/>
        </dgm:presLayoutVars>
      </dgm:prSet>
      <dgm:spPr/>
    </dgm:pt>
    <dgm:pt modelId="{9A29AC9D-3273-4454-BE27-39C6680FB885}" type="pres">
      <dgm:prSet presAssocID="{B087E62A-E2B2-4DA3-B559-88E4B2E5EE22}" presName="dummy" presStyleCnt="0"/>
      <dgm:spPr/>
    </dgm:pt>
    <dgm:pt modelId="{86CB3D42-A59D-4EE4-A8EB-41DDBA12335C}" type="pres">
      <dgm:prSet presAssocID="{B087E62A-E2B2-4DA3-B559-88E4B2E5EE22}" presName="node" presStyleLbl="revTx" presStyleIdx="0" presStyleCnt="5">
        <dgm:presLayoutVars>
          <dgm:bulletEnabled val="1"/>
        </dgm:presLayoutVars>
      </dgm:prSet>
      <dgm:spPr/>
    </dgm:pt>
    <dgm:pt modelId="{EA220434-F872-4B07-874F-2C82DABBB1DF}" type="pres">
      <dgm:prSet presAssocID="{17CF700A-3A55-494E-B24E-87A609FE352C}" presName="sibTrans" presStyleLbl="node1" presStyleIdx="0" presStyleCnt="5"/>
      <dgm:spPr/>
    </dgm:pt>
    <dgm:pt modelId="{F7204BEA-E027-4626-8C83-209C6E13357E}" type="pres">
      <dgm:prSet presAssocID="{AFC9D57A-699C-4CCF-A80C-099493DF6514}" presName="dummy" presStyleCnt="0"/>
      <dgm:spPr/>
    </dgm:pt>
    <dgm:pt modelId="{D1EAEBC1-A0D7-4F37-8C7F-9DDDC6867D65}" type="pres">
      <dgm:prSet presAssocID="{AFC9D57A-699C-4CCF-A80C-099493DF6514}" presName="node" presStyleLbl="revTx" presStyleIdx="1" presStyleCnt="5">
        <dgm:presLayoutVars>
          <dgm:bulletEnabled val="1"/>
        </dgm:presLayoutVars>
      </dgm:prSet>
      <dgm:spPr/>
    </dgm:pt>
    <dgm:pt modelId="{704AEB0C-F177-430B-8937-A6D09C3DDE4C}" type="pres">
      <dgm:prSet presAssocID="{92832127-6E30-478B-9D32-6D58C7DF3E73}" presName="sibTrans" presStyleLbl="node1" presStyleIdx="1" presStyleCnt="5"/>
      <dgm:spPr/>
    </dgm:pt>
    <dgm:pt modelId="{647F24F2-34FE-4A98-A59F-E6FAC01EE164}" type="pres">
      <dgm:prSet presAssocID="{45CD40BA-F4AC-44E8-B6A0-AD9DFC4D893A}" presName="dummy" presStyleCnt="0"/>
      <dgm:spPr/>
    </dgm:pt>
    <dgm:pt modelId="{BB1F2007-D672-42A1-B7B9-D8214900D405}" type="pres">
      <dgm:prSet presAssocID="{45CD40BA-F4AC-44E8-B6A0-AD9DFC4D893A}" presName="node" presStyleLbl="revTx" presStyleIdx="2" presStyleCnt="5">
        <dgm:presLayoutVars>
          <dgm:bulletEnabled val="1"/>
        </dgm:presLayoutVars>
      </dgm:prSet>
      <dgm:spPr/>
    </dgm:pt>
    <dgm:pt modelId="{932A6926-069F-4987-988B-8A9EE38FD310}" type="pres">
      <dgm:prSet presAssocID="{A5BEDC6F-9784-40B3-865C-50BD4CB625E4}" presName="sibTrans" presStyleLbl="node1" presStyleIdx="2" presStyleCnt="5"/>
      <dgm:spPr/>
    </dgm:pt>
    <dgm:pt modelId="{18D41034-A4B0-4083-A09F-68856600D0DF}" type="pres">
      <dgm:prSet presAssocID="{455C58A9-C6D5-4723-84D4-BC4CC8428AC7}" presName="dummy" presStyleCnt="0"/>
      <dgm:spPr/>
    </dgm:pt>
    <dgm:pt modelId="{0646BA3D-302A-4F58-ACBB-04394EDED1ED}" type="pres">
      <dgm:prSet presAssocID="{455C58A9-C6D5-4723-84D4-BC4CC8428AC7}" presName="node" presStyleLbl="revTx" presStyleIdx="3" presStyleCnt="5">
        <dgm:presLayoutVars>
          <dgm:bulletEnabled val="1"/>
        </dgm:presLayoutVars>
      </dgm:prSet>
      <dgm:spPr/>
    </dgm:pt>
    <dgm:pt modelId="{CCD4F78B-3C6E-4F4D-AA1C-EBC90DEEE741}" type="pres">
      <dgm:prSet presAssocID="{AA67B805-B070-47B0-8516-4B7B430D55EE}" presName="sibTrans" presStyleLbl="node1" presStyleIdx="3" presStyleCnt="5"/>
      <dgm:spPr/>
    </dgm:pt>
    <dgm:pt modelId="{DBFCBC1F-FD34-4E89-91EA-C57D7AA8E40F}" type="pres">
      <dgm:prSet presAssocID="{9FD2ADB1-6964-44A5-9B13-36FB4F85B700}" presName="dummy" presStyleCnt="0"/>
      <dgm:spPr/>
    </dgm:pt>
    <dgm:pt modelId="{9EF0AB38-8553-494B-AF36-14F8EEC44830}" type="pres">
      <dgm:prSet presAssocID="{9FD2ADB1-6964-44A5-9B13-36FB4F85B700}" presName="node" presStyleLbl="revTx" presStyleIdx="4" presStyleCnt="5">
        <dgm:presLayoutVars>
          <dgm:bulletEnabled val="1"/>
        </dgm:presLayoutVars>
      </dgm:prSet>
      <dgm:spPr/>
    </dgm:pt>
    <dgm:pt modelId="{8DB6D5F0-9299-4E54-A886-21C03C1DB065}" type="pres">
      <dgm:prSet presAssocID="{DE831019-F388-4E99-BE23-04879C059395}" presName="sibTrans" presStyleLbl="node1" presStyleIdx="4" presStyleCnt="5"/>
      <dgm:spPr/>
    </dgm:pt>
  </dgm:ptLst>
  <dgm:cxnLst>
    <dgm:cxn modelId="{30AB4015-C7FF-4462-8764-84CB994F4D24}" type="presOf" srcId="{17CF700A-3A55-494E-B24E-87A609FE352C}" destId="{EA220434-F872-4B07-874F-2C82DABBB1DF}" srcOrd="0" destOrd="0" presId="urn:microsoft.com/office/officeart/2005/8/layout/cycle1"/>
    <dgm:cxn modelId="{407F8C19-A73A-44AC-A2B2-A7CC4B60D249}" type="presOf" srcId="{92832127-6E30-478B-9D32-6D58C7DF3E73}" destId="{704AEB0C-F177-430B-8937-A6D09C3DDE4C}" srcOrd="0" destOrd="0" presId="urn:microsoft.com/office/officeart/2005/8/layout/cycle1"/>
    <dgm:cxn modelId="{8B8C241A-9CED-447B-84E4-92C734CB9C13}" type="presOf" srcId="{B087E62A-E2B2-4DA3-B559-88E4B2E5EE22}" destId="{86CB3D42-A59D-4EE4-A8EB-41DDBA12335C}" srcOrd="0" destOrd="0" presId="urn:microsoft.com/office/officeart/2005/8/layout/cycle1"/>
    <dgm:cxn modelId="{7E963A2F-84CA-48F3-A514-56597C2A3F83}" type="presOf" srcId="{AFC9D57A-699C-4CCF-A80C-099493DF6514}" destId="{D1EAEBC1-A0D7-4F37-8C7F-9DDDC6867D65}" srcOrd="0" destOrd="0" presId="urn:microsoft.com/office/officeart/2005/8/layout/cycle1"/>
    <dgm:cxn modelId="{09C99438-CA47-4314-8F7A-9FC35FDB7F7E}" type="presOf" srcId="{9FD2ADB1-6964-44A5-9B13-36FB4F85B700}" destId="{9EF0AB38-8553-494B-AF36-14F8EEC44830}" srcOrd="0" destOrd="0" presId="urn:microsoft.com/office/officeart/2005/8/layout/cycle1"/>
    <dgm:cxn modelId="{936B843D-1A14-4C5C-9CF8-197DFC540B61}" type="presOf" srcId="{455C58A9-C6D5-4723-84D4-BC4CC8428AC7}" destId="{0646BA3D-302A-4F58-ACBB-04394EDED1ED}" srcOrd="0" destOrd="0" presId="urn:microsoft.com/office/officeart/2005/8/layout/cycle1"/>
    <dgm:cxn modelId="{1A92365C-954F-4FF0-A31E-DE381077BBB6}" srcId="{4DFE62BD-E6D8-4D25-80D8-535A6B738E82}" destId="{45CD40BA-F4AC-44E8-B6A0-AD9DFC4D893A}" srcOrd="2" destOrd="0" parTransId="{0F2256D4-54A2-4CFC-A0AB-9DDE9229CAB7}" sibTransId="{A5BEDC6F-9784-40B3-865C-50BD4CB625E4}"/>
    <dgm:cxn modelId="{8D55B569-9F82-4DD8-AC11-2F68460A3F8A}" type="presOf" srcId="{DE831019-F388-4E99-BE23-04879C059395}" destId="{8DB6D5F0-9299-4E54-A886-21C03C1DB065}" srcOrd="0" destOrd="0" presId="urn:microsoft.com/office/officeart/2005/8/layout/cycle1"/>
    <dgm:cxn modelId="{D2763A72-5D76-498E-8F65-28E759DC7DB4}" type="presOf" srcId="{AA67B805-B070-47B0-8516-4B7B430D55EE}" destId="{CCD4F78B-3C6E-4F4D-AA1C-EBC90DEEE741}" srcOrd="0" destOrd="0" presId="urn:microsoft.com/office/officeart/2005/8/layout/cycle1"/>
    <dgm:cxn modelId="{C0856059-E804-49D5-B993-BD778B742B4F}" type="presOf" srcId="{4DFE62BD-E6D8-4D25-80D8-535A6B738E82}" destId="{1A1065D9-52B8-42C6-9631-664A77F5BE89}" srcOrd="0" destOrd="0" presId="urn:microsoft.com/office/officeart/2005/8/layout/cycle1"/>
    <dgm:cxn modelId="{3CB5F77A-2B7D-49C2-B54D-7C61466083EF}" srcId="{4DFE62BD-E6D8-4D25-80D8-535A6B738E82}" destId="{B087E62A-E2B2-4DA3-B559-88E4B2E5EE22}" srcOrd="0" destOrd="0" parTransId="{EEBC985A-0A7E-40D8-B60A-DC11DC120E1D}" sibTransId="{17CF700A-3A55-494E-B24E-87A609FE352C}"/>
    <dgm:cxn modelId="{F8D4377E-5305-47BD-B2D3-2981F0DE2CE3}" srcId="{4DFE62BD-E6D8-4D25-80D8-535A6B738E82}" destId="{9FD2ADB1-6964-44A5-9B13-36FB4F85B700}" srcOrd="4" destOrd="0" parTransId="{73A6FF09-9A12-4E3F-8692-54B238AFEFF7}" sibTransId="{DE831019-F388-4E99-BE23-04879C059395}"/>
    <dgm:cxn modelId="{A12BF482-58D2-4B65-91FF-D9C4CE549901}" type="presOf" srcId="{45CD40BA-F4AC-44E8-B6A0-AD9DFC4D893A}" destId="{BB1F2007-D672-42A1-B7B9-D8214900D405}" srcOrd="0" destOrd="0" presId="urn:microsoft.com/office/officeart/2005/8/layout/cycle1"/>
    <dgm:cxn modelId="{035A068A-B878-438C-A7A2-45933D4F25E1}" type="presOf" srcId="{A5BEDC6F-9784-40B3-865C-50BD4CB625E4}" destId="{932A6926-069F-4987-988B-8A9EE38FD310}" srcOrd="0" destOrd="0" presId="urn:microsoft.com/office/officeart/2005/8/layout/cycle1"/>
    <dgm:cxn modelId="{00EFB2A2-8030-49EB-8C54-D620A81667EE}" srcId="{4DFE62BD-E6D8-4D25-80D8-535A6B738E82}" destId="{AFC9D57A-699C-4CCF-A80C-099493DF6514}" srcOrd="1" destOrd="0" parTransId="{FBC159A4-34C2-4BC7-96DC-37F6768F6951}" sibTransId="{92832127-6E30-478B-9D32-6D58C7DF3E73}"/>
    <dgm:cxn modelId="{237AF9E6-B26F-4BC5-8C35-B4C953DAD988}" srcId="{4DFE62BD-E6D8-4D25-80D8-535A6B738E82}" destId="{455C58A9-C6D5-4723-84D4-BC4CC8428AC7}" srcOrd="3" destOrd="0" parTransId="{BB928C8B-591B-451E-B7D7-034C9E537113}" sibTransId="{AA67B805-B070-47B0-8516-4B7B430D55EE}"/>
    <dgm:cxn modelId="{F5EFEDA6-7941-445E-9483-54BA593AB149}" type="presParOf" srcId="{1A1065D9-52B8-42C6-9631-664A77F5BE89}" destId="{9A29AC9D-3273-4454-BE27-39C6680FB885}" srcOrd="0" destOrd="0" presId="urn:microsoft.com/office/officeart/2005/8/layout/cycle1"/>
    <dgm:cxn modelId="{6F51B881-1229-407F-A80F-0EDE7CCA73C6}" type="presParOf" srcId="{1A1065D9-52B8-42C6-9631-664A77F5BE89}" destId="{86CB3D42-A59D-4EE4-A8EB-41DDBA12335C}" srcOrd="1" destOrd="0" presId="urn:microsoft.com/office/officeart/2005/8/layout/cycle1"/>
    <dgm:cxn modelId="{88121EF5-9992-4A36-85B5-776B190B3D48}" type="presParOf" srcId="{1A1065D9-52B8-42C6-9631-664A77F5BE89}" destId="{EA220434-F872-4B07-874F-2C82DABBB1DF}" srcOrd="2" destOrd="0" presId="urn:microsoft.com/office/officeart/2005/8/layout/cycle1"/>
    <dgm:cxn modelId="{1B7643CE-7EFD-472D-8574-96C0105C4293}" type="presParOf" srcId="{1A1065D9-52B8-42C6-9631-664A77F5BE89}" destId="{F7204BEA-E027-4626-8C83-209C6E13357E}" srcOrd="3" destOrd="0" presId="urn:microsoft.com/office/officeart/2005/8/layout/cycle1"/>
    <dgm:cxn modelId="{01D9B3BE-4137-46E7-A68A-24B173FC8654}" type="presParOf" srcId="{1A1065D9-52B8-42C6-9631-664A77F5BE89}" destId="{D1EAEBC1-A0D7-4F37-8C7F-9DDDC6867D65}" srcOrd="4" destOrd="0" presId="urn:microsoft.com/office/officeart/2005/8/layout/cycle1"/>
    <dgm:cxn modelId="{3E62FAB3-FCAD-49CA-8C4B-14EBA564C1D8}" type="presParOf" srcId="{1A1065D9-52B8-42C6-9631-664A77F5BE89}" destId="{704AEB0C-F177-430B-8937-A6D09C3DDE4C}" srcOrd="5" destOrd="0" presId="urn:microsoft.com/office/officeart/2005/8/layout/cycle1"/>
    <dgm:cxn modelId="{71F8B9D3-AF48-4F70-AEC2-1012ABB7F5ED}" type="presParOf" srcId="{1A1065D9-52B8-42C6-9631-664A77F5BE89}" destId="{647F24F2-34FE-4A98-A59F-E6FAC01EE164}" srcOrd="6" destOrd="0" presId="urn:microsoft.com/office/officeart/2005/8/layout/cycle1"/>
    <dgm:cxn modelId="{C1A7FF1A-4B29-4AFD-837F-AF74D5A902A5}" type="presParOf" srcId="{1A1065D9-52B8-42C6-9631-664A77F5BE89}" destId="{BB1F2007-D672-42A1-B7B9-D8214900D405}" srcOrd="7" destOrd="0" presId="urn:microsoft.com/office/officeart/2005/8/layout/cycle1"/>
    <dgm:cxn modelId="{BDD8180C-11B7-4CC3-BCE1-A507276ED452}" type="presParOf" srcId="{1A1065D9-52B8-42C6-9631-664A77F5BE89}" destId="{932A6926-069F-4987-988B-8A9EE38FD310}" srcOrd="8" destOrd="0" presId="urn:microsoft.com/office/officeart/2005/8/layout/cycle1"/>
    <dgm:cxn modelId="{FE6F1696-F4A5-4C99-811B-97F7801C8258}" type="presParOf" srcId="{1A1065D9-52B8-42C6-9631-664A77F5BE89}" destId="{18D41034-A4B0-4083-A09F-68856600D0DF}" srcOrd="9" destOrd="0" presId="urn:microsoft.com/office/officeart/2005/8/layout/cycle1"/>
    <dgm:cxn modelId="{ADB3C426-AA3D-4083-A455-C2C5F6E11675}" type="presParOf" srcId="{1A1065D9-52B8-42C6-9631-664A77F5BE89}" destId="{0646BA3D-302A-4F58-ACBB-04394EDED1ED}" srcOrd="10" destOrd="0" presId="urn:microsoft.com/office/officeart/2005/8/layout/cycle1"/>
    <dgm:cxn modelId="{A9AFC90B-CF80-4D41-ABF4-32E6206EC473}" type="presParOf" srcId="{1A1065D9-52B8-42C6-9631-664A77F5BE89}" destId="{CCD4F78B-3C6E-4F4D-AA1C-EBC90DEEE741}" srcOrd="11" destOrd="0" presId="urn:microsoft.com/office/officeart/2005/8/layout/cycle1"/>
    <dgm:cxn modelId="{2D4A2C8B-F0E4-4916-B209-420282E973C8}" type="presParOf" srcId="{1A1065D9-52B8-42C6-9631-664A77F5BE89}" destId="{DBFCBC1F-FD34-4E89-91EA-C57D7AA8E40F}" srcOrd="12" destOrd="0" presId="urn:microsoft.com/office/officeart/2005/8/layout/cycle1"/>
    <dgm:cxn modelId="{1676565D-A2A3-49CD-86CF-5A9407FCA060}" type="presParOf" srcId="{1A1065D9-52B8-42C6-9631-664A77F5BE89}" destId="{9EF0AB38-8553-494B-AF36-14F8EEC44830}" srcOrd="13" destOrd="0" presId="urn:microsoft.com/office/officeart/2005/8/layout/cycle1"/>
    <dgm:cxn modelId="{266143AD-221F-45FA-9CDF-CFBDBD53EE72}" type="presParOf" srcId="{1A1065D9-52B8-42C6-9631-664A77F5BE89}" destId="{8DB6D5F0-9299-4E54-A886-21C03C1DB065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CB3D42-A59D-4EE4-A8EB-41DDBA12335C}">
      <dsp:nvSpPr>
        <dsp:cNvPr id="0" name=""/>
        <dsp:cNvSpPr/>
      </dsp:nvSpPr>
      <dsp:spPr>
        <a:xfrm>
          <a:off x="4424919" y="42513"/>
          <a:ext cx="1440557" cy="14405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/>
            <a:t>  </a:t>
          </a:r>
        </a:p>
      </dsp:txBody>
      <dsp:txXfrm>
        <a:off x="4424919" y="42513"/>
        <a:ext cx="1440557" cy="1440557"/>
      </dsp:txXfrm>
    </dsp:sp>
    <dsp:sp modelId="{EA220434-F872-4B07-874F-2C82DABBB1DF}">
      <dsp:nvSpPr>
        <dsp:cNvPr id="0" name=""/>
        <dsp:cNvSpPr/>
      </dsp:nvSpPr>
      <dsp:spPr>
        <a:xfrm>
          <a:off x="1030182" y="113"/>
          <a:ext cx="5408652" cy="5408652"/>
        </a:xfrm>
        <a:prstGeom prst="circularArrow">
          <a:avLst>
            <a:gd name="adj1" fmla="val 5194"/>
            <a:gd name="adj2" fmla="val 335442"/>
            <a:gd name="adj3" fmla="val 21295161"/>
            <a:gd name="adj4" fmla="val 19764557"/>
            <a:gd name="adj5" fmla="val 6059"/>
          </a:avLst>
        </a:prstGeom>
        <a:noFill/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EAEBC1-A0D7-4F37-8C7F-9DDDC6867D65}">
      <dsp:nvSpPr>
        <dsp:cNvPr id="0" name=""/>
        <dsp:cNvSpPr/>
      </dsp:nvSpPr>
      <dsp:spPr>
        <a:xfrm>
          <a:off x="5296773" y="2725804"/>
          <a:ext cx="1440557" cy="14405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/>
            <a:t>  </a:t>
          </a:r>
        </a:p>
      </dsp:txBody>
      <dsp:txXfrm>
        <a:off x="5296773" y="2725804"/>
        <a:ext cx="1440557" cy="1440557"/>
      </dsp:txXfrm>
    </dsp:sp>
    <dsp:sp modelId="{704AEB0C-F177-430B-8937-A6D09C3DDE4C}">
      <dsp:nvSpPr>
        <dsp:cNvPr id="0" name=""/>
        <dsp:cNvSpPr/>
      </dsp:nvSpPr>
      <dsp:spPr>
        <a:xfrm>
          <a:off x="1030182" y="113"/>
          <a:ext cx="5408652" cy="5408652"/>
        </a:xfrm>
        <a:prstGeom prst="circularArrow">
          <a:avLst>
            <a:gd name="adj1" fmla="val 5194"/>
            <a:gd name="adj2" fmla="val 335442"/>
            <a:gd name="adj3" fmla="val 4016687"/>
            <a:gd name="adj4" fmla="val 2251606"/>
            <a:gd name="adj5" fmla="val 6059"/>
          </a:avLst>
        </a:prstGeom>
        <a:noFill/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1F2007-D672-42A1-B7B9-D8214900D405}">
      <dsp:nvSpPr>
        <dsp:cNvPr id="0" name=""/>
        <dsp:cNvSpPr/>
      </dsp:nvSpPr>
      <dsp:spPr>
        <a:xfrm>
          <a:off x="3014230" y="4384169"/>
          <a:ext cx="1440557" cy="14405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/>
            <a:t> </a:t>
          </a:r>
        </a:p>
      </dsp:txBody>
      <dsp:txXfrm>
        <a:off x="3014230" y="4384169"/>
        <a:ext cx="1440557" cy="1440557"/>
      </dsp:txXfrm>
    </dsp:sp>
    <dsp:sp modelId="{932A6926-069F-4987-988B-8A9EE38FD310}">
      <dsp:nvSpPr>
        <dsp:cNvPr id="0" name=""/>
        <dsp:cNvSpPr/>
      </dsp:nvSpPr>
      <dsp:spPr>
        <a:xfrm>
          <a:off x="1030182" y="113"/>
          <a:ext cx="5408652" cy="5408652"/>
        </a:xfrm>
        <a:prstGeom prst="circularArrow">
          <a:avLst>
            <a:gd name="adj1" fmla="val 5194"/>
            <a:gd name="adj2" fmla="val 335442"/>
            <a:gd name="adj3" fmla="val 8212952"/>
            <a:gd name="adj4" fmla="val 6447871"/>
            <a:gd name="adj5" fmla="val 6059"/>
          </a:avLst>
        </a:prstGeom>
        <a:noFill/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46BA3D-302A-4F58-ACBB-04394EDED1ED}">
      <dsp:nvSpPr>
        <dsp:cNvPr id="0" name=""/>
        <dsp:cNvSpPr/>
      </dsp:nvSpPr>
      <dsp:spPr>
        <a:xfrm>
          <a:off x="731686" y="2725804"/>
          <a:ext cx="1440557" cy="14405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/>
            <a:t> </a:t>
          </a:r>
        </a:p>
      </dsp:txBody>
      <dsp:txXfrm>
        <a:off x="731686" y="2725804"/>
        <a:ext cx="1440557" cy="1440557"/>
      </dsp:txXfrm>
    </dsp:sp>
    <dsp:sp modelId="{CCD4F78B-3C6E-4F4D-AA1C-EBC90DEEE741}">
      <dsp:nvSpPr>
        <dsp:cNvPr id="0" name=""/>
        <dsp:cNvSpPr/>
      </dsp:nvSpPr>
      <dsp:spPr>
        <a:xfrm>
          <a:off x="1030182" y="113"/>
          <a:ext cx="5408652" cy="5408652"/>
        </a:xfrm>
        <a:prstGeom prst="circularArrow">
          <a:avLst>
            <a:gd name="adj1" fmla="val 5194"/>
            <a:gd name="adj2" fmla="val 335442"/>
            <a:gd name="adj3" fmla="val 12300001"/>
            <a:gd name="adj4" fmla="val 10769397"/>
            <a:gd name="adj5" fmla="val 6059"/>
          </a:avLst>
        </a:prstGeom>
        <a:noFill/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F0AB38-8553-494B-AF36-14F8EEC44830}">
      <dsp:nvSpPr>
        <dsp:cNvPr id="0" name=""/>
        <dsp:cNvSpPr/>
      </dsp:nvSpPr>
      <dsp:spPr>
        <a:xfrm>
          <a:off x="1603540" y="42513"/>
          <a:ext cx="1440557" cy="14405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/>
            <a:t> </a:t>
          </a:r>
        </a:p>
      </dsp:txBody>
      <dsp:txXfrm>
        <a:off x="1603540" y="42513"/>
        <a:ext cx="1440557" cy="1440557"/>
      </dsp:txXfrm>
    </dsp:sp>
    <dsp:sp modelId="{8DB6D5F0-9299-4E54-A886-21C03C1DB065}">
      <dsp:nvSpPr>
        <dsp:cNvPr id="0" name=""/>
        <dsp:cNvSpPr/>
      </dsp:nvSpPr>
      <dsp:spPr>
        <a:xfrm>
          <a:off x="1030182" y="113"/>
          <a:ext cx="5408652" cy="5408652"/>
        </a:xfrm>
        <a:prstGeom prst="circularArrow">
          <a:avLst>
            <a:gd name="adj1" fmla="val 5194"/>
            <a:gd name="adj2" fmla="val 335442"/>
            <a:gd name="adj3" fmla="val 16867669"/>
            <a:gd name="adj4" fmla="val 15196889"/>
            <a:gd name="adj5" fmla="val 6059"/>
          </a:avLst>
        </a:prstGeom>
        <a:noFill/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3138A6-0D8E-4057-8085-C7B8D0D62437}" type="datetimeFigureOut">
              <a:rPr lang="en-GB" smtClean="0"/>
              <a:t>15/08/2023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54D2BD-FFA6-42A2-8A41-8D9E74EF33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8073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Water_pump_(7250527156).jpg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://www.indianetzone.com/41/education_indian_villages.htm" TargetMode="External"/><Relationship Id="rId4" Type="http://schemas.openxmlformats.org/officeDocument/2006/relationships/hyperlink" Target="https://creativecommons.org/licenses/by-sa/3.0/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54D2BD-FFA6-42A2-8A41-8D9E74EF332A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2266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hlinkClick r:id="rId3" tooltip="https://commons.wikimedia.org/wiki/File:Water_pump_(7250527156).jpg"/>
              </a:rPr>
              <a:t>This Photo</a:t>
            </a:r>
            <a:r>
              <a:rPr lang="en-GB" sz="1200" dirty="0"/>
              <a:t> by Unknown Author is licensed under </a:t>
            </a:r>
            <a:r>
              <a:rPr lang="en-GB" sz="1200" dirty="0">
                <a:hlinkClick r:id="rId4" tooltip="https://creativecommons.org/licenses/by-sa/3.0/"/>
              </a:rPr>
              <a:t>CC BY-SA</a:t>
            </a: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hlinkClick r:id="rId5" tooltip="http://www.indianetzone.com/41/education_indian_villages.htm"/>
              </a:rPr>
              <a:t>This Photo</a:t>
            </a:r>
            <a:r>
              <a:rPr lang="en-GB" sz="1200" dirty="0"/>
              <a:t> by Unknown Author is licensed under </a:t>
            </a:r>
            <a:r>
              <a:rPr lang="en-GB" sz="1200" dirty="0">
                <a:hlinkClick r:id="rId6" tooltip="https://creativecommons.org/licenses/by-nc-nd/3.0/"/>
              </a:rPr>
              <a:t>CC BY-NC-ND</a:t>
            </a: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5B4E2-1CCC-478E-A73F-06DD21E5F32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944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11213" y="1219200"/>
            <a:ext cx="5854700" cy="32940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z="1500" dirty="0"/>
          </a:p>
          <a:p>
            <a:endParaRPr lang="en-US" altLang="en-US" sz="1500" dirty="0"/>
          </a:p>
          <a:p>
            <a:endParaRPr lang="en-US" altLang="en-US" sz="1500" dirty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5305" indent="-30204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8161" indent="-24163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1426" indent="-24163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690" indent="-24163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7954" indent="-24163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1218" indent="-24163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4483" indent="-24163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7747" indent="-24163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C2204-EBDF-4626-B5D7-1BF3CE38F42A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537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11213" y="1219200"/>
            <a:ext cx="5854700" cy="32940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z="1500" dirty="0"/>
          </a:p>
          <a:p>
            <a:endParaRPr lang="en-US" altLang="en-US" sz="1500" dirty="0"/>
          </a:p>
          <a:p>
            <a:endParaRPr lang="en-US" altLang="en-US" sz="1500" dirty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5305" indent="-30204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8161" indent="-24163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1426" indent="-24163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690" indent="-24163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7954" indent="-24163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1218" indent="-24163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4483" indent="-24163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7747" indent="-24163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C2204-EBDF-4626-B5D7-1BF3CE38F42A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97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36909-942F-416B-A562-B02EF7026F19}" type="datetime1">
              <a:rPr lang="en-GB" smtClean="0"/>
              <a:t>15/08/2023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JOHN Kedar Geospatial Initiatives ltd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3896-5D31-4B6C-9021-DD63AE7A59E3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8577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9209-56D5-436B-B0CB-66C98E578EC8}" type="datetime1">
              <a:rPr lang="en-GB" smtClean="0"/>
              <a:t>15/08/2023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JOHN Kedar Geospatial Initiatives ltd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3896-5D31-4B6C-9021-DD63AE7A59E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0858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A301A-19ED-422F-9C11-AFBF6AA438F4}" type="datetime1">
              <a:rPr lang="en-GB" smtClean="0"/>
              <a:t>15/08/2023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JOHN Kedar Geospatial Initiatives ltd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3896-5D31-4B6C-9021-DD63AE7A59E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6909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26000" y="1152000"/>
            <a:ext cx="9719492" cy="1440000"/>
          </a:xfrm>
        </p:spPr>
        <p:txBody>
          <a:bodyPr tIns="0">
            <a:noAutofit/>
          </a:bodyPr>
          <a:lstStyle>
            <a:lvl1pPr marL="0" marR="0" indent="0" algn="l" defTabSz="91435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>
                <a:solidFill>
                  <a:srgbClr val="3C3C3C"/>
                </a:solidFill>
                <a:latin typeface="Source Sans Pro"/>
                <a:cs typeface="Source Sans Pro"/>
              </a:defRPr>
            </a:lvl1pPr>
          </a:lstStyle>
          <a:p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sit </a:t>
            </a:r>
            <a:r>
              <a:rPr lang="en-GB" dirty="0" err="1"/>
              <a:t>amet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026000" y="2952000"/>
            <a:ext cx="9719492" cy="3240000"/>
          </a:xfrm>
        </p:spPr>
        <p:txBody>
          <a:bodyPr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0257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10"/>
          <p:cNvSpPr>
            <a:spLocks noChangeShapeType="1"/>
          </p:cNvSpPr>
          <p:nvPr/>
        </p:nvSpPr>
        <p:spPr bwMode="auto">
          <a:xfrm>
            <a:off x="912285" y="4005064"/>
            <a:ext cx="10367433" cy="0"/>
          </a:xfrm>
          <a:prstGeom prst="line">
            <a:avLst/>
          </a:prstGeom>
          <a:noFill/>
          <a:ln w="38100">
            <a:solidFill>
              <a:schemeClr val="accent1">
                <a:lumMod val="9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 sz="1800" dirty="0">
              <a:solidFill>
                <a:srgbClr val="00CCFF"/>
              </a:solidFill>
              <a:cs typeface="+mn-cs"/>
            </a:endParaRPr>
          </a:p>
        </p:txBody>
      </p:sp>
      <p:sp>
        <p:nvSpPr>
          <p:cNvPr id="1054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492897"/>
            <a:ext cx="10363200" cy="14700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365104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GB" dirty="0"/>
              <a:t>Click to edit Master subtitle style</a:t>
            </a:r>
          </a:p>
        </p:txBody>
      </p:sp>
      <p:pic>
        <p:nvPicPr>
          <p:cNvPr id="10" name="Picture 9" descr="ConsultingWhere logo.bmp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07435" y="6157711"/>
            <a:ext cx="2880320" cy="5846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10DD0F-57DA-4F4D-B759-FF36BB034D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44405" y="6224436"/>
            <a:ext cx="991659" cy="527070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B8B99EEA-BE4A-4E51-AC20-57A96D1502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81329"/>
            <a:ext cx="2844800" cy="340147"/>
          </a:xfrm>
          <a:prstGeom prst="rect">
            <a:avLst/>
          </a:prstGeom>
          <a:ln/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6963D58A-81DE-46B5-B964-10A1E6C8D881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0190853"/>
      </p:ext>
    </p:extLst>
  </p:cSld>
  <p:clrMapOvr>
    <a:masterClrMapping/>
  </p:clrMapOvr>
  <p:transition spd="med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96B8EC5-69A1-448F-97B4-6BA84C41AB99}"/>
              </a:ext>
            </a:extLst>
          </p:cNvPr>
          <p:cNvSpPr/>
          <p:nvPr userDrawn="1"/>
        </p:nvSpPr>
        <p:spPr>
          <a:xfrm>
            <a:off x="609600" y="6222197"/>
            <a:ext cx="2456034" cy="620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68760"/>
            <a:ext cx="10959008" cy="482453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D844C5-B055-4840-92CC-AE1C9588AB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4047" y="6301453"/>
            <a:ext cx="1757171" cy="47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633384"/>
      </p:ext>
    </p:extLst>
  </p:cSld>
  <p:clrMapOvr>
    <a:masterClrMapping/>
  </p:clrMapOvr>
  <p:transition spd="med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3651102"/>
            <a:ext cx="10363200" cy="1362075"/>
          </a:xfrm>
        </p:spPr>
        <p:txBody>
          <a:bodyPr anchor="t"/>
          <a:lstStyle>
            <a:lvl1pPr algn="ctr">
              <a:defRPr sz="2800" b="0" cap="none">
                <a:latin typeface="Trebuchet MS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072830"/>
            <a:ext cx="10363200" cy="1500187"/>
          </a:xfrm>
        </p:spPr>
        <p:txBody>
          <a:bodyPr anchor="b"/>
          <a:lstStyle>
            <a:lvl1pPr marL="0" indent="0" algn="ctr">
              <a:buNone/>
              <a:defRPr sz="3600" b="1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785099"/>
      </p:ext>
    </p:extLst>
  </p:cSld>
  <p:clrMapOvr>
    <a:masterClrMapping/>
  </p:clrMapOvr>
  <p:transition spd="med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68760"/>
            <a:ext cx="5384800" cy="48574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68760"/>
            <a:ext cx="5384800" cy="48574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3612891"/>
      </p:ext>
    </p:extLst>
  </p:cSld>
  <p:clrMapOvr>
    <a:masterClrMapping/>
  </p:clrMapOvr>
  <p:transition spd="med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268760"/>
            <a:ext cx="5386917" cy="48574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268760"/>
            <a:ext cx="5389033" cy="48574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458718"/>
      </p:ext>
    </p:extLst>
  </p:cSld>
  <p:clrMapOvr>
    <a:masterClrMapping/>
  </p:clrMapOvr>
  <p:transition spd="med"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744405" y="6317898"/>
            <a:ext cx="1837995" cy="340147"/>
          </a:xfrm>
          <a:prstGeom prst="rect">
            <a:avLst/>
          </a:prstGeom>
          <a:ln/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5F27A700-4F5E-4989-A875-F4C6DA25EA4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2411032"/>
      </p:ext>
    </p:extLst>
  </p:cSld>
  <p:clrMapOvr>
    <a:masterClrMapping/>
  </p:clrMapOvr>
  <p:transition spd="med"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1A9F8E4-BB53-429D-B41C-E38613CC4302}"/>
              </a:ext>
            </a:extLst>
          </p:cNvPr>
          <p:cNvSpPr/>
          <p:nvPr userDrawn="1"/>
        </p:nvSpPr>
        <p:spPr>
          <a:xfrm>
            <a:off x="-168696" y="6237312"/>
            <a:ext cx="3240360" cy="620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68CB34-C0CC-450F-969F-AF6CCDA80B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4047" y="6301453"/>
            <a:ext cx="1757171" cy="47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786019"/>
      </p:ext>
    </p:extLst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84ACB-59A9-493D-BCD8-C5FBEB3116D7}" type="datetime1">
              <a:rPr lang="en-GB" smtClean="0"/>
              <a:t>15/08/2023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JOHN Kedar Geospatial Initiatives ltd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3896-5D31-4B6C-9021-DD63AE7A59E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58277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1700425"/>
      </p:ext>
    </p:extLst>
  </p:cSld>
  <p:clrMapOvr>
    <a:masterClrMapping/>
  </p:clrMapOvr>
  <p:transition spd="med"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744405" y="6317898"/>
            <a:ext cx="1837995" cy="34014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0B0AD-C8BE-4C14-99D1-54B86E5298D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8790507"/>
      </p:ext>
    </p:extLst>
  </p:cSld>
  <p:clrMapOvr>
    <a:masterClrMapping/>
  </p:clrMapOvr>
  <p:transition spd="med"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744405" y="6317898"/>
            <a:ext cx="1837995" cy="34014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F0936-FF93-49C7-BACD-75C3935CB93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3173102"/>
      </p:ext>
    </p:extLst>
  </p:cSld>
  <p:clrMapOvr>
    <a:masterClrMapping/>
  </p:clrMapOvr>
  <p:transition spd="med"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1C05E4-089C-480A-9E89-69537CE0BF1E}"/>
              </a:ext>
            </a:extLst>
          </p:cNvPr>
          <p:cNvSpPr/>
          <p:nvPr userDrawn="1"/>
        </p:nvSpPr>
        <p:spPr>
          <a:xfrm>
            <a:off x="-600744" y="6173006"/>
            <a:ext cx="3672408" cy="620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744405" y="6317898"/>
            <a:ext cx="1837995" cy="34014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F857B-D8C0-4C7D-9143-70541642B92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5DC101-31C1-4431-A487-EA501EF355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4047" y="6301453"/>
            <a:ext cx="1757171" cy="47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59305"/>
      </p:ext>
    </p:extLst>
  </p:cSld>
  <p:clrMapOvr>
    <a:masterClrMapping/>
  </p:clrMapOvr>
  <p:transition spd="med"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26000" y="1152000"/>
            <a:ext cx="9719492" cy="1440000"/>
          </a:xfrm>
        </p:spPr>
        <p:txBody>
          <a:bodyPr tIns="0">
            <a:noAutofit/>
          </a:bodyPr>
          <a:lstStyle>
            <a:lvl1pPr marL="0" marR="0" indent="0" algn="l" defTabSz="91435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>
                <a:solidFill>
                  <a:srgbClr val="3C3C3C"/>
                </a:solidFill>
                <a:latin typeface="Source Sans Pro"/>
                <a:cs typeface="Source Sans Pro"/>
              </a:defRPr>
            </a:lvl1pPr>
          </a:lstStyle>
          <a:p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sit </a:t>
            </a:r>
            <a:r>
              <a:rPr lang="en-GB" dirty="0" err="1"/>
              <a:t>amet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026000" y="2952000"/>
            <a:ext cx="9719492" cy="3240000"/>
          </a:xfrm>
        </p:spPr>
        <p:txBody>
          <a:bodyPr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120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66F04-F0E6-4926-B53F-B036C916529A}" type="datetime1">
              <a:rPr lang="en-GB" smtClean="0"/>
              <a:t>15/08/2023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JOHN Kedar Geospatial Initiatives ltd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3896-5D31-4B6C-9021-DD63AE7A59E3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0626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B6B4-BEB1-46E7-B4B5-8E4CA48097E0}" type="datetime1">
              <a:rPr lang="en-GB" smtClean="0"/>
              <a:t>15/08/2023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JOHN Kedar Geospatial Initiatives ltd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3896-5D31-4B6C-9021-DD63AE7A59E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188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77078"/>
            <a:ext cx="10058400" cy="73628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2079" y="19222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7A86-9D80-4A19-8CFE-E9B3B666C85F}" type="datetime1">
              <a:rPr lang="en-GB" smtClean="0"/>
              <a:t>15/08/2023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JOHN Kedar Geospatial Initiatives ltd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3896-5D31-4B6C-9021-DD63AE7A59E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1814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64CB-17BB-4731-AD4E-71A880EA698F}" type="datetime1">
              <a:rPr lang="en-GB" smtClean="0"/>
              <a:t>15/08/2023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JOHN Kedar Geospatial Initiatives ltd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3896-5D31-4B6C-9021-DD63AE7A59E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9967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9760F-F28B-4873-8E0E-6EB43A36E097}" type="datetime1">
              <a:rPr lang="en-GB" smtClean="0"/>
              <a:t>15/08/2023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JOHN Kedar Geospatial Initiatives ltd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3896-5D31-4B6C-9021-DD63AE7A59E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4377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8CED81E-5B5E-4BBB-99D4-32148B264734}" type="datetime1">
              <a:rPr lang="en-GB" smtClean="0"/>
              <a:t>15/08/2023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JOHN Kedar Geospatial Initiatives ltd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A463896-5D31-4B6C-9021-DD63AE7A59E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5123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77326-4384-484D-9B24-2A8F11FF7D75}" type="datetime1">
              <a:rPr lang="en-GB" smtClean="0"/>
              <a:t>15/08/2023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JOHN Kedar Geospatial Initiatives ltd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3896-5D31-4B6C-9021-DD63AE7A59E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5362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7023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4067" y="6440621"/>
            <a:ext cx="13880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531A970-6B45-450F-B2BB-4649FD42CEE1}" type="datetime1">
              <a:rPr lang="en-GB" smtClean="0"/>
              <a:t>15/08/2023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974183" y="6446837"/>
            <a:ext cx="32098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jOHN Kedar Geospatial Initiatives ltd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92296" y="6440621"/>
            <a:ext cx="4074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A463896-5D31-4B6C-9021-DD63AE7A59E3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1097280" y="1158949"/>
            <a:ext cx="100584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9738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126493"/>
            <a:ext cx="10945284" cy="452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68760"/>
            <a:ext cx="10972800" cy="4857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637117" y="692696"/>
            <a:ext cx="10945284" cy="0"/>
          </a:xfrm>
          <a:prstGeom prst="line">
            <a:avLst/>
          </a:prstGeom>
          <a:noFill/>
          <a:ln w="38100">
            <a:solidFill>
              <a:schemeClr val="accent1">
                <a:lumMod val="9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 sz="1800" dirty="0">
              <a:cs typeface="+mn-cs"/>
            </a:endParaRPr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 flipV="1">
            <a:off x="624417" y="6165304"/>
            <a:ext cx="10944191" cy="546"/>
          </a:xfrm>
          <a:prstGeom prst="line">
            <a:avLst/>
          </a:prstGeom>
          <a:noFill/>
          <a:ln w="38100">
            <a:solidFill>
              <a:schemeClr val="accent1">
                <a:lumMod val="9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 sz="1800" dirty="0">
              <a:cs typeface="+mn-cs"/>
            </a:endParaRPr>
          </a:p>
        </p:txBody>
      </p:sp>
      <p:pic>
        <p:nvPicPr>
          <p:cNvPr id="11" name="Picture 2" descr="C:\Users\Rackham\Documents\ConsultingWhere\Marketing\Logo\New logo\ConsultingWhere logo.bmp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6979" y="6309321"/>
            <a:ext cx="1944216" cy="470907"/>
          </a:xfrm>
          <a:prstGeom prst="rect">
            <a:avLst/>
          </a:prstGeom>
          <a:noFill/>
        </p:spPr>
      </p:pic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E12F63D8-1103-4374-AAE5-7F76B5C6A6B9}"/>
              </a:ext>
            </a:extLst>
          </p:cNvPr>
          <p:cNvSpPr txBox="1">
            <a:spLocks/>
          </p:cNvSpPr>
          <p:nvPr userDrawn="1"/>
        </p:nvSpPr>
        <p:spPr>
          <a:xfrm>
            <a:off x="5237025" y="6321194"/>
            <a:ext cx="2109342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GB" sz="1000" b="1" dirty="0">
                <a:solidFill>
                  <a:srgbClr val="8AB833"/>
                </a:solidFill>
                <a:latin typeface="Arial" panose="020B0604020202020204"/>
              </a:rPr>
              <a:t>JOHN Kedar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GB" sz="1000" b="1" dirty="0">
                <a:solidFill>
                  <a:srgbClr val="549E39"/>
                </a:solidFill>
                <a:latin typeface="Arial" panose="020B0604020202020204"/>
              </a:rPr>
              <a:t>Geospatial Initiatives ltd</a:t>
            </a:r>
          </a:p>
        </p:txBody>
      </p:sp>
      <p:pic>
        <p:nvPicPr>
          <p:cNvPr id="14" name="Picture 105" descr="GGIM-logo-title-on-side copy">
            <a:extLst>
              <a:ext uri="{FF2B5EF4-FFF2-40B4-BE49-F238E27FC236}">
                <a16:creationId xmlns:a16="http://schemas.microsoft.com/office/drawing/2014/main" id="{72D2AADE-BE3E-4451-A459-6EB19BEEF9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25"/>
          <a:stretch>
            <a:fillRect/>
          </a:stretch>
        </p:blipFill>
        <p:spPr bwMode="auto">
          <a:xfrm>
            <a:off x="10128448" y="6173327"/>
            <a:ext cx="1514089" cy="6430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0601ED46-6DBA-43FC-ADC8-CA105B4E2D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79832" t="94676" r="2737"/>
          <a:stretch/>
        </p:blipFill>
        <p:spPr>
          <a:xfrm>
            <a:off x="7625655" y="6321194"/>
            <a:ext cx="1944216" cy="365125"/>
          </a:xfrm>
          <a:prstGeom prst="rect">
            <a:avLst/>
          </a:prstGeom>
        </p:spPr>
      </p:pic>
      <p:pic>
        <p:nvPicPr>
          <p:cNvPr id="1026" name="Picture 3">
            <a:extLst>
              <a:ext uri="{FF2B5EF4-FFF2-40B4-BE49-F238E27FC236}">
                <a16:creationId xmlns:a16="http://schemas.microsoft.com/office/drawing/2014/main" id="{C7A9E9C7-6471-4B19-B00B-E20C8073BA5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804" y="6321194"/>
            <a:ext cx="1329644" cy="367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3809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spd="med">
    <p:wipe dir="r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n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eca.org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john@johnkedar.u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hyperlink" Target="https://commons.wikimedia.org/wiki/File:Water_pump_(7250527156).jpg" TargetMode="External"/><Relationship Id="rId18" Type="http://schemas.openxmlformats.org/officeDocument/2006/relationships/image" Target="../media/image24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17" Type="http://schemas.openxmlformats.org/officeDocument/2006/relationships/hyperlink" Target="http://www.indianetzone.com/41/education_indian_villages.htm" TargetMode="Externa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png"/><Relationship Id="rId15" Type="http://schemas.openxmlformats.org/officeDocument/2006/relationships/hyperlink" Target="http://www.ghspjournal.org/content/3/4/577" TargetMode="External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Relationship Id="rId14" Type="http://schemas.openxmlformats.org/officeDocument/2006/relationships/image" Target="../media/image2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eca.org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8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9456" y="1636185"/>
            <a:ext cx="928903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Welcome to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A business model for sustainable geospatial information financing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Tuesday 1</a:t>
            </a:r>
            <a:r>
              <a:rPr lang="en-US" sz="20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5</a:t>
            </a:r>
            <a:r>
              <a:rPr lang="en-US" sz="2000" b="1" baseline="300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th</a:t>
            </a:r>
            <a:r>
              <a:rPr lang="en-US" sz="20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August 2023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380AE5-9155-39A2-225A-458CE6171CAD}"/>
              </a:ext>
            </a:extLst>
          </p:cNvPr>
          <p:cNvSpPr/>
          <p:nvPr/>
        </p:nvSpPr>
        <p:spPr>
          <a:xfrm>
            <a:off x="2902968" y="6198919"/>
            <a:ext cx="9289032" cy="695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50FFD0-C457-D3E5-98F6-4FA1F66511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51" t="32258" b="26510"/>
          <a:stretch/>
        </p:blipFill>
        <p:spPr>
          <a:xfrm>
            <a:off x="2560469" y="6328265"/>
            <a:ext cx="2415570" cy="352932"/>
          </a:xfrm>
          <a:prstGeom prst="rect">
            <a:avLst/>
          </a:prstGeom>
        </p:spPr>
      </p:pic>
      <p:pic>
        <p:nvPicPr>
          <p:cNvPr id="5" name="Picture 4" descr="Home">
            <a:hlinkClick r:id="rId3"/>
            <a:extLst>
              <a:ext uri="{FF2B5EF4-FFF2-40B4-BE49-F238E27FC236}">
                <a16:creationId xmlns:a16="http://schemas.microsoft.com/office/drawing/2014/main" id="{47CF70A5-D9AE-48EE-B393-67CF48B32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1912" y="6298627"/>
            <a:ext cx="1130096" cy="41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60122"/>
      </p:ext>
    </p:extLst>
  </p:cSld>
  <p:clrMapOvr>
    <a:masterClrMapping/>
  </p:clrMapOvr>
  <p:transition spd="med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86D7B-D198-61AC-31CC-44D6BF1FA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panel today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BAA2C4-10F8-B306-6CEB-C7CC5F0C8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84ACB-59A9-493D-BCD8-C5FBEB3116D7}" type="datetime1">
              <a:rPr lang="en-GB" smtClean="0"/>
              <a:t>15/08/2023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A8C10-AEF5-BC97-47AA-CC4EDDF3E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JOHN Kedar Geospatial Initiatives ltd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4DB8D2-4577-C6F9-B2F2-520FB7024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3896-5D31-4B6C-9021-DD63AE7A59E3}" type="slidenum">
              <a:rPr lang="en-GB" smtClean="0"/>
              <a:t>10</a:t>
            </a:fld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6889087-E4DC-8897-3322-E3A8D30548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b="1" dirty="0"/>
              <a:t>Ms. Mimi Chauke</a:t>
            </a:r>
            <a:r>
              <a:rPr lang="en-US" dirty="0"/>
              <a:t>,  Director, National Spatial Information Framework, Department of Agriculture, Land Reform, and Rural Development.  Mimi is Responsible for implementing a South African Spatial Data Infrastructure and leading the development of the South African Integrated Geospatial Information Framework.</a:t>
            </a:r>
          </a:p>
          <a:p>
            <a:pPr>
              <a:lnSpc>
                <a:spcPct val="110000"/>
              </a:lnSpc>
            </a:pPr>
            <a:r>
              <a:rPr lang="en-US" b="1" dirty="0"/>
              <a:t>Mr. Mohamed </a:t>
            </a:r>
            <a:r>
              <a:rPr lang="en-US" b="1" dirty="0" err="1"/>
              <a:t>Timoulali</a:t>
            </a:r>
            <a:r>
              <a:rPr lang="en-US" dirty="0"/>
              <a:t>, Director General GTOPIC </a:t>
            </a:r>
            <a:r>
              <a:rPr lang="en-US" dirty="0" err="1"/>
              <a:t>sarl</a:t>
            </a:r>
            <a:r>
              <a:rPr lang="en-US" dirty="0"/>
              <a:t>, Rabat, Morocco </a:t>
            </a:r>
          </a:p>
          <a:p>
            <a:pPr>
              <a:lnSpc>
                <a:spcPct val="110000"/>
              </a:lnSpc>
            </a:pPr>
            <a:r>
              <a:rPr lang="en-US" b="1" dirty="0"/>
              <a:t>Dr Edouard </a:t>
            </a:r>
            <a:r>
              <a:rPr lang="en-US" b="1" dirty="0" err="1"/>
              <a:t>Fonh</a:t>
            </a:r>
            <a:r>
              <a:rPr lang="en-US" b="1" dirty="0"/>
              <a:t> </a:t>
            </a:r>
            <a:r>
              <a:rPr lang="en-US" b="1" dirty="0" err="1"/>
              <a:t>Cbei</a:t>
            </a:r>
            <a:r>
              <a:rPr lang="en-US" dirty="0"/>
              <a:t>.  CEO and General Secretary of the National Committee of Remote sensing and Geographic Information(CNTIG), COTE D'IVOIRE.</a:t>
            </a:r>
          </a:p>
          <a:p>
            <a:pPr>
              <a:lnSpc>
                <a:spcPct val="110000"/>
              </a:lnSpc>
            </a:pPr>
            <a:r>
              <a:rPr lang="en-US" b="1" dirty="0"/>
              <a:t>Mr Andrew Coote</a:t>
            </a:r>
            <a:r>
              <a:rPr lang="en-US" dirty="0"/>
              <a:t>, Chief Executive, ConsultingWhere, UK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0980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C6E698C-8155-4B8B-BDC9-B7299772B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7247F9-8A12-4C3C-BE4D-D43F8E160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803" y="1391367"/>
            <a:ext cx="6650209" cy="4350112"/>
          </a:xfrm>
        </p:spPr>
        <p:txBody>
          <a:bodyPr anchor="ctr">
            <a:normAutofit fontScale="90000"/>
          </a:bodyPr>
          <a:lstStyle/>
          <a:p>
            <a:r>
              <a:rPr lang="en-GB" sz="3100" dirty="0">
                <a:latin typeface="Calibri" panose="020F0502020204030204" pitchFamily="34" charset="0"/>
                <a:cs typeface="Calibri" panose="020F0502020204030204" pitchFamily="34" charset="0"/>
              </a:rPr>
              <a:t>Moderator:</a:t>
            </a:r>
            <a:br>
              <a:rPr lang="en-GB" sz="4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4800" dirty="0">
                <a:latin typeface="Calibri" panose="020F0502020204030204" pitchFamily="34" charset="0"/>
                <a:cs typeface="Calibri" panose="020F0502020204030204" pitchFamily="34" charset="0"/>
              </a:rPr>
              <a:t>John Kedar </a:t>
            </a:r>
            <a:br>
              <a:rPr lang="en-GB" sz="6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GB" sz="4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3600" dirty="0">
                <a:latin typeface="Calibri" panose="020F0502020204030204" pitchFamily="34" charset="0"/>
                <a:cs typeface="Calibri" panose="020F0502020204030204" pitchFamily="34" charset="0"/>
              </a:rPr>
              <a:t>Director</a:t>
            </a:r>
            <a:br>
              <a:rPr lang="en-GB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3600" dirty="0">
                <a:latin typeface="Calibri" panose="020F0502020204030204" pitchFamily="34" charset="0"/>
                <a:cs typeface="Calibri" panose="020F0502020204030204" pitchFamily="34" charset="0"/>
              </a:rPr>
              <a:t>John Kedar Geospatial Initiatives Ltd</a:t>
            </a:r>
            <a:br>
              <a:rPr lang="en-GB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GB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GB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36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john@johnkedar.uk</a:t>
            </a:r>
            <a:br>
              <a:rPr lang="en-GB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700" dirty="0">
                <a:latin typeface="Calibri" panose="020F0502020204030204" pitchFamily="34" charset="0"/>
                <a:cs typeface="Calibri" panose="020F0502020204030204" pitchFamily="34" charset="0"/>
              </a:rPr>
              <a:t>+44 7493 917582</a:t>
            </a:r>
            <a:br>
              <a:rPr lang="en-GB" sz="4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sz="4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525C9A-1972-4836-BA7A-706C946EF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4656" y="1391367"/>
            <a:ext cx="0" cy="355820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A549DE7-671D-4575-AF43-858FD9998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2D9B36-9BE7-472B-8808-7E0D681073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40942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58311C-D1FC-4E69-8059-D3AF2B200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0622-49E5-4D9A-8519-BF79E2169826}" type="datetime1">
              <a:rPr lang="en-GB" smtClean="0"/>
              <a:t>15/08/2023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9363DE-DDA7-4740-867B-4A6A3F80D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JOHN Kedar Geospatial Initiatives ltd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C55646-27BD-413E-911B-F9930AB39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3896-5D31-4B6C-9021-DD63AE7A59E3}" type="slidenum">
              <a:rPr lang="en-GB" smtClean="0"/>
              <a:t>2</a:t>
            </a:fld>
            <a:endParaRPr lang="en-GB" dirty="0"/>
          </a:p>
        </p:txBody>
      </p:sp>
      <p:pic>
        <p:nvPicPr>
          <p:cNvPr id="7" name="Content Placeholder 3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190444BC-700E-62E6-ACEF-28D11AB9DC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6" r="17159"/>
          <a:stretch/>
        </p:blipFill>
        <p:spPr>
          <a:xfrm>
            <a:off x="7867945" y="650557"/>
            <a:ext cx="3459981" cy="498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99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2CD64AC-85C8-4569-971E-16E829C4DFC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7031" y="2268563"/>
            <a:ext cx="3498283" cy="23418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51C3B5-A903-45F7-BF99-C1E99B0DEAB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7980" y="2264007"/>
            <a:ext cx="3107904" cy="23296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02ADE5-B883-4E7B-9FD4-736AF64F33B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618364"/>
            <a:ext cx="3140242" cy="2246304"/>
          </a:xfrm>
          <a:prstGeom prst="rect">
            <a:avLst/>
          </a:prstGeom>
        </p:spPr>
      </p:pic>
      <p:pic>
        <p:nvPicPr>
          <p:cNvPr id="20" name="Picture 19" descr="Aerial top of container ship in ocean">
            <a:extLst>
              <a:ext uri="{FF2B5EF4-FFF2-40B4-BE49-F238E27FC236}">
                <a16:creationId xmlns:a16="http://schemas.microsoft.com/office/drawing/2014/main" id="{F89714F1-BDAE-4790-ACF0-785EF42181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" r="8000"/>
          <a:stretch/>
        </p:blipFill>
        <p:spPr>
          <a:xfrm>
            <a:off x="5857483" y="4593671"/>
            <a:ext cx="3011234" cy="2246304"/>
          </a:xfrm>
          <a:prstGeom prst="rect">
            <a:avLst/>
          </a:prstGeom>
        </p:spPr>
      </p:pic>
      <p:pic>
        <p:nvPicPr>
          <p:cNvPr id="32" name="Picture 31" descr="Female friends texting with cell phones in cafe">
            <a:extLst>
              <a:ext uri="{FF2B5EF4-FFF2-40B4-BE49-F238E27FC236}">
                <a16:creationId xmlns:a16="http://schemas.microsoft.com/office/drawing/2014/main" id="{80C8492C-F314-4A91-AA20-70C02BF2F0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490" y="-588"/>
            <a:ext cx="3432130" cy="228920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CBF69C5-B1D5-4A9E-B2F0-1689A3ADA25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158" t="1" r="17910" b="34042"/>
          <a:stretch/>
        </p:blipFill>
        <p:spPr>
          <a:xfrm>
            <a:off x="8751675" y="4601293"/>
            <a:ext cx="3454147" cy="226337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31C0FBE-552F-4459-BAAB-F8DE584B296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734" r="14970"/>
          <a:stretch/>
        </p:blipFill>
        <p:spPr>
          <a:xfrm>
            <a:off x="9344097" y="-19494"/>
            <a:ext cx="3200717" cy="228805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853613E-5E82-4997-9730-168F28C55CB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8706"/>
          <a:stretch/>
        </p:blipFill>
        <p:spPr>
          <a:xfrm>
            <a:off x="2305094" y="2268564"/>
            <a:ext cx="3643725" cy="2325107"/>
          </a:xfrm>
          <a:prstGeom prst="rect">
            <a:avLst/>
          </a:prstGeom>
        </p:spPr>
      </p:pic>
      <p:pic>
        <p:nvPicPr>
          <p:cNvPr id="42" name="Picture 41" descr="Worker scanning inventory">
            <a:extLst>
              <a:ext uri="{FF2B5EF4-FFF2-40B4-BE49-F238E27FC236}">
                <a16:creationId xmlns:a16="http://schemas.microsoft.com/office/drawing/2014/main" id="{D9383CBC-D608-495F-97C4-32DE8103F72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8"/>
          <a:stretch/>
        </p:blipFill>
        <p:spPr>
          <a:xfrm>
            <a:off x="3244480" y="-19494"/>
            <a:ext cx="3059767" cy="2290828"/>
          </a:xfrm>
          <a:prstGeom prst="rect">
            <a:avLst/>
          </a:prstGeom>
        </p:spPr>
      </p:pic>
      <p:pic>
        <p:nvPicPr>
          <p:cNvPr id="46" name="Picture 45" descr="A picture containing outdoor, person, man, standing&#10;&#10;Description automatically generated">
            <a:extLst>
              <a:ext uri="{FF2B5EF4-FFF2-40B4-BE49-F238E27FC236}">
                <a16:creationId xmlns:a16="http://schemas.microsoft.com/office/drawing/2014/main" id="{FCC84541-107F-4CFF-B6BA-54D6FE6418C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 l="20152"/>
          <a:stretch/>
        </p:blipFill>
        <p:spPr>
          <a:xfrm>
            <a:off x="3140242" y="4593672"/>
            <a:ext cx="2733401" cy="2273254"/>
          </a:xfrm>
          <a:prstGeom prst="rect">
            <a:avLst/>
          </a:prstGeom>
        </p:spPr>
      </p:pic>
      <p:pic>
        <p:nvPicPr>
          <p:cNvPr id="53" name="Picture 52" descr="A van parked in front of a building&#10;&#10;Description automatically generated">
            <a:extLst>
              <a:ext uri="{FF2B5EF4-FFF2-40B4-BE49-F238E27FC236}">
                <a16:creationId xmlns:a16="http://schemas.microsoft.com/office/drawing/2014/main" id="{34271F1E-E80D-4C6C-93AD-B2885A3A07D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 l="9799"/>
          <a:stretch/>
        </p:blipFill>
        <p:spPr>
          <a:xfrm>
            <a:off x="8933054" y="2264008"/>
            <a:ext cx="3498283" cy="2348202"/>
          </a:xfrm>
          <a:prstGeom prst="rect">
            <a:avLst/>
          </a:prstGeom>
        </p:spPr>
      </p:pic>
      <p:pic>
        <p:nvPicPr>
          <p:cNvPr id="56" name="Picture 5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1B8DF03A-D69E-4EAE-85E5-403789818D8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-144379" y="-43186"/>
            <a:ext cx="3388859" cy="23128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AE31F74-98CC-4158-95C6-DEA642E2662D}"/>
              </a:ext>
            </a:extLst>
          </p:cNvPr>
          <p:cNvSpPr txBox="1"/>
          <p:nvPr/>
        </p:nvSpPr>
        <p:spPr>
          <a:xfrm>
            <a:off x="-9927" y="1884094"/>
            <a:ext cx="12193193" cy="400110"/>
          </a:xfrm>
          <a:prstGeom prst="rect">
            <a:avLst/>
          </a:prstGeom>
          <a:solidFill>
            <a:schemeClr val="tx1">
              <a:alpha val="59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defTabSz="9143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    Government and revenue                             Jobs                                   Knowledge Economy               Disaster Response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C68F8B-88A6-4AED-984E-872157804B99}"/>
              </a:ext>
            </a:extLst>
          </p:cNvPr>
          <p:cNvSpPr txBox="1"/>
          <p:nvPr/>
        </p:nvSpPr>
        <p:spPr>
          <a:xfrm>
            <a:off x="-9927" y="4213229"/>
            <a:ext cx="12193193" cy="400110"/>
          </a:xfrm>
          <a:prstGeom prst="rect">
            <a:avLst/>
          </a:prstGeom>
          <a:solidFill>
            <a:schemeClr val="tx1">
              <a:alpha val="59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defTabSz="9143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       Enabled citizen                  Smart urban </a:t>
            </a:r>
            <a:r>
              <a:rPr lang="en-GB" sz="2000" dirty="0">
                <a:solidFill>
                  <a:srgbClr val="FFFFFF"/>
                </a:solidFill>
                <a:latin typeface="Source Sans Pro" panose="020B0503030403020204" pitchFamily="34" charset="0"/>
              </a:rPr>
              <a:t>p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lanning                 Resource management                Emergency Services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295B84-1598-D190-A47F-5222E203CAC7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8225"/>
          <a:stretch/>
        </p:blipFill>
        <p:spPr>
          <a:xfrm>
            <a:off x="3156765" y="4623991"/>
            <a:ext cx="2716877" cy="22159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86EE2F-B7A7-4E1F-87EC-CD301820729B}"/>
              </a:ext>
            </a:extLst>
          </p:cNvPr>
          <p:cNvSpPr txBox="1"/>
          <p:nvPr/>
        </p:nvSpPr>
        <p:spPr>
          <a:xfrm>
            <a:off x="16524" y="6471841"/>
            <a:ext cx="12166742" cy="400110"/>
          </a:xfrm>
          <a:prstGeom prst="rect">
            <a:avLst/>
          </a:prstGeom>
          <a:solidFill>
            <a:schemeClr val="tx1">
              <a:alpha val="59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3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SDG delivery/measurement          Water and health                                 Trade                                    Resource security</a:t>
            </a:r>
          </a:p>
        </p:txBody>
      </p:sp>
    </p:spTree>
    <p:extLst>
      <p:ext uri="{BB962C8B-B14F-4D97-AF65-F5344CB8AC3E}">
        <p14:creationId xmlns:p14="http://schemas.microsoft.com/office/powerpoint/2010/main" val="1150764047"/>
      </p:ext>
    </p:extLst>
  </p:cSld>
  <p:clrMapOvr>
    <a:masterClrMapping/>
  </p:clrMapOvr>
  <p:transition spd="slow" advClick="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0E28E4D-228F-BAB5-524A-3AC8518DAB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6520963"/>
              </p:ext>
            </p:extLst>
          </p:nvPr>
        </p:nvGraphicFramePr>
        <p:xfrm>
          <a:off x="5239674" y="1031358"/>
          <a:ext cx="7469018" cy="5826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4186D7B-D198-61AC-31CC-44D6BF1FA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often have we heard ……..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0F315-8505-B176-627C-B9FCFEAE1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8164" y="2659974"/>
            <a:ext cx="3452037" cy="2582586"/>
          </a:xfrm>
        </p:spPr>
        <p:txBody>
          <a:bodyPr>
            <a:normAutofit lnSpcReduction="10000"/>
          </a:bodyPr>
          <a:lstStyle/>
          <a:p>
            <a:pPr algn="ctr"/>
            <a:r>
              <a:rPr lang="en-GB" sz="2400" dirty="0"/>
              <a:t>“</a:t>
            </a:r>
            <a:r>
              <a:rPr lang="en-GB" sz="2800" dirty="0"/>
              <a:t>We cannot get the money to create the geospatial information for users to generate the benefits that justify the investment”</a:t>
            </a:r>
            <a:endParaRPr lang="en-GB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BAA2C4-10F8-B306-6CEB-C7CC5F0C8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84ACB-59A9-493D-BCD8-C5FBEB3116D7}" type="datetime1">
              <a:rPr lang="en-GB" smtClean="0"/>
              <a:t>15/08/2023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A8C10-AEF5-BC97-47AA-CC4EDDF3E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JOHN Kedar Geospatial Initiatives ltd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4DB8D2-4577-C6F9-B2F2-520FB7024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3896-5D31-4B6C-9021-DD63AE7A59E3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3462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86D7B-D198-61AC-31CC-44D6BF1FA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often have we heard ……..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0F315-8505-B176-627C-B9FCFEAE1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8164" y="2659974"/>
            <a:ext cx="3452037" cy="2897546"/>
          </a:xfrm>
        </p:spPr>
        <p:txBody>
          <a:bodyPr>
            <a:normAutofit/>
          </a:bodyPr>
          <a:lstStyle/>
          <a:p>
            <a:pPr algn="ctr"/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“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We cannot get the money to create the geospatial information for users to generate the benefits that justify the investment”</a:t>
            </a:r>
            <a:endParaRPr lang="en-GB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BAA2C4-10F8-B306-6CEB-C7CC5F0C8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84ACB-59A9-493D-BCD8-C5FBEB3116D7}" type="datetime1">
              <a:rPr lang="en-GB" smtClean="0"/>
              <a:t>15/08/2023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A8C10-AEF5-BC97-47AA-CC4EDDF3E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JOHN Kedar Geospatial Initiatives ltd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4DB8D2-4577-C6F9-B2F2-520FB7024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3896-5D31-4B6C-9021-DD63AE7A59E3}" type="slidenum">
              <a:rPr lang="en-GB" smtClean="0"/>
              <a:t>5</a:t>
            </a:fld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2D7768-4A9B-BF95-5CCC-4DE5A9069DC5}"/>
              </a:ext>
            </a:extLst>
          </p:cNvPr>
          <p:cNvSpPr txBox="1"/>
          <p:nvPr/>
        </p:nvSpPr>
        <p:spPr>
          <a:xfrm>
            <a:off x="691589" y="1619145"/>
            <a:ext cx="5608115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Need a plan – IGIF based country-level action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Need strong governance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Need excellent stakeholder engagement and communication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Need a business case based on quantifiable national socio–economic impacts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Need business models to ensure sustainable delivery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4808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lowchart: Connector 40">
            <a:extLst>
              <a:ext uri="{FF2B5EF4-FFF2-40B4-BE49-F238E27FC236}">
                <a16:creationId xmlns:a16="http://schemas.microsoft.com/office/drawing/2014/main" id="{61267301-9024-4059-AD30-12749D8994F1}"/>
              </a:ext>
            </a:extLst>
          </p:cNvPr>
          <p:cNvSpPr/>
          <p:nvPr/>
        </p:nvSpPr>
        <p:spPr>
          <a:xfrm>
            <a:off x="1609367" y="4591518"/>
            <a:ext cx="424690" cy="396031"/>
          </a:xfrm>
          <a:prstGeom prst="flowChartConnector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486F419-2931-4B50-8C35-2D3200A533D1}"/>
              </a:ext>
            </a:extLst>
          </p:cNvPr>
          <p:cNvGrpSpPr/>
          <p:nvPr/>
        </p:nvGrpSpPr>
        <p:grpSpPr>
          <a:xfrm>
            <a:off x="812911" y="967053"/>
            <a:ext cx="6586704" cy="5620453"/>
            <a:chOff x="5333540" y="967053"/>
            <a:chExt cx="6586704" cy="5620453"/>
          </a:xfrm>
        </p:grpSpPr>
        <p:sp>
          <p:nvSpPr>
            <p:cNvPr id="24" name="Rectangle 23"/>
            <p:cNvSpPr/>
            <p:nvPr/>
          </p:nvSpPr>
          <p:spPr>
            <a:xfrm>
              <a:off x="5599417" y="1232898"/>
              <a:ext cx="5834378" cy="5075434"/>
            </a:xfrm>
            <a:prstGeom prst="rect">
              <a:avLst/>
            </a:prstGeom>
            <a:noFill/>
            <a:ln w="38100" cap="flat" cmpd="sng" algn="ctr">
              <a:solidFill>
                <a:srgbClr val="0066C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333540" y="1317439"/>
              <a:ext cx="65867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Knowledge</a:t>
              </a:r>
              <a:r>
                <a:rPr kumimoji="0" lang="en-GB" sz="2000" b="1" i="1" u="none" strike="noStrike" kern="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▪   Decisions   ▪   Development</a:t>
              </a:r>
              <a:endParaRPr kumimoji="0" lang="en-AU" sz="2000" b="1" i="1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047AD42-5B69-4EA3-9F18-A5321802B6C1}"/>
                </a:ext>
              </a:extLst>
            </p:cNvPr>
            <p:cNvSpPr txBox="1"/>
            <p:nvPr/>
          </p:nvSpPr>
          <p:spPr>
            <a:xfrm rot="5400000">
              <a:off x="8349729" y="3563065"/>
              <a:ext cx="5620453" cy="428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1" i="1" u="none" strike="noStrike" kern="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Users   ▪   Citizens   ▪   Access</a:t>
              </a:r>
              <a:endParaRPr kumimoji="0" lang="en-AU" sz="2200" b="1" i="1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5952E33-8282-4A8C-8E9A-BEB0C13176DB}"/>
                </a:ext>
              </a:extLst>
            </p:cNvPr>
            <p:cNvSpPr txBox="1"/>
            <p:nvPr/>
          </p:nvSpPr>
          <p:spPr>
            <a:xfrm rot="16200000">
              <a:off x="3160793" y="3563065"/>
              <a:ext cx="5620452" cy="428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1" i="1" u="none" strike="noStrike" kern="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Technology   ▪   Applications   ▪   Value</a:t>
              </a:r>
              <a:endParaRPr kumimoji="0" lang="en-AU" sz="2200" b="1" i="1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7A42823-76E3-4F95-9DB0-352A116D71C9}"/>
                </a:ext>
              </a:extLst>
            </p:cNvPr>
            <p:cNvSpPr txBox="1"/>
            <p:nvPr/>
          </p:nvSpPr>
          <p:spPr>
            <a:xfrm>
              <a:off x="5345044" y="5776425"/>
              <a:ext cx="6575200" cy="3797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1" u="none" strike="noStrike" kern="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Society   ▪   Economy   ▪   Environment</a:t>
              </a:r>
              <a:endParaRPr kumimoji="0" lang="en-AU" sz="2000" b="1" i="1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0F80046-A80F-4BF8-B187-2DA51AAEB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42620" y="1863645"/>
              <a:ext cx="4605820" cy="3912781"/>
            </a:xfrm>
            <a:prstGeom prst="rect">
              <a:avLst/>
            </a:prstGeom>
          </p:spPr>
        </p:pic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id="{3B413F67-C7C7-4746-AF5B-356212822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382297"/>
            <a:ext cx="10750163" cy="702303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UN Integrated GI Framework Pathways</a:t>
            </a:r>
          </a:p>
        </p:txBody>
      </p:sp>
      <p:sp>
        <p:nvSpPr>
          <p:cNvPr id="54" name="Footer Placeholder 2">
            <a:extLst>
              <a:ext uri="{FF2B5EF4-FFF2-40B4-BE49-F238E27FC236}">
                <a16:creationId xmlns:a16="http://schemas.microsoft.com/office/drawing/2014/main" id="{F4CF99CA-14C2-4B27-9B69-C8CDBAB4F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974183" y="6446837"/>
            <a:ext cx="3209822" cy="365125"/>
          </a:xfrm>
        </p:spPr>
        <p:txBody>
          <a:bodyPr/>
          <a:lstStyle/>
          <a:p>
            <a:r>
              <a:rPr lang="en-GB" dirty="0"/>
              <a:t>JOHN Kedar Geospatial Initiatives ltd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197854A-DBAC-27F8-A4E8-9AEBD49A8D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3499" y="382297"/>
            <a:ext cx="788424" cy="77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36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lowchart: Connector 40">
            <a:extLst>
              <a:ext uri="{FF2B5EF4-FFF2-40B4-BE49-F238E27FC236}">
                <a16:creationId xmlns:a16="http://schemas.microsoft.com/office/drawing/2014/main" id="{61267301-9024-4059-AD30-12749D8994F1}"/>
              </a:ext>
            </a:extLst>
          </p:cNvPr>
          <p:cNvSpPr/>
          <p:nvPr/>
        </p:nvSpPr>
        <p:spPr>
          <a:xfrm>
            <a:off x="1609367" y="4591518"/>
            <a:ext cx="424690" cy="396031"/>
          </a:xfrm>
          <a:prstGeom prst="flowChartConnector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F80046-A80F-4BF8-B187-2DA51AAEB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991" y="1863645"/>
            <a:ext cx="4605820" cy="3912781"/>
          </a:xfrm>
          <a:prstGeom prst="rect">
            <a:avLst/>
          </a:prstGeom>
        </p:spPr>
      </p:pic>
      <p:sp>
        <p:nvSpPr>
          <p:cNvPr id="44" name="Title 1">
            <a:extLst>
              <a:ext uri="{FF2B5EF4-FFF2-40B4-BE49-F238E27FC236}">
                <a16:creationId xmlns:a16="http://schemas.microsoft.com/office/drawing/2014/main" id="{3B413F67-C7C7-4746-AF5B-356212822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382297"/>
            <a:ext cx="10750163" cy="702303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UN Integrated GI Framework Pathway 3</a:t>
            </a:r>
          </a:p>
        </p:txBody>
      </p:sp>
      <p:sp>
        <p:nvSpPr>
          <p:cNvPr id="54" name="Footer Placeholder 2">
            <a:extLst>
              <a:ext uri="{FF2B5EF4-FFF2-40B4-BE49-F238E27FC236}">
                <a16:creationId xmlns:a16="http://schemas.microsoft.com/office/drawing/2014/main" id="{F4CF99CA-14C2-4B27-9B69-C8CDBAB4F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974183" y="6446837"/>
            <a:ext cx="3209822" cy="365125"/>
          </a:xfrm>
        </p:spPr>
        <p:txBody>
          <a:bodyPr/>
          <a:lstStyle/>
          <a:p>
            <a:r>
              <a:rPr lang="en-GB" dirty="0"/>
              <a:t>JOHN Kedar Geospatial Initiatives ltd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AB9637-BD93-8060-A3BB-4056A0695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2216" y="1863645"/>
            <a:ext cx="4031831" cy="380222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BBD27C-A5E5-A6D8-2553-F2320CA71146}"/>
              </a:ext>
            </a:extLst>
          </p:cNvPr>
          <p:cNvCxnSpPr>
            <a:cxnSpLocks/>
          </p:cNvCxnSpPr>
          <p:nvPr/>
        </p:nvCxnSpPr>
        <p:spPr>
          <a:xfrm>
            <a:off x="6264882" y="1906052"/>
            <a:ext cx="1422458" cy="40594"/>
          </a:xfrm>
          <a:prstGeom prst="line">
            <a:avLst/>
          </a:prstGeom>
          <a:ln w="444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B9C2DF-5DED-7618-4320-5F3284D5C288}"/>
              </a:ext>
            </a:extLst>
          </p:cNvPr>
          <p:cNvCxnSpPr>
            <a:cxnSpLocks/>
          </p:cNvCxnSpPr>
          <p:nvPr/>
        </p:nvCxnSpPr>
        <p:spPr>
          <a:xfrm>
            <a:off x="6264882" y="3172672"/>
            <a:ext cx="1422458" cy="2432137"/>
          </a:xfrm>
          <a:prstGeom prst="line">
            <a:avLst/>
          </a:prstGeom>
          <a:ln w="444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43DA359-8C28-591F-2254-AA0DB91038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00509" y="346745"/>
            <a:ext cx="788424" cy="77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92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B380AE5-9155-39A2-225A-458CE6171CAD}"/>
              </a:ext>
            </a:extLst>
          </p:cNvPr>
          <p:cNvSpPr/>
          <p:nvPr/>
        </p:nvSpPr>
        <p:spPr>
          <a:xfrm>
            <a:off x="2902968" y="6198919"/>
            <a:ext cx="9289032" cy="695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50FFD0-C457-D3E5-98F6-4FA1F66511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51" t="32258" b="26510"/>
          <a:stretch/>
        </p:blipFill>
        <p:spPr>
          <a:xfrm>
            <a:off x="2560469" y="6328265"/>
            <a:ext cx="2415570" cy="352932"/>
          </a:xfrm>
          <a:prstGeom prst="rect">
            <a:avLst/>
          </a:prstGeom>
        </p:spPr>
      </p:pic>
      <p:pic>
        <p:nvPicPr>
          <p:cNvPr id="5" name="Picture 4" descr="Home">
            <a:hlinkClick r:id="rId3"/>
            <a:extLst>
              <a:ext uri="{FF2B5EF4-FFF2-40B4-BE49-F238E27FC236}">
                <a16:creationId xmlns:a16="http://schemas.microsoft.com/office/drawing/2014/main" id="{47CF70A5-D9AE-48EE-B393-67CF48B32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1912" y="6298627"/>
            <a:ext cx="1130096" cy="41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BBFB292-05A5-12AB-1177-898DBEE594D0}"/>
              </a:ext>
            </a:extLst>
          </p:cNvPr>
          <p:cNvSpPr txBox="1">
            <a:spLocks/>
          </p:cNvSpPr>
          <p:nvPr/>
        </p:nvSpPr>
        <p:spPr>
          <a:xfrm>
            <a:off x="1991544" y="136525"/>
            <a:ext cx="8219256" cy="628179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Two-part 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training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3B9178-3C97-0501-E705-3683834D54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1344" y="815903"/>
            <a:ext cx="4040568" cy="52261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F9D16A-65B0-795A-260F-E89550B0DC03}"/>
              </a:ext>
            </a:extLst>
          </p:cNvPr>
          <p:cNvSpPr txBox="1"/>
          <p:nvPr/>
        </p:nvSpPr>
        <p:spPr>
          <a:xfrm>
            <a:off x="691589" y="1619145"/>
            <a:ext cx="560811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 business model for sustainable geospatial information financing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Online Course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Webinar/discussion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89310"/>
      </p:ext>
    </p:extLst>
  </p:cSld>
  <p:clrMapOvr>
    <a:masterClrMapping/>
  </p:clrMapOvr>
  <p:transition spd="med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86D7B-D198-61AC-31CC-44D6BF1FA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BAA2C4-10F8-B306-6CEB-C7CC5F0C8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84ACB-59A9-493D-BCD8-C5FBEB3116D7}" type="datetime1">
              <a:rPr lang="en-GB" smtClean="0"/>
              <a:t>15/08/2023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A8C10-AEF5-BC97-47AA-CC4EDDF3E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JOHN Kedar Geospatial Initiatives ltd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4DB8D2-4577-C6F9-B2F2-520FB7024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3896-5D31-4B6C-9021-DD63AE7A59E3}" type="slidenum">
              <a:rPr lang="en-GB" smtClean="0"/>
              <a:t>9</a:t>
            </a:fld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6889087-E4DC-8897-3322-E3A8D30548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•	Welcome, Introduction, e-learning key points – John Kedar </a:t>
            </a:r>
          </a:p>
          <a:p>
            <a:r>
              <a:rPr lang="en-US" dirty="0"/>
              <a:t>•	</a:t>
            </a:r>
            <a:r>
              <a:rPr lang="en-US" dirty="0" err="1"/>
              <a:t>Panellist</a:t>
            </a:r>
            <a:r>
              <a:rPr lang="en-US" dirty="0"/>
              <a:t> opening remarks. </a:t>
            </a:r>
          </a:p>
          <a:p>
            <a:r>
              <a:rPr lang="en-US" dirty="0"/>
              <a:t>•	Questions from audience and moderator)</a:t>
            </a:r>
          </a:p>
          <a:p>
            <a:r>
              <a:rPr lang="en-US" dirty="0"/>
              <a:t>•	Wrap Up and thank you – John Kedar (3 Mins)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098163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Franklin Gothic Book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1725</TotalTime>
  <Words>427</Words>
  <Application>Microsoft Office PowerPoint</Application>
  <PresentationFormat>Widescreen</PresentationFormat>
  <Paragraphs>76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Franklin Gothic Book</vt:lpstr>
      <vt:lpstr>Source Sans Pro</vt:lpstr>
      <vt:lpstr>Trebuchet MS</vt:lpstr>
      <vt:lpstr>Retrospect</vt:lpstr>
      <vt:lpstr>1_Default Design</vt:lpstr>
      <vt:lpstr>PowerPoint Presentation</vt:lpstr>
      <vt:lpstr>Moderator: John Kedar    Director John Kedar Geospatial Initiatives Ltd   john@johnkedar.uk +44 7493 917582 </vt:lpstr>
      <vt:lpstr>PowerPoint Presentation</vt:lpstr>
      <vt:lpstr>How often have we heard ……..</vt:lpstr>
      <vt:lpstr>How often have we heard ……..</vt:lpstr>
      <vt:lpstr>The UN Integrated GI Framework Pathways</vt:lpstr>
      <vt:lpstr>The UN Integrated GI Framework Pathway 3</vt:lpstr>
      <vt:lpstr>PowerPoint Presentation</vt:lpstr>
      <vt:lpstr>Format</vt:lpstr>
      <vt:lpstr>Your panel today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 Commission for Survey</dc:title>
  <dc:creator>John Kedar</dc:creator>
  <cp:lastModifiedBy>John Kedar</cp:lastModifiedBy>
  <cp:revision>14</cp:revision>
  <dcterms:created xsi:type="dcterms:W3CDTF">2020-04-13T08:08:33Z</dcterms:created>
  <dcterms:modified xsi:type="dcterms:W3CDTF">2023-08-15T06:42:16Z</dcterms:modified>
</cp:coreProperties>
</file>