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2" r:id="rId1"/>
    <p:sldMasterId id="2147483673" r:id="rId2"/>
    <p:sldMasterId id="2147483674" r:id="rId3"/>
  </p:sldMasterIdLst>
  <p:notesMasterIdLst>
    <p:notesMasterId r:id="rId10"/>
  </p:notesMasterIdLst>
  <p:sldIdLst>
    <p:sldId id="256" r:id="rId4"/>
    <p:sldId id="257" r:id="rId5"/>
    <p:sldId id="258" r:id="rId6"/>
    <p:sldId id="259" r:id="rId7"/>
    <p:sldId id="260" r:id="rId8"/>
    <p:sldId id="262" r:id="rId9"/>
  </p:sldIdLst>
  <p:sldSz cx="9144000" cy="5143500" type="screen16x9"/>
  <p:notesSz cx="6858000" cy="9144000"/>
  <p:embeddedFontLst>
    <p:embeddedFont>
      <p:font typeface="Helvetica Neue" panose="020B0604020202020204" charset="0"/>
      <p:regular r:id="rId11"/>
      <p:bold r:id="rId12"/>
      <p:italic r:id="rId13"/>
      <p:boldItalic r:id="rId14"/>
    </p:embeddedFont>
    <p:embeddedFont>
      <p:font typeface="Helvetica Neue Light" panose="020B0604020202020204" charset="0"/>
      <p:regular r:id="rId15"/>
      <p:bold r:id="rId16"/>
      <p:italic r:id="rId17"/>
      <p:boldItalic r:id="rId18"/>
    </p:embeddedFont>
    <p:embeddedFont>
      <p:font typeface="Impact" panose="020B0806030902050204" pitchFamily="34" charset="0"/>
      <p:regular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72">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8" d="100"/>
          <a:sy n="138" d="100"/>
        </p:scale>
        <p:origin x="834" y="120"/>
      </p:cViewPr>
      <p:guideLst>
        <p:guide orient="horz" pos="72"/>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font" Target="fonts/font2.fntdata"/><Relationship Id="rId17" Type="http://schemas.openxmlformats.org/officeDocument/2006/relationships/font" Target="fonts/font7.fntdata"/><Relationship Id="rId2" Type="http://schemas.openxmlformats.org/officeDocument/2006/relationships/slideMaster" Target="slideMasters/slideMaster2.xml"/><Relationship Id="rId16" Type="http://schemas.openxmlformats.org/officeDocument/2006/relationships/font" Target="fonts/font6.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font" Target="fonts/font1.fntdata"/><Relationship Id="rId5" Type="http://schemas.openxmlformats.org/officeDocument/2006/relationships/slide" Target="slides/slide2.xml"/><Relationship Id="rId15" Type="http://schemas.openxmlformats.org/officeDocument/2006/relationships/font" Target="fonts/font5.fntdata"/><Relationship Id="rId23" Type="http://schemas.openxmlformats.org/officeDocument/2006/relationships/tableStyles" Target="tableStyles.xml"/><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font" Target="fonts/font4.fntdata"/><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35e98721a49_0_34:notes"/>
          <p:cNvSpPr>
            <a:spLocks noGrp="1" noRot="1" noChangeAspect="1"/>
          </p:cNvSpPr>
          <p:nvPr>
            <p:ph type="sldImg" idx="2"/>
          </p:nvPr>
        </p:nvSpPr>
        <p:spPr>
          <a:xfrm>
            <a:off x="685800" y="428625"/>
            <a:ext cx="2057400" cy="11572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7" name="Google Shape;127;g35e98721a49_0_34:notes"/>
          <p:cNvSpPr txBox="1">
            <a:spLocks noGrp="1"/>
          </p:cNvSpPr>
          <p:nvPr>
            <p:ph type="body" idx="1"/>
          </p:nvPr>
        </p:nvSpPr>
        <p:spPr>
          <a:xfrm>
            <a:off x="342900" y="1650002"/>
            <a:ext cx="2743200" cy="1350000"/>
          </a:xfrm>
          <a:prstGeom prst="rect">
            <a:avLst/>
          </a:prstGeom>
          <a:noFill/>
          <a:ln>
            <a:noFill/>
          </a:ln>
        </p:spPr>
        <p:txBody>
          <a:bodyPr spcFirstLastPara="1" wrap="square" lIns="41900" tIns="20950" rIns="41900" bIns="20950" anchor="t" anchorCtr="0">
            <a:noAutofit/>
          </a:bodyPr>
          <a:lstStyle/>
          <a:p>
            <a:pPr marL="0" lvl="0" indent="0" algn="l" rtl="0">
              <a:spcBef>
                <a:spcPts val="0"/>
              </a:spcBef>
              <a:spcAft>
                <a:spcPts val="0"/>
              </a:spcAft>
              <a:buNone/>
            </a:pPr>
            <a:endParaRPr sz="600"/>
          </a:p>
        </p:txBody>
      </p:sp>
      <p:sp>
        <p:nvSpPr>
          <p:cNvPr id="128" name="Google Shape;128;g35e98721a49_0_34:notes"/>
          <p:cNvSpPr txBox="1">
            <a:spLocks noGrp="1"/>
          </p:cNvSpPr>
          <p:nvPr>
            <p:ph type="sldNum" idx="12"/>
          </p:nvPr>
        </p:nvSpPr>
        <p:spPr>
          <a:xfrm>
            <a:off x="1942306" y="3256551"/>
            <a:ext cx="1485900" cy="171900"/>
          </a:xfrm>
          <a:prstGeom prst="rect">
            <a:avLst/>
          </a:prstGeom>
          <a:noFill/>
          <a:ln>
            <a:noFill/>
          </a:ln>
        </p:spPr>
        <p:txBody>
          <a:bodyPr spcFirstLastPara="1" wrap="square" lIns="41900" tIns="20950" rIns="41900" bIns="20950" anchor="b" anchorCtr="0">
            <a:noAutofit/>
          </a:bodyPr>
          <a:lstStyle/>
          <a:p>
            <a:pPr marL="0" lvl="0" indent="0" algn="r" rtl="0">
              <a:spcBef>
                <a:spcPts val="0"/>
              </a:spcBef>
              <a:spcAft>
                <a:spcPts val="0"/>
              </a:spcAft>
              <a:buNone/>
            </a:pPr>
            <a:fld id="{00000000-1234-1234-1234-123412341234}" type="slidenum">
              <a:rPr lang="en" sz="600"/>
              <a:t>1</a:t>
            </a:fld>
            <a:endParaRPr sz="6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3cc8f62ad88_0_4:notes"/>
          <p:cNvSpPr>
            <a:spLocks noGrp="1" noRot="1" noChangeAspect="1"/>
          </p:cNvSpPr>
          <p:nvPr>
            <p:ph type="sldImg" idx="2"/>
          </p:nvPr>
        </p:nvSpPr>
        <p:spPr>
          <a:xfrm>
            <a:off x="343070" y="428572"/>
            <a:ext cx="2742900" cy="1157100"/>
          </a:xfrm>
          <a:custGeom>
            <a:avLst/>
            <a:gdLst/>
            <a:ahLst/>
            <a:cxnLst/>
            <a:rect l="l" t="t" r="r" b="b"/>
            <a:pathLst>
              <a:path w="120000" h="120000" extrusionOk="0">
                <a:moveTo>
                  <a:pt x="0" y="0"/>
                </a:moveTo>
                <a:lnTo>
                  <a:pt x="120000" y="0"/>
                </a:lnTo>
                <a:lnTo>
                  <a:pt x="120000" y="120000"/>
                </a:lnTo>
                <a:lnTo>
                  <a:pt x="0" y="120000"/>
                </a:lnTo>
                <a:close/>
              </a:path>
            </a:pathLst>
          </a:custGeom>
          <a:noFill/>
          <a:ln w="12950" cap="flat" cmpd="sng">
            <a:solidFill>
              <a:srgbClr val="000000"/>
            </a:solidFill>
            <a:prstDash val="solid"/>
            <a:round/>
            <a:headEnd type="none" w="sm" len="sm"/>
            <a:tailEnd type="none" w="sm" len="sm"/>
          </a:ln>
        </p:spPr>
      </p:sp>
      <p:sp>
        <p:nvSpPr>
          <p:cNvPr id="141" name="Google Shape;141;g3cc8f62ad88_0_4:notes"/>
          <p:cNvSpPr txBox="1">
            <a:spLocks noGrp="1"/>
          </p:cNvSpPr>
          <p:nvPr>
            <p:ph type="body" idx="1"/>
          </p:nvPr>
        </p:nvSpPr>
        <p:spPr>
          <a:xfrm>
            <a:off x="342900" y="1650002"/>
            <a:ext cx="2743200" cy="1350000"/>
          </a:xfrm>
          <a:prstGeom prst="rect">
            <a:avLst/>
          </a:prstGeom>
          <a:noFill/>
          <a:ln>
            <a:noFill/>
          </a:ln>
        </p:spPr>
        <p:txBody>
          <a:bodyPr spcFirstLastPara="1" wrap="square" lIns="42675" tIns="21350" rIns="42675" bIns="21350" anchor="t" anchorCtr="0">
            <a:noAutofit/>
          </a:bodyPr>
          <a:lstStyle/>
          <a:p>
            <a:pPr marL="0" lvl="0" indent="0" algn="l" rtl="0">
              <a:spcBef>
                <a:spcPts val="0"/>
              </a:spcBef>
              <a:spcAft>
                <a:spcPts val="0"/>
              </a:spcAft>
              <a:buNone/>
            </a:pPr>
            <a:endParaRPr sz="600"/>
          </a:p>
        </p:txBody>
      </p:sp>
      <p:sp>
        <p:nvSpPr>
          <p:cNvPr id="142" name="Google Shape;142;g3cc8f62ad88_0_4:notes"/>
          <p:cNvSpPr txBox="1">
            <a:spLocks noGrp="1"/>
          </p:cNvSpPr>
          <p:nvPr>
            <p:ph type="sldNum" idx="12"/>
          </p:nvPr>
        </p:nvSpPr>
        <p:spPr>
          <a:xfrm>
            <a:off x="1942306" y="3256551"/>
            <a:ext cx="1485900" cy="171900"/>
          </a:xfrm>
          <a:prstGeom prst="rect">
            <a:avLst/>
          </a:prstGeom>
          <a:noFill/>
          <a:ln>
            <a:noFill/>
          </a:ln>
        </p:spPr>
        <p:txBody>
          <a:bodyPr spcFirstLastPara="1" wrap="square" lIns="42675" tIns="21350" rIns="42675" bIns="21350" anchor="b" anchorCtr="0">
            <a:noAutofit/>
          </a:bodyPr>
          <a:lstStyle/>
          <a:p>
            <a:pPr marL="0" lvl="0" indent="0" algn="r" rtl="0">
              <a:spcBef>
                <a:spcPts val="0"/>
              </a:spcBef>
              <a:spcAft>
                <a:spcPts val="0"/>
              </a:spcAft>
              <a:buNone/>
            </a:pPr>
            <a:fld id="{00000000-1234-1234-1234-123412341234}" type="slidenum">
              <a:rPr lang="en" sz="600"/>
              <a:t>2</a:t>
            </a:fld>
            <a:endParaRPr sz="6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3ccdcfb2833_0_197:notes"/>
          <p:cNvSpPr>
            <a:spLocks noGrp="1" noRot="1" noChangeAspect="1"/>
          </p:cNvSpPr>
          <p:nvPr>
            <p:ph type="sldImg" idx="2"/>
          </p:nvPr>
        </p:nvSpPr>
        <p:spPr>
          <a:xfrm>
            <a:off x="343070" y="428572"/>
            <a:ext cx="2742900" cy="1157100"/>
          </a:xfrm>
          <a:custGeom>
            <a:avLst/>
            <a:gdLst/>
            <a:ahLst/>
            <a:cxnLst/>
            <a:rect l="l" t="t" r="r" b="b"/>
            <a:pathLst>
              <a:path w="120000" h="120000" extrusionOk="0">
                <a:moveTo>
                  <a:pt x="0" y="0"/>
                </a:moveTo>
                <a:lnTo>
                  <a:pt x="120000" y="0"/>
                </a:lnTo>
                <a:lnTo>
                  <a:pt x="120000" y="120000"/>
                </a:lnTo>
                <a:lnTo>
                  <a:pt x="0" y="120000"/>
                </a:lnTo>
                <a:close/>
              </a:path>
            </a:pathLst>
          </a:custGeom>
          <a:noFill/>
          <a:ln w="12950" cap="flat" cmpd="sng">
            <a:solidFill>
              <a:srgbClr val="000000"/>
            </a:solidFill>
            <a:prstDash val="solid"/>
            <a:round/>
            <a:headEnd type="none" w="sm" len="sm"/>
            <a:tailEnd type="none" w="sm" len="sm"/>
          </a:ln>
        </p:spPr>
      </p:sp>
      <p:sp>
        <p:nvSpPr>
          <p:cNvPr id="163" name="Google Shape;163;g3ccdcfb2833_0_197:notes"/>
          <p:cNvSpPr txBox="1">
            <a:spLocks noGrp="1"/>
          </p:cNvSpPr>
          <p:nvPr>
            <p:ph type="body" idx="1"/>
          </p:nvPr>
        </p:nvSpPr>
        <p:spPr>
          <a:xfrm>
            <a:off x="342900" y="1650002"/>
            <a:ext cx="2743200" cy="1350000"/>
          </a:xfrm>
          <a:prstGeom prst="rect">
            <a:avLst/>
          </a:prstGeom>
          <a:noFill/>
          <a:ln>
            <a:noFill/>
          </a:ln>
        </p:spPr>
        <p:txBody>
          <a:bodyPr spcFirstLastPara="1" wrap="square" lIns="42675" tIns="21350" rIns="42675" bIns="21350" anchor="t" anchorCtr="0">
            <a:noAutofit/>
          </a:bodyPr>
          <a:lstStyle/>
          <a:p>
            <a:pPr marL="0" lvl="0" indent="0" algn="l" rtl="0">
              <a:spcBef>
                <a:spcPts val="0"/>
              </a:spcBef>
              <a:spcAft>
                <a:spcPts val="0"/>
              </a:spcAft>
              <a:buNone/>
            </a:pPr>
            <a:endParaRPr sz="600"/>
          </a:p>
        </p:txBody>
      </p:sp>
      <p:sp>
        <p:nvSpPr>
          <p:cNvPr id="164" name="Google Shape;164;g3ccdcfb2833_0_197:notes"/>
          <p:cNvSpPr txBox="1">
            <a:spLocks noGrp="1"/>
          </p:cNvSpPr>
          <p:nvPr>
            <p:ph type="sldNum" idx="12"/>
          </p:nvPr>
        </p:nvSpPr>
        <p:spPr>
          <a:xfrm>
            <a:off x="1942306" y="3256551"/>
            <a:ext cx="1485900" cy="171900"/>
          </a:xfrm>
          <a:prstGeom prst="rect">
            <a:avLst/>
          </a:prstGeom>
          <a:noFill/>
          <a:ln>
            <a:noFill/>
          </a:ln>
        </p:spPr>
        <p:txBody>
          <a:bodyPr spcFirstLastPara="1" wrap="square" lIns="42675" tIns="21350" rIns="42675" bIns="21350" anchor="b" anchorCtr="0">
            <a:noAutofit/>
          </a:bodyPr>
          <a:lstStyle/>
          <a:p>
            <a:pPr marL="0" lvl="0" indent="0" algn="r" rtl="0">
              <a:spcBef>
                <a:spcPts val="0"/>
              </a:spcBef>
              <a:spcAft>
                <a:spcPts val="0"/>
              </a:spcAft>
              <a:buNone/>
            </a:pPr>
            <a:fld id="{00000000-1234-1234-1234-123412341234}" type="slidenum">
              <a:rPr lang="en" sz="600"/>
              <a:t>3</a:t>
            </a:fld>
            <a:endParaRPr sz="6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3ccdcfb2833_0_247:notes"/>
          <p:cNvSpPr>
            <a:spLocks noGrp="1" noRot="1" noChangeAspect="1"/>
          </p:cNvSpPr>
          <p:nvPr>
            <p:ph type="sldImg" idx="2"/>
          </p:nvPr>
        </p:nvSpPr>
        <p:spPr>
          <a:xfrm>
            <a:off x="343070" y="428572"/>
            <a:ext cx="2742900" cy="1157100"/>
          </a:xfrm>
          <a:custGeom>
            <a:avLst/>
            <a:gdLst/>
            <a:ahLst/>
            <a:cxnLst/>
            <a:rect l="l" t="t" r="r" b="b"/>
            <a:pathLst>
              <a:path w="120000" h="120000" extrusionOk="0">
                <a:moveTo>
                  <a:pt x="0" y="0"/>
                </a:moveTo>
                <a:lnTo>
                  <a:pt x="120000" y="0"/>
                </a:lnTo>
                <a:lnTo>
                  <a:pt x="120000" y="120000"/>
                </a:lnTo>
                <a:lnTo>
                  <a:pt x="0" y="120000"/>
                </a:lnTo>
                <a:close/>
              </a:path>
            </a:pathLst>
          </a:custGeom>
          <a:noFill/>
          <a:ln w="12950" cap="flat" cmpd="sng">
            <a:solidFill>
              <a:srgbClr val="000000"/>
            </a:solidFill>
            <a:prstDash val="solid"/>
            <a:round/>
            <a:headEnd type="none" w="sm" len="sm"/>
            <a:tailEnd type="none" w="sm" len="sm"/>
          </a:ln>
        </p:spPr>
      </p:sp>
      <p:sp>
        <p:nvSpPr>
          <p:cNvPr id="215" name="Google Shape;215;g3ccdcfb2833_0_247:notes"/>
          <p:cNvSpPr txBox="1">
            <a:spLocks noGrp="1"/>
          </p:cNvSpPr>
          <p:nvPr>
            <p:ph type="body" idx="1"/>
          </p:nvPr>
        </p:nvSpPr>
        <p:spPr>
          <a:xfrm>
            <a:off x="342900" y="1650002"/>
            <a:ext cx="2743200" cy="1350000"/>
          </a:xfrm>
          <a:prstGeom prst="rect">
            <a:avLst/>
          </a:prstGeom>
          <a:noFill/>
          <a:ln>
            <a:noFill/>
          </a:ln>
        </p:spPr>
        <p:txBody>
          <a:bodyPr spcFirstLastPara="1" wrap="square" lIns="42675" tIns="21350" rIns="42675" bIns="21350" anchor="t" anchorCtr="0">
            <a:noAutofit/>
          </a:bodyPr>
          <a:lstStyle/>
          <a:p>
            <a:pPr marL="0" lvl="0" indent="0" algn="l" rtl="0">
              <a:spcBef>
                <a:spcPts val="0"/>
              </a:spcBef>
              <a:spcAft>
                <a:spcPts val="0"/>
              </a:spcAft>
              <a:buNone/>
            </a:pPr>
            <a:endParaRPr sz="600"/>
          </a:p>
        </p:txBody>
      </p:sp>
      <p:sp>
        <p:nvSpPr>
          <p:cNvPr id="216" name="Google Shape;216;g3ccdcfb2833_0_247:notes"/>
          <p:cNvSpPr txBox="1">
            <a:spLocks noGrp="1"/>
          </p:cNvSpPr>
          <p:nvPr>
            <p:ph type="sldNum" idx="12"/>
          </p:nvPr>
        </p:nvSpPr>
        <p:spPr>
          <a:xfrm>
            <a:off x="1942306" y="3256551"/>
            <a:ext cx="1485900" cy="171900"/>
          </a:xfrm>
          <a:prstGeom prst="rect">
            <a:avLst/>
          </a:prstGeom>
          <a:noFill/>
          <a:ln>
            <a:noFill/>
          </a:ln>
        </p:spPr>
        <p:txBody>
          <a:bodyPr spcFirstLastPara="1" wrap="square" lIns="42675" tIns="21350" rIns="42675" bIns="21350" anchor="b" anchorCtr="0">
            <a:noAutofit/>
          </a:bodyPr>
          <a:lstStyle/>
          <a:p>
            <a:pPr marL="0" lvl="0" indent="0" algn="r" rtl="0">
              <a:spcBef>
                <a:spcPts val="0"/>
              </a:spcBef>
              <a:spcAft>
                <a:spcPts val="0"/>
              </a:spcAft>
              <a:buNone/>
            </a:pPr>
            <a:fld id="{00000000-1234-1234-1234-123412341234}" type="slidenum">
              <a:rPr lang="en" sz="600"/>
              <a:t>4</a:t>
            </a:fld>
            <a:endParaRPr sz="6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3f7b1085baf_0_3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3f7b1085baf_0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a:solidFill>
                  <a:srgbClr val="171717"/>
                </a:solidFill>
              </a:rPr>
              <a:t>You can just read this slide.  For rough numbers of how the 5,700 respondents break down by their level in government:</a:t>
            </a:r>
            <a:endParaRPr sz="1400">
              <a:solidFill>
                <a:srgbClr val="171717"/>
              </a:solidFill>
            </a:endParaRPr>
          </a:p>
          <a:p>
            <a:pPr marL="0" lvl="0" indent="0" algn="l" rtl="0">
              <a:spcBef>
                <a:spcPts val="0"/>
              </a:spcBef>
              <a:spcAft>
                <a:spcPts val="0"/>
              </a:spcAft>
              <a:buNone/>
            </a:pPr>
            <a:endParaRPr sz="1400">
              <a:solidFill>
                <a:srgbClr val="171717"/>
              </a:solidFill>
            </a:endParaRPr>
          </a:p>
          <a:p>
            <a:pPr marL="457200" lvl="0" indent="-317500" algn="l" rtl="0">
              <a:spcBef>
                <a:spcPts val="0"/>
              </a:spcBef>
              <a:spcAft>
                <a:spcPts val="0"/>
              </a:spcAft>
              <a:buClr>
                <a:srgbClr val="171717"/>
              </a:buClr>
              <a:buSzPts val="1400"/>
              <a:buChar char="●"/>
            </a:pPr>
            <a:r>
              <a:rPr lang="en" sz="1400">
                <a:solidFill>
                  <a:srgbClr val="171717"/>
                </a:solidFill>
              </a:rPr>
              <a:t>≈ 750 ‘Leaders’</a:t>
            </a:r>
            <a:endParaRPr sz="1400">
              <a:solidFill>
                <a:srgbClr val="171717"/>
              </a:solidFill>
            </a:endParaRPr>
          </a:p>
          <a:p>
            <a:pPr marL="457200" lvl="0" indent="0" algn="l" rtl="0">
              <a:spcBef>
                <a:spcPts val="0"/>
              </a:spcBef>
              <a:spcAft>
                <a:spcPts val="0"/>
              </a:spcAft>
              <a:buNone/>
            </a:pPr>
            <a:r>
              <a:rPr lang="en" sz="1400">
                <a:solidFill>
                  <a:srgbClr val="171717"/>
                </a:solidFill>
              </a:rPr>
              <a:t>They answer questions about their institutional readiness, not their individual leadership skills (e.g. “My organisation has run AI experiments or has a procurement strategy in place”)</a:t>
            </a:r>
            <a:endParaRPr sz="1400">
              <a:solidFill>
                <a:srgbClr val="171717"/>
              </a:solidFill>
            </a:endParaRPr>
          </a:p>
          <a:p>
            <a:pPr marL="0" lvl="0" indent="0" algn="l" rtl="0">
              <a:spcBef>
                <a:spcPts val="0"/>
              </a:spcBef>
              <a:spcAft>
                <a:spcPts val="0"/>
              </a:spcAft>
              <a:buNone/>
            </a:pPr>
            <a:endParaRPr sz="1400">
              <a:solidFill>
                <a:srgbClr val="171717"/>
              </a:solidFill>
            </a:endParaRPr>
          </a:p>
          <a:p>
            <a:pPr marL="457200" lvl="0" indent="-317500" algn="l" rtl="0">
              <a:spcBef>
                <a:spcPts val="0"/>
              </a:spcBef>
              <a:spcAft>
                <a:spcPts val="0"/>
              </a:spcAft>
              <a:buClr>
                <a:srgbClr val="171717"/>
              </a:buClr>
              <a:buSzPts val="1400"/>
              <a:buChar char="●"/>
            </a:pPr>
            <a:r>
              <a:rPr lang="en" sz="1400">
                <a:solidFill>
                  <a:srgbClr val="171717"/>
                </a:solidFill>
              </a:rPr>
              <a:t>≈ 850 ‘Implementers’</a:t>
            </a:r>
            <a:endParaRPr sz="1400">
              <a:solidFill>
                <a:srgbClr val="171717"/>
              </a:solidFill>
            </a:endParaRPr>
          </a:p>
          <a:p>
            <a:pPr marL="457200" lvl="0" indent="0" algn="l" rtl="0">
              <a:spcBef>
                <a:spcPts val="0"/>
              </a:spcBef>
              <a:spcAft>
                <a:spcPts val="0"/>
              </a:spcAft>
              <a:buNone/>
            </a:pPr>
            <a:r>
              <a:rPr lang="en" sz="1400">
                <a:solidFill>
                  <a:srgbClr val="171717"/>
                </a:solidFill>
              </a:rPr>
              <a:t>They answer questions about their individual capabilities, but these questions are geared toward their ability to support the implementation of AI into operations and services (e.g. can you evaluate value for cost/ value; procurement approaches; embedding human oversight)</a:t>
            </a:r>
            <a:endParaRPr sz="1400">
              <a:solidFill>
                <a:srgbClr val="171717"/>
              </a:solidFill>
            </a:endParaRPr>
          </a:p>
          <a:p>
            <a:pPr marL="457200" lvl="0" indent="0" algn="l" rtl="0">
              <a:spcBef>
                <a:spcPts val="0"/>
              </a:spcBef>
              <a:spcAft>
                <a:spcPts val="0"/>
              </a:spcAft>
              <a:buNone/>
            </a:pPr>
            <a:endParaRPr sz="1400">
              <a:solidFill>
                <a:srgbClr val="171717"/>
              </a:solidFill>
            </a:endParaRPr>
          </a:p>
          <a:p>
            <a:pPr marL="457200" lvl="0" indent="-317500" algn="l" rtl="0">
              <a:spcBef>
                <a:spcPts val="0"/>
              </a:spcBef>
              <a:spcAft>
                <a:spcPts val="0"/>
              </a:spcAft>
              <a:buClr>
                <a:srgbClr val="171717"/>
              </a:buClr>
              <a:buSzPts val="1400"/>
              <a:buChar char="●"/>
            </a:pPr>
            <a:r>
              <a:rPr lang="en" sz="1400">
                <a:solidFill>
                  <a:srgbClr val="171717"/>
                </a:solidFill>
              </a:rPr>
              <a:t>≈ 3,500 ‘Users’</a:t>
            </a:r>
            <a:endParaRPr sz="1400">
              <a:solidFill>
                <a:srgbClr val="171717"/>
              </a:solidFill>
            </a:endParaRPr>
          </a:p>
          <a:p>
            <a:pPr marL="457200" lvl="0" indent="0" algn="l" rtl="0">
              <a:spcBef>
                <a:spcPts val="0"/>
              </a:spcBef>
              <a:spcAft>
                <a:spcPts val="0"/>
              </a:spcAft>
              <a:buNone/>
            </a:pPr>
            <a:r>
              <a:rPr lang="en" sz="1400">
                <a:solidFill>
                  <a:srgbClr val="171717"/>
                </a:solidFill>
              </a:rPr>
              <a:t>These are ordinary public servants, and the questions are geared toward their individual AI confidence and skills/awareness (e.g. prompt engineering skills).</a:t>
            </a:r>
            <a:endParaRPr sz="1400">
              <a:solidFill>
                <a:srgbClr val="171717"/>
              </a:solidFill>
            </a:endParaRPr>
          </a:p>
          <a:p>
            <a:pPr marL="457200" lvl="0" indent="0" algn="l" rtl="0">
              <a:spcBef>
                <a:spcPts val="0"/>
              </a:spcBef>
              <a:spcAft>
                <a:spcPts val="0"/>
              </a:spcAft>
              <a:buNone/>
            </a:pPr>
            <a:endParaRPr sz="1400">
              <a:solidFill>
                <a:srgbClr val="171717"/>
              </a:solidFill>
            </a:endParaRPr>
          </a:p>
          <a:p>
            <a:pPr marL="457200" lvl="0" indent="0" algn="l" rtl="0">
              <a:spcBef>
                <a:spcPts val="0"/>
              </a:spcBef>
              <a:spcAft>
                <a:spcPts val="0"/>
              </a:spcAft>
              <a:buNone/>
            </a:pPr>
            <a:endParaRPr sz="1400">
              <a:solidFill>
                <a:srgbClr val="171717"/>
              </a:solidFill>
            </a:endParaRPr>
          </a:p>
          <a:p>
            <a:pPr marL="0" lvl="0" indent="0" algn="l" rtl="0">
              <a:spcBef>
                <a:spcPts val="0"/>
              </a:spcBef>
              <a:spcAft>
                <a:spcPts val="0"/>
              </a:spcAft>
              <a:buNone/>
            </a:pPr>
            <a:r>
              <a:rPr lang="en" sz="1400">
                <a:solidFill>
                  <a:srgbClr val="171717"/>
                </a:solidFill>
              </a:rPr>
              <a:t>More on this in the next slide</a:t>
            </a:r>
            <a:endParaRPr sz="1400">
              <a:solidFill>
                <a:srgbClr val="171717"/>
              </a:solidFill>
            </a:endParaRPr>
          </a:p>
          <a:p>
            <a:pPr marL="0" lvl="0" indent="0" algn="l" rtl="0">
              <a:spcBef>
                <a:spcPts val="0"/>
              </a:spcBef>
              <a:spcAft>
                <a:spcPts val="0"/>
              </a:spcAft>
              <a:buNone/>
            </a:pPr>
            <a:endParaRPr sz="1200">
              <a:solidFill>
                <a:srgbClr val="171717"/>
              </a:solidFill>
              <a:latin typeface="Helvetica Neue Light"/>
              <a:ea typeface="Helvetica Neue Light"/>
              <a:cs typeface="Helvetica Neue Light"/>
              <a:sym typeface="Helvetica Neue Light"/>
            </a:endParaRPr>
          </a:p>
          <a:p>
            <a:pPr marL="0" lvl="0" indent="0" algn="l" rtl="0">
              <a:spcBef>
                <a:spcPts val="0"/>
              </a:spcBef>
              <a:spcAft>
                <a:spcPts val="0"/>
              </a:spcAft>
              <a:buNone/>
            </a:pPr>
            <a:endParaRPr sz="1200">
              <a:solidFill>
                <a:srgbClr val="171717"/>
              </a:solidFill>
              <a:latin typeface="Helvetica Neue Light"/>
              <a:ea typeface="Helvetica Neue Light"/>
              <a:cs typeface="Helvetica Neue Light"/>
              <a:sym typeface="Helvetica Neue Light"/>
            </a:endParaRPr>
          </a:p>
          <a:p>
            <a:pPr marL="0" lvl="0" indent="0" algn="l" rtl="0">
              <a:spcBef>
                <a:spcPts val="0"/>
              </a:spcBef>
              <a:spcAft>
                <a:spcPts val="0"/>
              </a:spcAft>
              <a:buNone/>
            </a:pPr>
            <a:endParaRPr sz="1200">
              <a:solidFill>
                <a:srgbClr val="171717"/>
              </a:solidFill>
              <a:latin typeface="Helvetica Neue Light"/>
              <a:ea typeface="Helvetica Neue Light"/>
              <a:cs typeface="Helvetica Neue Light"/>
              <a:sym typeface="Helvetica Neue Light"/>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3f7b1085baf_0_137:notes"/>
          <p:cNvSpPr>
            <a:spLocks noGrp="1" noRot="1" noChangeAspect="1"/>
          </p:cNvSpPr>
          <p:nvPr>
            <p:ph type="sldImg" idx="2"/>
          </p:nvPr>
        </p:nvSpPr>
        <p:spPr>
          <a:xfrm>
            <a:off x="685800" y="428625"/>
            <a:ext cx="2057400" cy="11572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9" name="Google Shape;259;g3f7b1085baf_0_137:notes"/>
          <p:cNvSpPr txBox="1">
            <a:spLocks noGrp="1"/>
          </p:cNvSpPr>
          <p:nvPr>
            <p:ph type="body" idx="1"/>
          </p:nvPr>
        </p:nvSpPr>
        <p:spPr>
          <a:xfrm>
            <a:off x="342900" y="1650002"/>
            <a:ext cx="2743200" cy="1350000"/>
          </a:xfrm>
          <a:prstGeom prst="rect">
            <a:avLst/>
          </a:prstGeom>
          <a:noFill/>
          <a:ln>
            <a:noFill/>
          </a:ln>
        </p:spPr>
        <p:txBody>
          <a:bodyPr spcFirstLastPara="1" wrap="square" lIns="41900" tIns="20950" rIns="41900" bIns="20950" anchor="t" anchorCtr="0">
            <a:noAutofit/>
          </a:bodyPr>
          <a:lstStyle/>
          <a:p>
            <a:pPr marL="0" lvl="0" indent="0" algn="l" rtl="0">
              <a:spcBef>
                <a:spcPts val="0"/>
              </a:spcBef>
              <a:spcAft>
                <a:spcPts val="0"/>
              </a:spcAft>
              <a:buNone/>
            </a:pPr>
            <a:endParaRPr sz="600"/>
          </a:p>
        </p:txBody>
      </p:sp>
      <p:sp>
        <p:nvSpPr>
          <p:cNvPr id="260" name="Google Shape;260;g3f7b1085baf_0_137:notes"/>
          <p:cNvSpPr txBox="1">
            <a:spLocks noGrp="1"/>
          </p:cNvSpPr>
          <p:nvPr>
            <p:ph type="sldNum" idx="12"/>
          </p:nvPr>
        </p:nvSpPr>
        <p:spPr>
          <a:xfrm>
            <a:off x="1942306" y="3256551"/>
            <a:ext cx="1485900" cy="171900"/>
          </a:xfrm>
          <a:prstGeom prst="rect">
            <a:avLst/>
          </a:prstGeom>
          <a:noFill/>
          <a:ln>
            <a:noFill/>
          </a:ln>
        </p:spPr>
        <p:txBody>
          <a:bodyPr spcFirstLastPara="1" wrap="square" lIns="41900" tIns="20950" rIns="41900" bIns="20950" anchor="b" anchorCtr="0">
            <a:noAutofit/>
          </a:bodyPr>
          <a:lstStyle/>
          <a:p>
            <a:pPr marL="0" lvl="0" indent="0" algn="r" rtl="0">
              <a:spcBef>
                <a:spcPts val="0"/>
              </a:spcBef>
              <a:spcAft>
                <a:spcPts val="0"/>
              </a:spcAft>
              <a:buNone/>
            </a:pPr>
            <a:fld id="{00000000-1234-1234-1234-123412341234}" type="slidenum">
              <a:rPr lang="en" sz="600"/>
              <a:t>6</a:t>
            </a:fld>
            <a:endParaRPr sz="6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Apolitical">
  <p:cSld name="DEFAULT">
    <p:bg>
      <p:bgPr>
        <a:solidFill>
          <a:schemeClr val="lt1"/>
        </a:solidFill>
        <a:effectLst/>
      </p:bgPr>
    </p:bg>
    <p:spTree>
      <p:nvGrpSpPr>
        <p:cNvPr id="1" name="Shape 50"/>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2">
  <p:cSld name="TITLE_AND_BODY_2">
    <p:bg>
      <p:bgPr>
        <a:solidFill>
          <a:srgbClr val="F7F7F1"/>
        </a:solidFill>
        <a:effectLst/>
      </p:bgPr>
    </p:bg>
    <p:spTree>
      <p:nvGrpSpPr>
        <p:cNvPr id="1" name="Shape 51"/>
        <p:cNvGrpSpPr/>
        <p:nvPr/>
      </p:nvGrpSpPr>
      <p:grpSpPr>
        <a:xfrm>
          <a:off x="0" y="0"/>
          <a:ext cx="0" cy="0"/>
          <a:chOff x="0" y="0"/>
          <a:chExt cx="0" cy="0"/>
        </a:xfrm>
      </p:grpSpPr>
      <p:pic>
        <p:nvPicPr>
          <p:cNvPr id="52" name="Google Shape;52;p14"/>
          <p:cNvPicPr preferRelativeResize="0"/>
          <p:nvPr/>
        </p:nvPicPr>
        <p:blipFill>
          <a:blip r:embed="rId2">
            <a:alphaModFix/>
          </a:blip>
          <a:stretch>
            <a:fillRect/>
          </a:stretch>
        </p:blipFill>
        <p:spPr>
          <a:xfrm>
            <a:off x="8732725" y="156600"/>
            <a:ext cx="288425" cy="288425"/>
          </a:xfrm>
          <a:prstGeom prst="rect">
            <a:avLst/>
          </a:prstGeom>
          <a:noFill/>
          <a:ln>
            <a:noFill/>
          </a:ln>
        </p:spPr>
      </p:pic>
      <p:pic>
        <p:nvPicPr>
          <p:cNvPr id="53" name="Google Shape;53;p14"/>
          <p:cNvPicPr preferRelativeResize="0"/>
          <p:nvPr/>
        </p:nvPicPr>
        <p:blipFill>
          <a:blip r:embed="rId3">
            <a:alphaModFix/>
          </a:blip>
          <a:stretch>
            <a:fillRect/>
          </a:stretch>
        </p:blipFill>
        <p:spPr>
          <a:xfrm>
            <a:off x="8732724" y="156600"/>
            <a:ext cx="288426" cy="288426"/>
          </a:xfrm>
          <a:prstGeom prst="rect">
            <a:avLst/>
          </a:prstGeom>
          <a:noFill/>
          <a:ln>
            <a:noFill/>
          </a:ln>
        </p:spPr>
      </p:pic>
      <p:sp>
        <p:nvSpPr>
          <p:cNvPr id="54" name="Google Shape;54;p14"/>
          <p:cNvSpPr txBox="1">
            <a:spLocks noGrp="1"/>
          </p:cNvSpPr>
          <p:nvPr>
            <p:ph type="title"/>
          </p:nvPr>
        </p:nvSpPr>
        <p:spPr>
          <a:xfrm>
            <a:off x="276800" y="445025"/>
            <a:ext cx="6948000" cy="1545300"/>
          </a:xfrm>
          <a:prstGeom prst="rect">
            <a:avLst/>
          </a:prstGeom>
        </p:spPr>
        <p:txBody>
          <a:bodyPr spcFirstLastPara="1" wrap="square" lIns="91425" tIns="91425" rIns="91425" bIns="91425" anchor="t" anchorCtr="0">
            <a:normAutofit/>
          </a:bodyPr>
          <a:lstStyle>
            <a:lvl1pPr lvl="0">
              <a:lnSpc>
                <a:spcPct val="80000"/>
              </a:lnSpc>
              <a:spcBef>
                <a:spcPts val="0"/>
              </a:spcBef>
              <a:spcAft>
                <a:spcPts val="0"/>
              </a:spcAft>
              <a:buSzPts val="3200"/>
              <a:buFont typeface="Helvetica Neue"/>
              <a:buNone/>
              <a:defRPr sz="3200">
                <a:latin typeface="Helvetica Neue"/>
                <a:ea typeface="Helvetica Neue"/>
                <a:cs typeface="Helvetica Neue"/>
                <a:sym typeface="Helvetica Neue"/>
              </a:defRPr>
            </a:lvl1pPr>
            <a:lvl2pPr lvl="1">
              <a:lnSpc>
                <a:spcPct val="80000"/>
              </a:lnSpc>
              <a:spcBef>
                <a:spcPts val="0"/>
              </a:spcBef>
              <a:spcAft>
                <a:spcPts val="0"/>
              </a:spcAft>
              <a:buSzPts val="3200"/>
              <a:buFont typeface="Helvetica Neue"/>
              <a:buNone/>
              <a:defRPr sz="3200">
                <a:latin typeface="Helvetica Neue"/>
                <a:ea typeface="Helvetica Neue"/>
                <a:cs typeface="Helvetica Neue"/>
                <a:sym typeface="Helvetica Neue"/>
              </a:defRPr>
            </a:lvl2pPr>
            <a:lvl3pPr lvl="2">
              <a:lnSpc>
                <a:spcPct val="80000"/>
              </a:lnSpc>
              <a:spcBef>
                <a:spcPts val="0"/>
              </a:spcBef>
              <a:spcAft>
                <a:spcPts val="0"/>
              </a:spcAft>
              <a:buSzPts val="3200"/>
              <a:buFont typeface="Helvetica Neue"/>
              <a:buNone/>
              <a:defRPr sz="3200">
                <a:latin typeface="Helvetica Neue"/>
                <a:ea typeface="Helvetica Neue"/>
                <a:cs typeface="Helvetica Neue"/>
                <a:sym typeface="Helvetica Neue"/>
              </a:defRPr>
            </a:lvl3pPr>
            <a:lvl4pPr lvl="3">
              <a:lnSpc>
                <a:spcPct val="80000"/>
              </a:lnSpc>
              <a:spcBef>
                <a:spcPts val="0"/>
              </a:spcBef>
              <a:spcAft>
                <a:spcPts val="0"/>
              </a:spcAft>
              <a:buSzPts val="3200"/>
              <a:buFont typeface="Helvetica Neue"/>
              <a:buNone/>
              <a:defRPr sz="3200">
                <a:latin typeface="Helvetica Neue"/>
                <a:ea typeface="Helvetica Neue"/>
                <a:cs typeface="Helvetica Neue"/>
                <a:sym typeface="Helvetica Neue"/>
              </a:defRPr>
            </a:lvl4pPr>
            <a:lvl5pPr lvl="4">
              <a:lnSpc>
                <a:spcPct val="80000"/>
              </a:lnSpc>
              <a:spcBef>
                <a:spcPts val="0"/>
              </a:spcBef>
              <a:spcAft>
                <a:spcPts val="0"/>
              </a:spcAft>
              <a:buSzPts val="3200"/>
              <a:buFont typeface="Helvetica Neue"/>
              <a:buNone/>
              <a:defRPr sz="3200">
                <a:latin typeface="Helvetica Neue"/>
                <a:ea typeface="Helvetica Neue"/>
                <a:cs typeface="Helvetica Neue"/>
                <a:sym typeface="Helvetica Neue"/>
              </a:defRPr>
            </a:lvl5pPr>
            <a:lvl6pPr lvl="5">
              <a:lnSpc>
                <a:spcPct val="80000"/>
              </a:lnSpc>
              <a:spcBef>
                <a:spcPts val="0"/>
              </a:spcBef>
              <a:spcAft>
                <a:spcPts val="0"/>
              </a:spcAft>
              <a:buSzPts val="3200"/>
              <a:buFont typeface="Helvetica Neue"/>
              <a:buNone/>
              <a:defRPr sz="3200">
                <a:latin typeface="Helvetica Neue"/>
                <a:ea typeface="Helvetica Neue"/>
                <a:cs typeface="Helvetica Neue"/>
                <a:sym typeface="Helvetica Neue"/>
              </a:defRPr>
            </a:lvl6pPr>
            <a:lvl7pPr lvl="6">
              <a:lnSpc>
                <a:spcPct val="80000"/>
              </a:lnSpc>
              <a:spcBef>
                <a:spcPts val="0"/>
              </a:spcBef>
              <a:spcAft>
                <a:spcPts val="0"/>
              </a:spcAft>
              <a:buSzPts val="3200"/>
              <a:buFont typeface="Helvetica Neue"/>
              <a:buNone/>
              <a:defRPr sz="3200">
                <a:latin typeface="Helvetica Neue"/>
                <a:ea typeface="Helvetica Neue"/>
                <a:cs typeface="Helvetica Neue"/>
                <a:sym typeface="Helvetica Neue"/>
              </a:defRPr>
            </a:lvl7pPr>
            <a:lvl8pPr lvl="7">
              <a:lnSpc>
                <a:spcPct val="80000"/>
              </a:lnSpc>
              <a:spcBef>
                <a:spcPts val="0"/>
              </a:spcBef>
              <a:spcAft>
                <a:spcPts val="0"/>
              </a:spcAft>
              <a:buSzPts val="3200"/>
              <a:buFont typeface="Helvetica Neue"/>
              <a:buNone/>
              <a:defRPr sz="3200">
                <a:latin typeface="Helvetica Neue"/>
                <a:ea typeface="Helvetica Neue"/>
                <a:cs typeface="Helvetica Neue"/>
                <a:sym typeface="Helvetica Neue"/>
              </a:defRPr>
            </a:lvl8pPr>
            <a:lvl9pPr lvl="8">
              <a:lnSpc>
                <a:spcPct val="80000"/>
              </a:lnSpc>
              <a:spcBef>
                <a:spcPts val="0"/>
              </a:spcBef>
              <a:spcAft>
                <a:spcPts val="0"/>
              </a:spcAft>
              <a:buSzPts val="3200"/>
              <a:buFont typeface="Helvetica Neue"/>
              <a:buNone/>
              <a:defRPr sz="3200">
                <a:latin typeface="Helvetica Neue"/>
                <a:ea typeface="Helvetica Neue"/>
                <a:cs typeface="Helvetica Neue"/>
                <a:sym typeface="Helvetica Neue"/>
              </a:defRPr>
            </a:lvl9pPr>
          </a:lstStyle>
          <a:p>
            <a:endParaRPr/>
          </a:p>
        </p:txBody>
      </p:sp>
      <p:sp>
        <p:nvSpPr>
          <p:cNvPr id="55" name="Google Shape;55;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56" name="Google Shape;56;p14"/>
          <p:cNvSpPr txBox="1">
            <a:spLocks noGrp="1"/>
          </p:cNvSpPr>
          <p:nvPr>
            <p:ph type="subTitle" idx="1"/>
          </p:nvPr>
        </p:nvSpPr>
        <p:spPr>
          <a:xfrm>
            <a:off x="157225" y="1678825"/>
            <a:ext cx="4406400" cy="7926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1100"/>
              <a:buFont typeface="Helvetica Neue Light"/>
              <a:buNone/>
              <a:defRPr sz="1100">
                <a:latin typeface="Helvetica Neue Light"/>
                <a:ea typeface="Helvetica Neue Light"/>
                <a:cs typeface="Helvetica Neue Light"/>
                <a:sym typeface="Helvetica Neue Light"/>
              </a:defRPr>
            </a:lvl1pPr>
            <a:lvl2pPr lvl="1" algn="ctr">
              <a:lnSpc>
                <a:spcPct val="100000"/>
              </a:lnSpc>
              <a:spcBef>
                <a:spcPts val="0"/>
              </a:spcBef>
              <a:spcAft>
                <a:spcPts val="0"/>
              </a:spcAft>
              <a:buSzPts val="1100"/>
              <a:buFont typeface="Helvetica Neue Light"/>
              <a:buNone/>
              <a:defRPr sz="1100">
                <a:latin typeface="Helvetica Neue Light"/>
                <a:ea typeface="Helvetica Neue Light"/>
                <a:cs typeface="Helvetica Neue Light"/>
                <a:sym typeface="Helvetica Neue Light"/>
              </a:defRPr>
            </a:lvl2pPr>
            <a:lvl3pPr lvl="2" algn="ctr">
              <a:lnSpc>
                <a:spcPct val="100000"/>
              </a:lnSpc>
              <a:spcBef>
                <a:spcPts val="0"/>
              </a:spcBef>
              <a:spcAft>
                <a:spcPts val="0"/>
              </a:spcAft>
              <a:buSzPts val="1100"/>
              <a:buFont typeface="Helvetica Neue Light"/>
              <a:buNone/>
              <a:defRPr sz="1100">
                <a:latin typeface="Helvetica Neue Light"/>
                <a:ea typeface="Helvetica Neue Light"/>
                <a:cs typeface="Helvetica Neue Light"/>
                <a:sym typeface="Helvetica Neue Light"/>
              </a:defRPr>
            </a:lvl3pPr>
            <a:lvl4pPr lvl="3" algn="ctr">
              <a:lnSpc>
                <a:spcPct val="100000"/>
              </a:lnSpc>
              <a:spcBef>
                <a:spcPts val="0"/>
              </a:spcBef>
              <a:spcAft>
                <a:spcPts val="0"/>
              </a:spcAft>
              <a:buSzPts val="1100"/>
              <a:buFont typeface="Helvetica Neue Light"/>
              <a:buNone/>
              <a:defRPr sz="1100">
                <a:latin typeface="Helvetica Neue Light"/>
                <a:ea typeface="Helvetica Neue Light"/>
                <a:cs typeface="Helvetica Neue Light"/>
                <a:sym typeface="Helvetica Neue Light"/>
              </a:defRPr>
            </a:lvl4pPr>
            <a:lvl5pPr lvl="4" algn="ctr">
              <a:lnSpc>
                <a:spcPct val="100000"/>
              </a:lnSpc>
              <a:spcBef>
                <a:spcPts val="0"/>
              </a:spcBef>
              <a:spcAft>
                <a:spcPts val="0"/>
              </a:spcAft>
              <a:buSzPts val="1100"/>
              <a:buFont typeface="Helvetica Neue Light"/>
              <a:buNone/>
              <a:defRPr sz="1100">
                <a:latin typeface="Helvetica Neue Light"/>
                <a:ea typeface="Helvetica Neue Light"/>
                <a:cs typeface="Helvetica Neue Light"/>
                <a:sym typeface="Helvetica Neue Light"/>
              </a:defRPr>
            </a:lvl5pPr>
            <a:lvl6pPr lvl="5" algn="ctr">
              <a:lnSpc>
                <a:spcPct val="100000"/>
              </a:lnSpc>
              <a:spcBef>
                <a:spcPts val="0"/>
              </a:spcBef>
              <a:spcAft>
                <a:spcPts val="0"/>
              </a:spcAft>
              <a:buSzPts val="1100"/>
              <a:buFont typeface="Helvetica Neue Light"/>
              <a:buNone/>
              <a:defRPr sz="1100">
                <a:latin typeface="Helvetica Neue Light"/>
                <a:ea typeface="Helvetica Neue Light"/>
                <a:cs typeface="Helvetica Neue Light"/>
                <a:sym typeface="Helvetica Neue Light"/>
              </a:defRPr>
            </a:lvl6pPr>
            <a:lvl7pPr lvl="6" algn="ctr">
              <a:lnSpc>
                <a:spcPct val="100000"/>
              </a:lnSpc>
              <a:spcBef>
                <a:spcPts val="0"/>
              </a:spcBef>
              <a:spcAft>
                <a:spcPts val="0"/>
              </a:spcAft>
              <a:buSzPts val="1100"/>
              <a:buFont typeface="Helvetica Neue Light"/>
              <a:buNone/>
              <a:defRPr sz="1100">
                <a:latin typeface="Helvetica Neue Light"/>
                <a:ea typeface="Helvetica Neue Light"/>
                <a:cs typeface="Helvetica Neue Light"/>
                <a:sym typeface="Helvetica Neue Light"/>
              </a:defRPr>
            </a:lvl7pPr>
            <a:lvl8pPr lvl="7" algn="ctr">
              <a:lnSpc>
                <a:spcPct val="100000"/>
              </a:lnSpc>
              <a:spcBef>
                <a:spcPts val="0"/>
              </a:spcBef>
              <a:spcAft>
                <a:spcPts val="0"/>
              </a:spcAft>
              <a:buSzPts val="1100"/>
              <a:buFont typeface="Helvetica Neue Light"/>
              <a:buNone/>
              <a:defRPr sz="1100">
                <a:latin typeface="Helvetica Neue Light"/>
                <a:ea typeface="Helvetica Neue Light"/>
                <a:cs typeface="Helvetica Neue Light"/>
                <a:sym typeface="Helvetica Neue Light"/>
              </a:defRPr>
            </a:lvl8pPr>
            <a:lvl9pPr lvl="8" algn="ctr">
              <a:lnSpc>
                <a:spcPct val="100000"/>
              </a:lnSpc>
              <a:spcBef>
                <a:spcPts val="0"/>
              </a:spcBef>
              <a:spcAft>
                <a:spcPts val="0"/>
              </a:spcAft>
              <a:buSzPts val="1100"/>
              <a:buFont typeface="Helvetica Neue Light"/>
              <a:buNone/>
              <a:defRPr sz="1100">
                <a:latin typeface="Helvetica Neue Light"/>
                <a:ea typeface="Helvetica Neue Light"/>
                <a:cs typeface="Helvetica Neue Light"/>
                <a:sym typeface="Helvetica Neue Light"/>
              </a:defRPr>
            </a:lvl9pPr>
          </a:lstStyle>
          <a:p>
            <a:endParaRPr/>
          </a:p>
        </p:txBody>
      </p:sp>
      <p:sp>
        <p:nvSpPr>
          <p:cNvPr id="57" name="Google Shape;57;p14"/>
          <p:cNvSpPr txBox="1">
            <a:spLocks noGrp="1"/>
          </p:cNvSpPr>
          <p:nvPr>
            <p:ph type="subTitle" idx="2"/>
          </p:nvPr>
        </p:nvSpPr>
        <p:spPr>
          <a:xfrm>
            <a:off x="157225" y="3417075"/>
            <a:ext cx="2536800" cy="7926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1000"/>
              <a:buFont typeface="Helvetica Neue Light"/>
              <a:buNone/>
              <a:defRPr sz="1000">
                <a:latin typeface="Helvetica Neue Light"/>
                <a:ea typeface="Helvetica Neue Light"/>
                <a:cs typeface="Helvetica Neue Light"/>
                <a:sym typeface="Helvetica Neue Light"/>
              </a:defRPr>
            </a:lvl1pPr>
            <a:lvl2pPr lvl="1" algn="ctr">
              <a:lnSpc>
                <a:spcPct val="100000"/>
              </a:lnSpc>
              <a:spcBef>
                <a:spcPts val="0"/>
              </a:spcBef>
              <a:spcAft>
                <a:spcPts val="0"/>
              </a:spcAft>
              <a:buSzPts val="1000"/>
              <a:buFont typeface="Helvetica Neue Light"/>
              <a:buNone/>
              <a:defRPr sz="1000">
                <a:latin typeface="Helvetica Neue Light"/>
                <a:ea typeface="Helvetica Neue Light"/>
                <a:cs typeface="Helvetica Neue Light"/>
                <a:sym typeface="Helvetica Neue Light"/>
              </a:defRPr>
            </a:lvl2pPr>
            <a:lvl3pPr lvl="2" algn="ctr">
              <a:lnSpc>
                <a:spcPct val="100000"/>
              </a:lnSpc>
              <a:spcBef>
                <a:spcPts val="0"/>
              </a:spcBef>
              <a:spcAft>
                <a:spcPts val="0"/>
              </a:spcAft>
              <a:buSzPts val="1000"/>
              <a:buFont typeface="Helvetica Neue Light"/>
              <a:buNone/>
              <a:defRPr sz="1000">
                <a:latin typeface="Helvetica Neue Light"/>
                <a:ea typeface="Helvetica Neue Light"/>
                <a:cs typeface="Helvetica Neue Light"/>
                <a:sym typeface="Helvetica Neue Light"/>
              </a:defRPr>
            </a:lvl3pPr>
            <a:lvl4pPr lvl="3" algn="ctr">
              <a:lnSpc>
                <a:spcPct val="100000"/>
              </a:lnSpc>
              <a:spcBef>
                <a:spcPts val="0"/>
              </a:spcBef>
              <a:spcAft>
                <a:spcPts val="0"/>
              </a:spcAft>
              <a:buSzPts val="1000"/>
              <a:buFont typeface="Helvetica Neue Light"/>
              <a:buNone/>
              <a:defRPr sz="1000">
                <a:latin typeface="Helvetica Neue Light"/>
                <a:ea typeface="Helvetica Neue Light"/>
                <a:cs typeface="Helvetica Neue Light"/>
                <a:sym typeface="Helvetica Neue Light"/>
              </a:defRPr>
            </a:lvl4pPr>
            <a:lvl5pPr lvl="4" algn="ctr">
              <a:lnSpc>
                <a:spcPct val="100000"/>
              </a:lnSpc>
              <a:spcBef>
                <a:spcPts val="0"/>
              </a:spcBef>
              <a:spcAft>
                <a:spcPts val="0"/>
              </a:spcAft>
              <a:buSzPts val="1000"/>
              <a:buFont typeface="Helvetica Neue Light"/>
              <a:buNone/>
              <a:defRPr sz="1000">
                <a:latin typeface="Helvetica Neue Light"/>
                <a:ea typeface="Helvetica Neue Light"/>
                <a:cs typeface="Helvetica Neue Light"/>
                <a:sym typeface="Helvetica Neue Light"/>
              </a:defRPr>
            </a:lvl5pPr>
            <a:lvl6pPr lvl="5" algn="ctr">
              <a:lnSpc>
                <a:spcPct val="100000"/>
              </a:lnSpc>
              <a:spcBef>
                <a:spcPts val="0"/>
              </a:spcBef>
              <a:spcAft>
                <a:spcPts val="0"/>
              </a:spcAft>
              <a:buSzPts val="1000"/>
              <a:buFont typeface="Helvetica Neue Light"/>
              <a:buNone/>
              <a:defRPr sz="1000">
                <a:latin typeface="Helvetica Neue Light"/>
                <a:ea typeface="Helvetica Neue Light"/>
                <a:cs typeface="Helvetica Neue Light"/>
                <a:sym typeface="Helvetica Neue Light"/>
              </a:defRPr>
            </a:lvl6pPr>
            <a:lvl7pPr lvl="6" algn="ctr">
              <a:lnSpc>
                <a:spcPct val="100000"/>
              </a:lnSpc>
              <a:spcBef>
                <a:spcPts val="0"/>
              </a:spcBef>
              <a:spcAft>
                <a:spcPts val="0"/>
              </a:spcAft>
              <a:buSzPts val="1000"/>
              <a:buFont typeface="Helvetica Neue Light"/>
              <a:buNone/>
              <a:defRPr sz="1000">
                <a:latin typeface="Helvetica Neue Light"/>
                <a:ea typeface="Helvetica Neue Light"/>
                <a:cs typeface="Helvetica Neue Light"/>
                <a:sym typeface="Helvetica Neue Light"/>
              </a:defRPr>
            </a:lvl7pPr>
            <a:lvl8pPr lvl="7" algn="ctr">
              <a:lnSpc>
                <a:spcPct val="100000"/>
              </a:lnSpc>
              <a:spcBef>
                <a:spcPts val="0"/>
              </a:spcBef>
              <a:spcAft>
                <a:spcPts val="0"/>
              </a:spcAft>
              <a:buSzPts val="1000"/>
              <a:buFont typeface="Helvetica Neue Light"/>
              <a:buNone/>
              <a:defRPr sz="1000">
                <a:latin typeface="Helvetica Neue Light"/>
                <a:ea typeface="Helvetica Neue Light"/>
                <a:cs typeface="Helvetica Neue Light"/>
                <a:sym typeface="Helvetica Neue Light"/>
              </a:defRPr>
            </a:lvl8pPr>
            <a:lvl9pPr lvl="8" algn="ctr">
              <a:lnSpc>
                <a:spcPct val="100000"/>
              </a:lnSpc>
              <a:spcBef>
                <a:spcPts val="0"/>
              </a:spcBef>
              <a:spcAft>
                <a:spcPts val="0"/>
              </a:spcAft>
              <a:buSzPts val="1000"/>
              <a:buFont typeface="Helvetica Neue Light"/>
              <a:buNone/>
              <a:defRPr sz="1000">
                <a:latin typeface="Helvetica Neue Light"/>
                <a:ea typeface="Helvetica Neue Light"/>
                <a:cs typeface="Helvetica Neue Light"/>
                <a:sym typeface="Helvetica Neue Light"/>
              </a:defRPr>
            </a:lvl9pPr>
          </a:lstStyle>
          <a:p>
            <a:endParaRPr/>
          </a:p>
        </p:txBody>
      </p:sp>
      <p:sp>
        <p:nvSpPr>
          <p:cNvPr id="58" name="Google Shape;58;p14"/>
          <p:cNvSpPr txBox="1">
            <a:spLocks noGrp="1"/>
          </p:cNvSpPr>
          <p:nvPr>
            <p:ph type="subTitle" idx="3"/>
          </p:nvPr>
        </p:nvSpPr>
        <p:spPr>
          <a:xfrm>
            <a:off x="157225" y="2591775"/>
            <a:ext cx="2536800" cy="7926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dk1"/>
              </a:buClr>
              <a:buSzPts val="1800"/>
              <a:buFont typeface="Helvetica Neue Light"/>
              <a:buNone/>
              <a:defRPr>
                <a:solidFill>
                  <a:schemeClr val="dk1"/>
                </a:solidFill>
                <a:latin typeface="Helvetica Neue Light"/>
                <a:ea typeface="Helvetica Neue Light"/>
                <a:cs typeface="Helvetica Neue Light"/>
                <a:sym typeface="Helvetica Neue Light"/>
              </a:defRPr>
            </a:lvl1pPr>
            <a:lvl2pPr lvl="1" algn="ctr">
              <a:lnSpc>
                <a:spcPct val="100000"/>
              </a:lnSpc>
              <a:spcBef>
                <a:spcPts val="0"/>
              </a:spcBef>
              <a:spcAft>
                <a:spcPts val="0"/>
              </a:spcAft>
              <a:buClr>
                <a:schemeClr val="dk1"/>
              </a:buClr>
              <a:buSzPts val="1800"/>
              <a:buFont typeface="Helvetica Neue Light"/>
              <a:buNone/>
              <a:defRPr sz="1800">
                <a:solidFill>
                  <a:schemeClr val="dk1"/>
                </a:solidFill>
                <a:latin typeface="Helvetica Neue Light"/>
                <a:ea typeface="Helvetica Neue Light"/>
                <a:cs typeface="Helvetica Neue Light"/>
                <a:sym typeface="Helvetica Neue Light"/>
              </a:defRPr>
            </a:lvl2pPr>
            <a:lvl3pPr lvl="2" algn="ctr">
              <a:lnSpc>
                <a:spcPct val="100000"/>
              </a:lnSpc>
              <a:spcBef>
                <a:spcPts val="0"/>
              </a:spcBef>
              <a:spcAft>
                <a:spcPts val="0"/>
              </a:spcAft>
              <a:buClr>
                <a:schemeClr val="dk1"/>
              </a:buClr>
              <a:buSzPts val="1800"/>
              <a:buFont typeface="Helvetica Neue Light"/>
              <a:buNone/>
              <a:defRPr sz="1800">
                <a:solidFill>
                  <a:schemeClr val="dk1"/>
                </a:solidFill>
                <a:latin typeface="Helvetica Neue Light"/>
                <a:ea typeface="Helvetica Neue Light"/>
                <a:cs typeface="Helvetica Neue Light"/>
                <a:sym typeface="Helvetica Neue Light"/>
              </a:defRPr>
            </a:lvl3pPr>
            <a:lvl4pPr lvl="3" algn="ctr">
              <a:lnSpc>
                <a:spcPct val="100000"/>
              </a:lnSpc>
              <a:spcBef>
                <a:spcPts val="0"/>
              </a:spcBef>
              <a:spcAft>
                <a:spcPts val="0"/>
              </a:spcAft>
              <a:buClr>
                <a:schemeClr val="dk1"/>
              </a:buClr>
              <a:buSzPts val="1800"/>
              <a:buFont typeface="Helvetica Neue Light"/>
              <a:buNone/>
              <a:defRPr sz="1800">
                <a:solidFill>
                  <a:schemeClr val="dk1"/>
                </a:solidFill>
                <a:latin typeface="Helvetica Neue Light"/>
                <a:ea typeface="Helvetica Neue Light"/>
                <a:cs typeface="Helvetica Neue Light"/>
                <a:sym typeface="Helvetica Neue Light"/>
              </a:defRPr>
            </a:lvl4pPr>
            <a:lvl5pPr lvl="4" algn="ctr">
              <a:lnSpc>
                <a:spcPct val="100000"/>
              </a:lnSpc>
              <a:spcBef>
                <a:spcPts val="0"/>
              </a:spcBef>
              <a:spcAft>
                <a:spcPts val="0"/>
              </a:spcAft>
              <a:buClr>
                <a:schemeClr val="dk1"/>
              </a:buClr>
              <a:buSzPts val="1800"/>
              <a:buFont typeface="Helvetica Neue Light"/>
              <a:buNone/>
              <a:defRPr sz="1800">
                <a:solidFill>
                  <a:schemeClr val="dk1"/>
                </a:solidFill>
                <a:latin typeface="Helvetica Neue Light"/>
                <a:ea typeface="Helvetica Neue Light"/>
                <a:cs typeface="Helvetica Neue Light"/>
                <a:sym typeface="Helvetica Neue Light"/>
              </a:defRPr>
            </a:lvl5pPr>
            <a:lvl6pPr lvl="5" algn="ctr">
              <a:lnSpc>
                <a:spcPct val="100000"/>
              </a:lnSpc>
              <a:spcBef>
                <a:spcPts val="0"/>
              </a:spcBef>
              <a:spcAft>
                <a:spcPts val="0"/>
              </a:spcAft>
              <a:buClr>
                <a:schemeClr val="dk1"/>
              </a:buClr>
              <a:buSzPts val="1800"/>
              <a:buFont typeface="Helvetica Neue Light"/>
              <a:buNone/>
              <a:defRPr sz="1800">
                <a:solidFill>
                  <a:schemeClr val="dk1"/>
                </a:solidFill>
                <a:latin typeface="Helvetica Neue Light"/>
                <a:ea typeface="Helvetica Neue Light"/>
                <a:cs typeface="Helvetica Neue Light"/>
                <a:sym typeface="Helvetica Neue Light"/>
              </a:defRPr>
            </a:lvl6pPr>
            <a:lvl7pPr lvl="6" algn="ctr">
              <a:lnSpc>
                <a:spcPct val="100000"/>
              </a:lnSpc>
              <a:spcBef>
                <a:spcPts val="0"/>
              </a:spcBef>
              <a:spcAft>
                <a:spcPts val="0"/>
              </a:spcAft>
              <a:buClr>
                <a:schemeClr val="dk1"/>
              </a:buClr>
              <a:buSzPts val="1800"/>
              <a:buFont typeface="Helvetica Neue Light"/>
              <a:buNone/>
              <a:defRPr sz="1800">
                <a:solidFill>
                  <a:schemeClr val="dk1"/>
                </a:solidFill>
                <a:latin typeface="Helvetica Neue Light"/>
                <a:ea typeface="Helvetica Neue Light"/>
                <a:cs typeface="Helvetica Neue Light"/>
                <a:sym typeface="Helvetica Neue Light"/>
              </a:defRPr>
            </a:lvl7pPr>
            <a:lvl8pPr lvl="7" algn="ctr">
              <a:lnSpc>
                <a:spcPct val="100000"/>
              </a:lnSpc>
              <a:spcBef>
                <a:spcPts val="0"/>
              </a:spcBef>
              <a:spcAft>
                <a:spcPts val="0"/>
              </a:spcAft>
              <a:buClr>
                <a:schemeClr val="dk1"/>
              </a:buClr>
              <a:buSzPts val="1800"/>
              <a:buFont typeface="Helvetica Neue Light"/>
              <a:buNone/>
              <a:defRPr sz="1800">
                <a:solidFill>
                  <a:schemeClr val="dk1"/>
                </a:solidFill>
                <a:latin typeface="Helvetica Neue Light"/>
                <a:ea typeface="Helvetica Neue Light"/>
                <a:cs typeface="Helvetica Neue Light"/>
                <a:sym typeface="Helvetica Neue Light"/>
              </a:defRPr>
            </a:lvl8pPr>
            <a:lvl9pPr lvl="8" algn="ctr">
              <a:lnSpc>
                <a:spcPct val="100000"/>
              </a:lnSpc>
              <a:spcBef>
                <a:spcPts val="0"/>
              </a:spcBef>
              <a:spcAft>
                <a:spcPts val="0"/>
              </a:spcAft>
              <a:buClr>
                <a:schemeClr val="dk1"/>
              </a:buClr>
              <a:buSzPts val="1800"/>
              <a:buFont typeface="Helvetica Neue Light"/>
              <a:buNone/>
              <a:defRPr sz="1800">
                <a:solidFill>
                  <a:schemeClr val="dk1"/>
                </a:solidFill>
                <a:latin typeface="Helvetica Neue Light"/>
                <a:ea typeface="Helvetica Neue Light"/>
                <a:cs typeface="Helvetica Neue Light"/>
                <a:sym typeface="Helvetica Neue Light"/>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Mobile Layout 1">
  <p:cSld name="CUSTOM_1">
    <p:spTree>
      <p:nvGrpSpPr>
        <p:cNvPr id="1" name="Shape 59"/>
        <p:cNvGrpSpPr/>
        <p:nvPr/>
      </p:nvGrpSpPr>
      <p:grpSpPr>
        <a:xfrm>
          <a:off x="0" y="0"/>
          <a:ext cx="0" cy="0"/>
          <a:chOff x="0" y="0"/>
          <a:chExt cx="0" cy="0"/>
        </a:xfrm>
      </p:grpSpPr>
      <p:sp>
        <p:nvSpPr>
          <p:cNvPr id="60" name="Google Shape;60;p15"/>
          <p:cNvSpPr/>
          <p:nvPr/>
        </p:nvSpPr>
        <p:spPr>
          <a:xfrm>
            <a:off x="0" y="0"/>
            <a:ext cx="4162500" cy="5143500"/>
          </a:xfrm>
          <a:prstGeom prst="rect">
            <a:avLst/>
          </a:prstGeom>
          <a:solidFill>
            <a:schemeClr val="accent3"/>
          </a:solidFill>
          <a:ln>
            <a:noFill/>
          </a:ln>
        </p:spPr>
        <p:txBody>
          <a:bodyPr spcFirstLastPara="1" wrap="square" lIns="45725" tIns="22850" rIns="45725" bIns="22850" anchor="ctr" anchorCtr="0">
            <a:noAutofit/>
          </a:bodyPr>
          <a:lstStyle/>
          <a:p>
            <a:pPr marL="0" marR="0" lvl="0" indent="0" algn="ctr" rtl="0">
              <a:spcBef>
                <a:spcPts val="0"/>
              </a:spcBef>
              <a:spcAft>
                <a:spcPts val="0"/>
              </a:spcAft>
              <a:buNone/>
            </a:pPr>
            <a:endParaRPr sz="900">
              <a:solidFill>
                <a:schemeClr val="lt1"/>
              </a:solidFill>
              <a:latin typeface="Helvetica Neue Light"/>
              <a:ea typeface="Helvetica Neue Light"/>
              <a:cs typeface="Helvetica Neue Light"/>
              <a:sym typeface="Helvetica Neue Light"/>
            </a:endParaRPr>
          </a:p>
        </p:txBody>
      </p:sp>
      <p:sp>
        <p:nvSpPr>
          <p:cNvPr id="61" name="Google Shape;61;p15"/>
          <p:cNvSpPr>
            <a:spLocks noGrp="1"/>
          </p:cNvSpPr>
          <p:nvPr>
            <p:ph type="pic" idx="2"/>
          </p:nvPr>
        </p:nvSpPr>
        <p:spPr>
          <a:xfrm>
            <a:off x="702373" y="610425"/>
            <a:ext cx="2757900" cy="5680800"/>
          </a:xfrm>
          <a:prstGeom prst="roundRect">
            <a:avLst>
              <a:gd name="adj" fmla="val 16667"/>
            </a:avLst>
          </a:prstGeom>
          <a:noFill/>
          <a:ln>
            <a:no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2 1">
  <p:cSld name="TITLE_AND_BODY_2_4">
    <p:bg>
      <p:bgPr>
        <a:solidFill>
          <a:srgbClr val="F7F7F1"/>
        </a:solidFill>
        <a:effectLst/>
      </p:bgPr>
    </p:bg>
    <p:spTree>
      <p:nvGrpSpPr>
        <p:cNvPr id="1" name="Shape 62"/>
        <p:cNvGrpSpPr/>
        <p:nvPr/>
      </p:nvGrpSpPr>
      <p:grpSpPr>
        <a:xfrm>
          <a:off x="0" y="0"/>
          <a:ext cx="0" cy="0"/>
          <a:chOff x="0" y="0"/>
          <a:chExt cx="0" cy="0"/>
        </a:xfrm>
      </p:grpSpPr>
      <p:pic>
        <p:nvPicPr>
          <p:cNvPr id="63" name="Google Shape;63;p16"/>
          <p:cNvPicPr preferRelativeResize="0"/>
          <p:nvPr/>
        </p:nvPicPr>
        <p:blipFill>
          <a:blip r:embed="rId2">
            <a:alphaModFix/>
          </a:blip>
          <a:stretch>
            <a:fillRect/>
          </a:stretch>
        </p:blipFill>
        <p:spPr>
          <a:xfrm>
            <a:off x="8732725" y="156600"/>
            <a:ext cx="288425" cy="288425"/>
          </a:xfrm>
          <a:prstGeom prst="rect">
            <a:avLst/>
          </a:prstGeom>
          <a:noFill/>
          <a:ln>
            <a:noFill/>
          </a:ln>
        </p:spPr>
      </p:pic>
      <p:pic>
        <p:nvPicPr>
          <p:cNvPr id="64" name="Google Shape;64;p16"/>
          <p:cNvPicPr preferRelativeResize="0"/>
          <p:nvPr/>
        </p:nvPicPr>
        <p:blipFill>
          <a:blip r:embed="rId3">
            <a:alphaModFix/>
          </a:blip>
          <a:stretch>
            <a:fillRect/>
          </a:stretch>
        </p:blipFill>
        <p:spPr>
          <a:xfrm>
            <a:off x="8732724" y="156600"/>
            <a:ext cx="288426" cy="288426"/>
          </a:xfrm>
          <a:prstGeom prst="rect">
            <a:avLst/>
          </a:prstGeom>
          <a:noFill/>
          <a:ln>
            <a:noFill/>
          </a:ln>
        </p:spPr>
      </p:pic>
      <p:sp>
        <p:nvSpPr>
          <p:cNvPr id="65" name="Google Shape;65;p16"/>
          <p:cNvSpPr txBox="1">
            <a:spLocks noGrp="1"/>
          </p:cNvSpPr>
          <p:nvPr>
            <p:ph type="title"/>
          </p:nvPr>
        </p:nvSpPr>
        <p:spPr>
          <a:xfrm>
            <a:off x="276800" y="445025"/>
            <a:ext cx="6948000" cy="1545300"/>
          </a:xfrm>
          <a:prstGeom prst="rect">
            <a:avLst/>
          </a:prstGeom>
        </p:spPr>
        <p:txBody>
          <a:bodyPr spcFirstLastPara="1" wrap="square" lIns="91425" tIns="91425" rIns="91425" bIns="91425" anchor="t" anchorCtr="0">
            <a:normAutofit/>
          </a:bodyPr>
          <a:lstStyle>
            <a:lvl1pPr lvl="0">
              <a:lnSpc>
                <a:spcPct val="80000"/>
              </a:lnSpc>
              <a:spcBef>
                <a:spcPts val="0"/>
              </a:spcBef>
              <a:spcAft>
                <a:spcPts val="0"/>
              </a:spcAft>
              <a:buSzPts val="3200"/>
              <a:buFont typeface="Helvetica Neue"/>
              <a:buNone/>
              <a:defRPr sz="3200">
                <a:latin typeface="Helvetica Neue"/>
                <a:ea typeface="Helvetica Neue"/>
                <a:cs typeface="Helvetica Neue"/>
                <a:sym typeface="Helvetica Neue"/>
              </a:defRPr>
            </a:lvl1pPr>
            <a:lvl2pPr lvl="1">
              <a:lnSpc>
                <a:spcPct val="80000"/>
              </a:lnSpc>
              <a:spcBef>
                <a:spcPts val="0"/>
              </a:spcBef>
              <a:spcAft>
                <a:spcPts val="0"/>
              </a:spcAft>
              <a:buSzPts val="3200"/>
              <a:buFont typeface="Helvetica Neue"/>
              <a:buNone/>
              <a:defRPr sz="3200">
                <a:latin typeface="Helvetica Neue"/>
                <a:ea typeface="Helvetica Neue"/>
                <a:cs typeface="Helvetica Neue"/>
                <a:sym typeface="Helvetica Neue"/>
              </a:defRPr>
            </a:lvl2pPr>
            <a:lvl3pPr lvl="2">
              <a:lnSpc>
                <a:spcPct val="80000"/>
              </a:lnSpc>
              <a:spcBef>
                <a:spcPts val="0"/>
              </a:spcBef>
              <a:spcAft>
                <a:spcPts val="0"/>
              </a:spcAft>
              <a:buSzPts val="3200"/>
              <a:buFont typeface="Helvetica Neue"/>
              <a:buNone/>
              <a:defRPr sz="3200">
                <a:latin typeface="Helvetica Neue"/>
                <a:ea typeface="Helvetica Neue"/>
                <a:cs typeface="Helvetica Neue"/>
                <a:sym typeface="Helvetica Neue"/>
              </a:defRPr>
            </a:lvl3pPr>
            <a:lvl4pPr lvl="3">
              <a:lnSpc>
                <a:spcPct val="80000"/>
              </a:lnSpc>
              <a:spcBef>
                <a:spcPts val="0"/>
              </a:spcBef>
              <a:spcAft>
                <a:spcPts val="0"/>
              </a:spcAft>
              <a:buSzPts val="3200"/>
              <a:buFont typeface="Helvetica Neue"/>
              <a:buNone/>
              <a:defRPr sz="3200">
                <a:latin typeface="Helvetica Neue"/>
                <a:ea typeface="Helvetica Neue"/>
                <a:cs typeface="Helvetica Neue"/>
                <a:sym typeface="Helvetica Neue"/>
              </a:defRPr>
            </a:lvl4pPr>
            <a:lvl5pPr lvl="4">
              <a:lnSpc>
                <a:spcPct val="80000"/>
              </a:lnSpc>
              <a:spcBef>
                <a:spcPts val="0"/>
              </a:spcBef>
              <a:spcAft>
                <a:spcPts val="0"/>
              </a:spcAft>
              <a:buSzPts val="3200"/>
              <a:buFont typeface="Helvetica Neue"/>
              <a:buNone/>
              <a:defRPr sz="3200">
                <a:latin typeface="Helvetica Neue"/>
                <a:ea typeface="Helvetica Neue"/>
                <a:cs typeface="Helvetica Neue"/>
                <a:sym typeface="Helvetica Neue"/>
              </a:defRPr>
            </a:lvl5pPr>
            <a:lvl6pPr lvl="5">
              <a:lnSpc>
                <a:spcPct val="80000"/>
              </a:lnSpc>
              <a:spcBef>
                <a:spcPts val="0"/>
              </a:spcBef>
              <a:spcAft>
                <a:spcPts val="0"/>
              </a:spcAft>
              <a:buSzPts val="3200"/>
              <a:buFont typeface="Helvetica Neue"/>
              <a:buNone/>
              <a:defRPr sz="3200">
                <a:latin typeface="Helvetica Neue"/>
                <a:ea typeface="Helvetica Neue"/>
                <a:cs typeface="Helvetica Neue"/>
                <a:sym typeface="Helvetica Neue"/>
              </a:defRPr>
            </a:lvl6pPr>
            <a:lvl7pPr lvl="6">
              <a:lnSpc>
                <a:spcPct val="80000"/>
              </a:lnSpc>
              <a:spcBef>
                <a:spcPts val="0"/>
              </a:spcBef>
              <a:spcAft>
                <a:spcPts val="0"/>
              </a:spcAft>
              <a:buSzPts val="3200"/>
              <a:buFont typeface="Helvetica Neue"/>
              <a:buNone/>
              <a:defRPr sz="3200">
                <a:latin typeface="Helvetica Neue"/>
                <a:ea typeface="Helvetica Neue"/>
                <a:cs typeface="Helvetica Neue"/>
                <a:sym typeface="Helvetica Neue"/>
              </a:defRPr>
            </a:lvl7pPr>
            <a:lvl8pPr lvl="7">
              <a:lnSpc>
                <a:spcPct val="80000"/>
              </a:lnSpc>
              <a:spcBef>
                <a:spcPts val="0"/>
              </a:spcBef>
              <a:spcAft>
                <a:spcPts val="0"/>
              </a:spcAft>
              <a:buSzPts val="3200"/>
              <a:buFont typeface="Helvetica Neue"/>
              <a:buNone/>
              <a:defRPr sz="3200">
                <a:latin typeface="Helvetica Neue"/>
                <a:ea typeface="Helvetica Neue"/>
                <a:cs typeface="Helvetica Neue"/>
                <a:sym typeface="Helvetica Neue"/>
              </a:defRPr>
            </a:lvl8pPr>
            <a:lvl9pPr lvl="8">
              <a:lnSpc>
                <a:spcPct val="80000"/>
              </a:lnSpc>
              <a:spcBef>
                <a:spcPts val="0"/>
              </a:spcBef>
              <a:spcAft>
                <a:spcPts val="0"/>
              </a:spcAft>
              <a:buSzPts val="3200"/>
              <a:buFont typeface="Helvetica Neue"/>
              <a:buNone/>
              <a:defRPr sz="3200">
                <a:latin typeface="Helvetica Neue"/>
                <a:ea typeface="Helvetica Neue"/>
                <a:cs typeface="Helvetica Neue"/>
                <a:sym typeface="Helvetica Neue"/>
              </a:defRPr>
            </a:lvl9pPr>
          </a:lstStyle>
          <a:p>
            <a:endParaRPr/>
          </a:p>
        </p:txBody>
      </p:sp>
      <p:sp>
        <p:nvSpPr>
          <p:cNvPr id="66" name="Google Shape;66;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67" name="Google Shape;67;p16"/>
          <p:cNvSpPr txBox="1">
            <a:spLocks noGrp="1"/>
          </p:cNvSpPr>
          <p:nvPr>
            <p:ph type="subTitle" idx="1"/>
          </p:nvPr>
        </p:nvSpPr>
        <p:spPr>
          <a:xfrm>
            <a:off x="157225" y="1678825"/>
            <a:ext cx="4406400" cy="7926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1100"/>
              <a:buFont typeface="Helvetica Neue Light"/>
              <a:buNone/>
              <a:defRPr sz="1100">
                <a:latin typeface="Helvetica Neue Light"/>
                <a:ea typeface="Helvetica Neue Light"/>
                <a:cs typeface="Helvetica Neue Light"/>
                <a:sym typeface="Helvetica Neue Light"/>
              </a:defRPr>
            </a:lvl1pPr>
            <a:lvl2pPr lvl="1" algn="ctr">
              <a:lnSpc>
                <a:spcPct val="100000"/>
              </a:lnSpc>
              <a:spcBef>
                <a:spcPts val="0"/>
              </a:spcBef>
              <a:spcAft>
                <a:spcPts val="0"/>
              </a:spcAft>
              <a:buSzPts val="1100"/>
              <a:buFont typeface="Helvetica Neue Light"/>
              <a:buNone/>
              <a:defRPr sz="1100">
                <a:latin typeface="Helvetica Neue Light"/>
                <a:ea typeface="Helvetica Neue Light"/>
                <a:cs typeface="Helvetica Neue Light"/>
                <a:sym typeface="Helvetica Neue Light"/>
              </a:defRPr>
            </a:lvl2pPr>
            <a:lvl3pPr lvl="2" algn="ctr">
              <a:lnSpc>
                <a:spcPct val="100000"/>
              </a:lnSpc>
              <a:spcBef>
                <a:spcPts val="0"/>
              </a:spcBef>
              <a:spcAft>
                <a:spcPts val="0"/>
              </a:spcAft>
              <a:buSzPts val="1100"/>
              <a:buFont typeface="Helvetica Neue Light"/>
              <a:buNone/>
              <a:defRPr sz="1100">
                <a:latin typeface="Helvetica Neue Light"/>
                <a:ea typeface="Helvetica Neue Light"/>
                <a:cs typeface="Helvetica Neue Light"/>
                <a:sym typeface="Helvetica Neue Light"/>
              </a:defRPr>
            </a:lvl3pPr>
            <a:lvl4pPr lvl="3" algn="ctr">
              <a:lnSpc>
                <a:spcPct val="100000"/>
              </a:lnSpc>
              <a:spcBef>
                <a:spcPts val="0"/>
              </a:spcBef>
              <a:spcAft>
                <a:spcPts val="0"/>
              </a:spcAft>
              <a:buSzPts val="1100"/>
              <a:buFont typeface="Helvetica Neue Light"/>
              <a:buNone/>
              <a:defRPr sz="1100">
                <a:latin typeface="Helvetica Neue Light"/>
                <a:ea typeface="Helvetica Neue Light"/>
                <a:cs typeface="Helvetica Neue Light"/>
                <a:sym typeface="Helvetica Neue Light"/>
              </a:defRPr>
            </a:lvl4pPr>
            <a:lvl5pPr lvl="4" algn="ctr">
              <a:lnSpc>
                <a:spcPct val="100000"/>
              </a:lnSpc>
              <a:spcBef>
                <a:spcPts val="0"/>
              </a:spcBef>
              <a:spcAft>
                <a:spcPts val="0"/>
              </a:spcAft>
              <a:buSzPts val="1100"/>
              <a:buFont typeface="Helvetica Neue Light"/>
              <a:buNone/>
              <a:defRPr sz="1100">
                <a:latin typeface="Helvetica Neue Light"/>
                <a:ea typeface="Helvetica Neue Light"/>
                <a:cs typeface="Helvetica Neue Light"/>
                <a:sym typeface="Helvetica Neue Light"/>
              </a:defRPr>
            </a:lvl5pPr>
            <a:lvl6pPr lvl="5" algn="ctr">
              <a:lnSpc>
                <a:spcPct val="100000"/>
              </a:lnSpc>
              <a:spcBef>
                <a:spcPts val="0"/>
              </a:spcBef>
              <a:spcAft>
                <a:spcPts val="0"/>
              </a:spcAft>
              <a:buSzPts val="1100"/>
              <a:buFont typeface="Helvetica Neue Light"/>
              <a:buNone/>
              <a:defRPr sz="1100">
                <a:latin typeface="Helvetica Neue Light"/>
                <a:ea typeface="Helvetica Neue Light"/>
                <a:cs typeface="Helvetica Neue Light"/>
                <a:sym typeface="Helvetica Neue Light"/>
              </a:defRPr>
            </a:lvl6pPr>
            <a:lvl7pPr lvl="6" algn="ctr">
              <a:lnSpc>
                <a:spcPct val="100000"/>
              </a:lnSpc>
              <a:spcBef>
                <a:spcPts val="0"/>
              </a:spcBef>
              <a:spcAft>
                <a:spcPts val="0"/>
              </a:spcAft>
              <a:buSzPts val="1100"/>
              <a:buFont typeface="Helvetica Neue Light"/>
              <a:buNone/>
              <a:defRPr sz="1100">
                <a:latin typeface="Helvetica Neue Light"/>
                <a:ea typeface="Helvetica Neue Light"/>
                <a:cs typeface="Helvetica Neue Light"/>
                <a:sym typeface="Helvetica Neue Light"/>
              </a:defRPr>
            </a:lvl7pPr>
            <a:lvl8pPr lvl="7" algn="ctr">
              <a:lnSpc>
                <a:spcPct val="100000"/>
              </a:lnSpc>
              <a:spcBef>
                <a:spcPts val="0"/>
              </a:spcBef>
              <a:spcAft>
                <a:spcPts val="0"/>
              </a:spcAft>
              <a:buSzPts val="1100"/>
              <a:buFont typeface="Helvetica Neue Light"/>
              <a:buNone/>
              <a:defRPr sz="1100">
                <a:latin typeface="Helvetica Neue Light"/>
                <a:ea typeface="Helvetica Neue Light"/>
                <a:cs typeface="Helvetica Neue Light"/>
                <a:sym typeface="Helvetica Neue Light"/>
              </a:defRPr>
            </a:lvl8pPr>
            <a:lvl9pPr lvl="8" algn="ctr">
              <a:lnSpc>
                <a:spcPct val="100000"/>
              </a:lnSpc>
              <a:spcBef>
                <a:spcPts val="0"/>
              </a:spcBef>
              <a:spcAft>
                <a:spcPts val="0"/>
              </a:spcAft>
              <a:buSzPts val="1100"/>
              <a:buFont typeface="Helvetica Neue Light"/>
              <a:buNone/>
              <a:defRPr sz="1100">
                <a:latin typeface="Helvetica Neue Light"/>
                <a:ea typeface="Helvetica Neue Light"/>
                <a:cs typeface="Helvetica Neue Light"/>
                <a:sym typeface="Helvetica Neue Light"/>
              </a:defRPr>
            </a:lvl9pPr>
          </a:lstStyle>
          <a:p>
            <a:endParaRPr/>
          </a:p>
        </p:txBody>
      </p:sp>
      <p:sp>
        <p:nvSpPr>
          <p:cNvPr id="68" name="Google Shape;68;p16"/>
          <p:cNvSpPr txBox="1">
            <a:spLocks noGrp="1"/>
          </p:cNvSpPr>
          <p:nvPr>
            <p:ph type="subTitle" idx="2"/>
          </p:nvPr>
        </p:nvSpPr>
        <p:spPr>
          <a:xfrm>
            <a:off x="157225" y="3417075"/>
            <a:ext cx="2536800" cy="7926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1000"/>
              <a:buFont typeface="Helvetica Neue Light"/>
              <a:buNone/>
              <a:defRPr sz="1000">
                <a:latin typeface="Helvetica Neue Light"/>
                <a:ea typeface="Helvetica Neue Light"/>
                <a:cs typeface="Helvetica Neue Light"/>
                <a:sym typeface="Helvetica Neue Light"/>
              </a:defRPr>
            </a:lvl1pPr>
            <a:lvl2pPr lvl="1" algn="ctr">
              <a:lnSpc>
                <a:spcPct val="100000"/>
              </a:lnSpc>
              <a:spcBef>
                <a:spcPts val="0"/>
              </a:spcBef>
              <a:spcAft>
                <a:spcPts val="0"/>
              </a:spcAft>
              <a:buSzPts val="1000"/>
              <a:buFont typeface="Helvetica Neue Light"/>
              <a:buNone/>
              <a:defRPr sz="1000">
                <a:latin typeface="Helvetica Neue Light"/>
                <a:ea typeface="Helvetica Neue Light"/>
                <a:cs typeface="Helvetica Neue Light"/>
                <a:sym typeface="Helvetica Neue Light"/>
              </a:defRPr>
            </a:lvl2pPr>
            <a:lvl3pPr lvl="2" algn="ctr">
              <a:lnSpc>
                <a:spcPct val="100000"/>
              </a:lnSpc>
              <a:spcBef>
                <a:spcPts val="0"/>
              </a:spcBef>
              <a:spcAft>
                <a:spcPts val="0"/>
              </a:spcAft>
              <a:buSzPts val="1000"/>
              <a:buFont typeface="Helvetica Neue Light"/>
              <a:buNone/>
              <a:defRPr sz="1000">
                <a:latin typeface="Helvetica Neue Light"/>
                <a:ea typeface="Helvetica Neue Light"/>
                <a:cs typeface="Helvetica Neue Light"/>
                <a:sym typeface="Helvetica Neue Light"/>
              </a:defRPr>
            </a:lvl3pPr>
            <a:lvl4pPr lvl="3" algn="ctr">
              <a:lnSpc>
                <a:spcPct val="100000"/>
              </a:lnSpc>
              <a:spcBef>
                <a:spcPts val="0"/>
              </a:spcBef>
              <a:spcAft>
                <a:spcPts val="0"/>
              </a:spcAft>
              <a:buSzPts val="1000"/>
              <a:buFont typeface="Helvetica Neue Light"/>
              <a:buNone/>
              <a:defRPr sz="1000">
                <a:latin typeface="Helvetica Neue Light"/>
                <a:ea typeface="Helvetica Neue Light"/>
                <a:cs typeface="Helvetica Neue Light"/>
                <a:sym typeface="Helvetica Neue Light"/>
              </a:defRPr>
            </a:lvl4pPr>
            <a:lvl5pPr lvl="4" algn="ctr">
              <a:lnSpc>
                <a:spcPct val="100000"/>
              </a:lnSpc>
              <a:spcBef>
                <a:spcPts val="0"/>
              </a:spcBef>
              <a:spcAft>
                <a:spcPts val="0"/>
              </a:spcAft>
              <a:buSzPts val="1000"/>
              <a:buFont typeface="Helvetica Neue Light"/>
              <a:buNone/>
              <a:defRPr sz="1000">
                <a:latin typeface="Helvetica Neue Light"/>
                <a:ea typeface="Helvetica Neue Light"/>
                <a:cs typeface="Helvetica Neue Light"/>
                <a:sym typeface="Helvetica Neue Light"/>
              </a:defRPr>
            </a:lvl5pPr>
            <a:lvl6pPr lvl="5" algn="ctr">
              <a:lnSpc>
                <a:spcPct val="100000"/>
              </a:lnSpc>
              <a:spcBef>
                <a:spcPts val="0"/>
              </a:spcBef>
              <a:spcAft>
                <a:spcPts val="0"/>
              </a:spcAft>
              <a:buSzPts val="1000"/>
              <a:buFont typeface="Helvetica Neue Light"/>
              <a:buNone/>
              <a:defRPr sz="1000">
                <a:latin typeface="Helvetica Neue Light"/>
                <a:ea typeface="Helvetica Neue Light"/>
                <a:cs typeface="Helvetica Neue Light"/>
                <a:sym typeface="Helvetica Neue Light"/>
              </a:defRPr>
            </a:lvl6pPr>
            <a:lvl7pPr lvl="6" algn="ctr">
              <a:lnSpc>
                <a:spcPct val="100000"/>
              </a:lnSpc>
              <a:spcBef>
                <a:spcPts val="0"/>
              </a:spcBef>
              <a:spcAft>
                <a:spcPts val="0"/>
              </a:spcAft>
              <a:buSzPts val="1000"/>
              <a:buFont typeface="Helvetica Neue Light"/>
              <a:buNone/>
              <a:defRPr sz="1000">
                <a:latin typeface="Helvetica Neue Light"/>
                <a:ea typeface="Helvetica Neue Light"/>
                <a:cs typeface="Helvetica Neue Light"/>
                <a:sym typeface="Helvetica Neue Light"/>
              </a:defRPr>
            </a:lvl7pPr>
            <a:lvl8pPr lvl="7" algn="ctr">
              <a:lnSpc>
                <a:spcPct val="100000"/>
              </a:lnSpc>
              <a:spcBef>
                <a:spcPts val="0"/>
              </a:spcBef>
              <a:spcAft>
                <a:spcPts val="0"/>
              </a:spcAft>
              <a:buSzPts val="1000"/>
              <a:buFont typeface="Helvetica Neue Light"/>
              <a:buNone/>
              <a:defRPr sz="1000">
                <a:latin typeface="Helvetica Neue Light"/>
                <a:ea typeface="Helvetica Neue Light"/>
                <a:cs typeface="Helvetica Neue Light"/>
                <a:sym typeface="Helvetica Neue Light"/>
              </a:defRPr>
            </a:lvl8pPr>
            <a:lvl9pPr lvl="8" algn="ctr">
              <a:lnSpc>
                <a:spcPct val="100000"/>
              </a:lnSpc>
              <a:spcBef>
                <a:spcPts val="0"/>
              </a:spcBef>
              <a:spcAft>
                <a:spcPts val="0"/>
              </a:spcAft>
              <a:buSzPts val="1000"/>
              <a:buFont typeface="Helvetica Neue Light"/>
              <a:buNone/>
              <a:defRPr sz="1000">
                <a:latin typeface="Helvetica Neue Light"/>
                <a:ea typeface="Helvetica Neue Light"/>
                <a:cs typeface="Helvetica Neue Light"/>
                <a:sym typeface="Helvetica Neue Light"/>
              </a:defRPr>
            </a:lvl9pPr>
          </a:lstStyle>
          <a:p>
            <a:endParaRPr/>
          </a:p>
        </p:txBody>
      </p:sp>
      <p:sp>
        <p:nvSpPr>
          <p:cNvPr id="69" name="Google Shape;69;p16"/>
          <p:cNvSpPr txBox="1">
            <a:spLocks noGrp="1"/>
          </p:cNvSpPr>
          <p:nvPr>
            <p:ph type="subTitle" idx="3"/>
          </p:nvPr>
        </p:nvSpPr>
        <p:spPr>
          <a:xfrm>
            <a:off x="157225" y="2591775"/>
            <a:ext cx="2536800" cy="7926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dk1"/>
              </a:buClr>
              <a:buSzPts val="1800"/>
              <a:buFont typeface="Helvetica Neue Light"/>
              <a:buNone/>
              <a:defRPr>
                <a:solidFill>
                  <a:schemeClr val="dk1"/>
                </a:solidFill>
                <a:latin typeface="Helvetica Neue Light"/>
                <a:ea typeface="Helvetica Neue Light"/>
                <a:cs typeface="Helvetica Neue Light"/>
                <a:sym typeface="Helvetica Neue Light"/>
              </a:defRPr>
            </a:lvl1pPr>
            <a:lvl2pPr lvl="1" algn="ctr">
              <a:lnSpc>
                <a:spcPct val="100000"/>
              </a:lnSpc>
              <a:spcBef>
                <a:spcPts val="0"/>
              </a:spcBef>
              <a:spcAft>
                <a:spcPts val="0"/>
              </a:spcAft>
              <a:buClr>
                <a:schemeClr val="dk1"/>
              </a:buClr>
              <a:buSzPts val="1800"/>
              <a:buFont typeface="Helvetica Neue Light"/>
              <a:buNone/>
              <a:defRPr sz="1800">
                <a:solidFill>
                  <a:schemeClr val="dk1"/>
                </a:solidFill>
                <a:latin typeface="Helvetica Neue Light"/>
                <a:ea typeface="Helvetica Neue Light"/>
                <a:cs typeface="Helvetica Neue Light"/>
                <a:sym typeface="Helvetica Neue Light"/>
              </a:defRPr>
            </a:lvl2pPr>
            <a:lvl3pPr lvl="2" algn="ctr">
              <a:lnSpc>
                <a:spcPct val="100000"/>
              </a:lnSpc>
              <a:spcBef>
                <a:spcPts val="0"/>
              </a:spcBef>
              <a:spcAft>
                <a:spcPts val="0"/>
              </a:spcAft>
              <a:buClr>
                <a:schemeClr val="dk1"/>
              </a:buClr>
              <a:buSzPts val="1800"/>
              <a:buFont typeface="Helvetica Neue Light"/>
              <a:buNone/>
              <a:defRPr sz="1800">
                <a:solidFill>
                  <a:schemeClr val="dk1"/>
                </a:solidFill>
                <a:latin typeface="Helvetica Neue Light"/>
                <a:ea typeface="Helvetica Neue Light"/>
                <a:cs typeface="Helvetica Neue Light"/>
                <a:sym typeface="Helvetica Neue Light"/>
              </a:defRPr>
            </a:lvl3pPr>
            <a:lvl4pPr lvl="3" algn="ctr">
              <a:lnSpc>
                <a:spcPct val="100000"/>
              </a:lnSpc>
              <a:spcBef>
                <a:spcPts val="0"/>
              </a:spcBef>
              <a:spcAft>
                <a:spcPts val="0"/>
              </a:spcAft>
              <a:buClr>
                <a:schemeClr val="dk1"/>
              </a:buClr>
              <a:buSzPts val="1800"/>
              <a:buFont typeface="Helvetica Neue Light"/>
              <a:buNone/>
              <a:defRPr sz="1800">
                <a:solidFill>
                  <a:schemeClr val="dk1"/>
                </a:solidFill>
                <a:latin typeface="Helvetica Neue Light"/>
                <a:ea typeface="Helvetica Neue Light"/>
                <a:cs typeface="Helvetica Neue Light"/>
                <a:sym typeface="Helvetica Neue Light"/>
              </a:defRPr>
            </a:lvl4pPr>
            <a:lvl5pPr lvl="4" algn="ctr">
              <a:lnSpc>
                <a:spcPct val="100000"/>
              </a:lnSpc>
              <a:spcBef>
                <a:spcPts val="0"/>
              </a:spcBef>
              <a:spcAft>
                <a:spcPts val="0"/>
              </a:spcAft>
              <a:buClr>
                <a:schemeClr val="dk1"/>
              </a:buClr>
              <a:buSzPts val="1800"/>
              <a:buFont typeface="Helvetica Neue Light"/>
              <a:buNone/>
              <a:defRPr sz="1800">
                <a:solidFill>
                  <a:schemeClr val="dk1"/>
                </a:solidFill>
                <a:latin typeface="Helvetica Neue Light"/>
                <a:ea typeface="Helvetica Neue Light"/>
                <a:cs typeface="Helvetica Neue Light"/>
                <a:sym typeface="Helvetica Neue Light"/>
              </a:defRPr>
            </a:lvl5pPr>
            <a:lvl6pPr lvl="5" algn="ctr">
              <a:lnSpc>
                <a:spcPct val="100000"/>
              </a:lnSpc>
              <a:spcBef>
                <a:spcPts val="0"/>
              </a:spcBef>
              <a:spcAft>
                <a:spcPts val="0"/>
              </a:spcAft>
              <a:buClr>
                <a:schemeClr val="dk1"/>
              </a:buClr>
              <a:buSzPts val="1800"/>
              <a:buFont typeface="Helvetica Neue Light"/>
              <a:buNone/>
              <a:defRPr sz="1800">
                <a:solidFill>
                  <a:schemeClr val="dk1"/>
                </a:solidFill>
                <a:latin typeface="Helvetica Neue Light"/>
                <a:ea typeface="Helvetica Neue Light"/>
                <a:cs typeface="Helvetica Neue Light"/>
                <a:sym typeface="Helvetica Neue Light"/>
              </a:defRPr>
            </a:lvl6pPr>
            <a:lvl7pPr lvl="6" algn="ctr">
              <a:lnSpc>
                <a:spcPct val="100000"/>
              </a:lnSpc>
              <a:spcBef>
                <a:spcPts val="0"/>
              </a:spcBef>
              <a:spcAft>
                <a:spcPts val="0"/>
              </a:spcAft>
              <a:buClr>
                <a:schemeClr val="dk1"/>
              </a:buClr>
              <a:buSzPts val="1800"/>
              <a:buFont typeface="Helvetica Neue Light"/>
              <a:buNone/>
              <a:defRPr sz="1800">
                <a:solidFill>
                  <a:schemeClr val="dk1"/>
                </a:solidFill>
                <a:latin typeface="Helvetica Neue Light"/>
                <a:ea typeface="Helvetica Neue Light"/>
                <a:cs typeface="Helvetica Neue Light"/>
                <a:sym typeface="Helvetica Neue Light"/>
              </a:defRPr>
            </a:lvl7pPr>
            <a:lvl8pPr lvl="7" algn="ctr">
              <a:lnSpc>
                <a:spcPct val="100000"/>
              </a:lnSpc>
              <a:spcBef>
                <a:spcPts val="0"/>
              </a:spcBef>
              <a:spcAft>
                <a:spcPts val="0"/>
              </a:spcAft>
              <a:buClr>
                <a:schemeClr val="dk1"/>
              </a:buClr>
              <a:buSzPts val="1800"/>
              <a:buFont typeface="Helvetica Neue Light"/>
              <a:buNone/>
              <a:defRPr sz="1800">
                <a:solidFill>
                  <a:schemeClr val="dk1"/>
                </a:solidFill>
                <a:latin typeface="Helvetica Neue Light"/>
                <a:ea typeface="Helvetica Neue Light"/>
                <a:cs typeface="Helvetica Neue Light"/>
                <a:sym typeface="Helvetica Neue Light"/>
              </a:defRPr>
            </a:lvl8pPr>
            <a:lvl9pPr lvl="8" algn="ctr">
              <a:lnSpc>
                <a:spcPct val="100000"/>
              </a:lnSpc>
              <a:spcBef>
                <a:spcPts val="0"/>
              </a:spcBef>
              <a:spcAft>
                <a:spcPts val="0"/>
              </a:spcAft>
              <a:buClr>
                <a:schemeClr val="dk1"/>
              </a:buClr>
              <a:buSzPts val="1800"/>
              <a:buFont typeface="Helvetica Neue Light"/>
              <a:buNone/>
              <a:defRPr sz="1800">
                <a:solidFill>
                  <a:schemeClr val="dk1"/>
                </a:solidFill>
                <a:latin typeface="Helvetica Neue Light"/>
                <a:ea typeface="Helvetica Neue Light"/>
                <a:cs typeface="Helvetica Neue Light"/>
                <a:sym typeface="Helvetica Neue Light"/>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hart 3 1">
  <p:cSld name="CUSTOM_7_1_1">
    <p:spTree>
      <p:nvGrpSpPr>
        <p:cNvPr id="1" name="Shape 70"/>
        <p:cNvGrpSpPr/>
        <p:nvPr/>
      </p:nvGrpSpPr>
      <p:grpSpPr>
        <a:xfrm>
          <a:off x="0" y="0"/>
          <a:ext cx="0" cy="0"/>
          <a:chOff x="0" y="0"/>
          <a:chExt cx="0" cy="0"/>
        </a:xfrm>
      </p:grpSpPr>
      <p:sp>
        <p:nvSpPr>
          <p:cNvPr id="71" name="Google Shape;71;p17"/>
          <p:cNvSpPr txBox="1">
            <a:spLocks noGrp="1"/>
          </p:cNvSpPr>
          <p:nvPr>
            <p:ph type="subTitle" idx="1"/>
          </p:nvPr>
        </p:nvSpPr>
        <p:spPr>
          <a:xfrm>
            <a:off x="3088163" y="3047075"/>
            <a:ext cx="2115600" cy="1369200"/>
          </a:xfrm>
          <a:prstGeom prst="rect">
            <a:avLst/>
          </a:prstGeom>
        </p:spPr>
        <p:txBody>
          <a:bodyPr spcFirstLastPara="1" wrap="square" lIns="45725" tIns="45725" rIns="45725" bIns="45725" anchor="t" anchorCtr="0">
            <a:normAutofit/>
          </a:bodyPr>
          <a:lstStyle>
            <a:lvl1pPr lvl="0">
              <a:spcBef>
                <a:spcPts val="0"/>
              </a:spcBef>
              <a:spcAft>
                <a:spcPts val="0"/>
              </a:spcAft>
              <a:buClr>
                <a:schemeClr val="accent4"/>
              </a:buClr>
              <a:buSzPts val="900"/>
              <a:buFont typeface="Helvetica Neue Light"/>
              <a:buNone/>
              <a:defRPr sz="900">
                <a:solidFill>
                  <a:schemeClr val="accent4"/>
                </a:solidFill>
                <a:latin typeface="Helvetica Neue Light"/>
                <a:ea typeface="Helvetica Neue Light"/>
                <a:cs typeface="Helvetica Neue Light"/>
                <a:sym typeface="Helvetica Neue Light"/>
              </a:defRPr>
            </a:lvl1pPr>
            <a:lvl2pPr lvl="1">
              <a:spcBef>
                <a:spcPts val="0"/>
              </a:spcBef>
              <a:spcAft>
                <a:spcPts val="0"/>
              </a:spcAft>
              <a:buSzPts val="900"/>
              <a:buFont typeface="Helvetica Neue Light"/>
              <a:buNone/>
              <a:defRPr sz="900">
                <a:latin typeface="Helvetica Neue Light"/>
                <a:ea typeface="Helvetica Neue Light"/>
                <a:cs typeface="Helvetica Neue Light"/>
                <a:sym typeface="Helvetica Neue Light"/>
              </a:defRPr>
            </a:lvl2pPr>
            <a:lvl3pPr lvl="2">
              <a:spcBef>
                <a:spcPts val="0"/>
              </a:spcBef>
              <a:spcAft>
                <a:spcPts val="0"/>
              </a:spcAft>
              <a:buSzPts val="900"/>
              <a:buFont typeface="Helvetica Neue Light"/>
              <a:buNone/>
              <a:defRPr sz="900">
                <a:latin typeface="Helvetica Neue Light"/>
                <a:ea typeface="Helvetica Neue Light"/>
                <a:cs typeface="Helvetica Neue Light"/>
                <a:sym typeface="Helvetica Neue Light"/>
              </a:defRPr>
            </a:lvl3pPr>
            <a:lvl4pPr lvl="3">
              <a:spcBef>
                <a:spcPts val="0"/>
              </a:spcBef>
              <a:spcAft>
                <a:spcPts val="0"/>
              </a:spcAft>
              <a:buSzPts val="900"/>
              <a:buFont typeface="Helvetica Neue Light"/>
              <a:buNone/>
              <a:defRPr sz="900">
                <a:latin typeface="Helvetica Neue Light"/>
                <a:ea typeface="Helvetica Neue Light"/>
                <a:cs typeface="Helvetica Neue Light"/>
                <a:sym typeface="Helvetica Neue Light"/>
              </a:defRPr>
            </a:lvl4pPr>
            <a:lvl5pPr lvl="4">
              <a:spcBef>
                <a:spcPts val="0"/>
              </a:spcBef>
              <a:spcAft>
                <a:spcPts val="0"/>
              </a:spcAft>
              <a:buSzPts val="900"/>
              <a:buFont typeface="Helvetica Neue Light"/>
              <a:buNone/>
              <a:defRPr sz="900">
                <a:latin typeface="Helvetica Neue Light"/>
                <a:ea typeface="Helvetica Neue Light"/>
                <a:cs typeface="Helvetica Neue Light"/>
                <a:sym typeface="Helvetica Neue Light"/>
              </a:defRPr>
            </a:lvl5pPr>
            <a:lvl6pPr lvl="5">
              <a:spcBef>
                <a:spcPts val="0"/>
              </a:spcBef>
              <a:spcAft>
                <a:spcPts val="0"/>
              </a:spcAft>
              <a:buSzPts val="900"/>
              <a:buFont typeface="Helvetica Neue Light"/>
              <a:buNone/>
              <a:defRPr sz="900">
                <a:latin typeface="Helvetica Neue Light"/>
                <a:ea typeface="Helvetica Neue Light"/>
                <a:cs typeface="Helvetica Neue Light"/>
                <a:sym typeface="Helvetica Neue Light"/>
              </a:defRPr>
            </a:lvl6pPr>
            <a:lvl7pPr lvl="6">
              <a:spcBef>
                <a:spcPts val="0"/>
              </a:spcBef>
              <a:spcAft>
                <a:spcPts val="0"/>
              </a:spcAft>
              <a:buSzPts val="900"/>
              <a:buFont typeface="Helvetica Neue Light"/>
              <a:buNone/>
              <a:defRPr sz="900">
                <a:latin typeface="Helvetica Neue Light"/>
                <a:ea typeface="Helvetica Neue Light"/>
                <a:cs typeface="Helvetica Neue Light"/>
                <a:sym typeface="Helvetica Neue Light"/>
              </a:defRPr>
            </a:lvl7pPr>
            <a:lvl8pPr lvl="7">
              <a:spcBef>
                <a:spcPts val="0"/>
              </a:spcBef>
              <a:spcAft>
                <a:spcPts val="0"/>
              </a:spcAft>
              <a:buSzPts val="900"/>
              <a:buFont typeface="Helvetica Neue Light"/>
              <a:buNone/>
              <a:defRPr sz="900">
                <a:latin typeface="Helvetica Neue Light"/>
                <a:ea typeface="Helvetica Neue Light"/>
                <a:cs typeface="Helvetica Neue Light"/>
                <a:sym typeface="Helvetica Neue Light"/>
              </a:defRPr>
            </a:lvl8pPr>
            <a:lvl9pPr lvl="8">
              <a:spcBef>
                <a:spcPts val="0"/>
              </a:spcBef>
              <a:spcAft>
                <a:spcPts val="0"/>
              </a:spcAft>
              <a:buSzPts val="900"/>
              <a:buFont typeface="Helvetica Neue Light"/>
              <a:buNone/>
              <a:defRPr sz="900">
                <a:latin typeface="Helvetica Neue Light"/>
                <a:ea typeface="Helvetica Neue Light"/>
                <a:cs typeface="Helvetica Neue Light"/>
                <a:sym typeface="Helvetica Neue Light"/>
              </a:defRPr>
            </a:lvl9pPr>
          </a:lstStyle>
          <a:p>
            <a:endParaRPr/>
          </a:p>
        </p:txBody>
      </p:sp>
      <p:pic>
        <p:nvPicPr>
          <p:cNvPr id="72" name="Google Shape;72;p17" descr="preencoded.png"/>
          <p:cNvPicPr preferRelativeResize="0"/>
          <p:nvPr/>
        </p:nvPicPr>
        <p:blipFill rotWithShape="1">
          <a:blip r:embed="rId2">
            <a:alphaModFix/>
          </a:blip>
          <a:srcRect/>
          <a:stretch/>
        </p:blipFill>
        <p:spPr>
          <a:xfrm>
            <a:off x="0" y="0"/>
            <a:ext cx="6005513" cy="1060450"/>
          </a:xfrm>
          <a:prstGeom prst="rect">
            <a:avLst/>
          </a:prstGeom>
          <a:noFill/>
          <a:ln>
            <a:noFill/>
          </a:ln>
        </p:spPr>
      </p:pic>
      <p:sp>
        <p:nvSpPr>
          <p:cNvPr id="73" name="Google Shape;73;p17"/>
          <p:cNvSpPr txBox="1">
            <a:spLocks noGrp="1"/>
          </p:cNvSpPr>
          <p:nvPr>
            <p:ph type="title"/>
          </p:nvPr>
        </p:nvSpPr>
        <p:spPr>
          <a:xfrm>
            <a:off x="700088" y="1266838"/>
            <a:ext cx="6374400" cy="1059000"/>
          </a:xfrm>
          <a:prstGeom prst="rect">
            <a:avLst/>
          </a:prstGeom>
        </p:spPr>
        <p:txBody>
          <a:bodyPr spcFirstLastPara="1" wrap="square" lIns="45725" tIns="45725" rIns="45725" bIns="45725" anchor="t" anchorCtr="0">
            <a:normAutofit/>
          </a:bodyPr>
          <a:lstStyle>
            <a:lvl1pPr lvl="0">
              <a:spcBef>
                <a:spcPts val="0"/>
              </a:spcBef>
              <a:spcAft>
                <a:spcPts val="0"/>
              </a:spcAft>
              <a:buClr>
                <a:srgbClr val="171717"/>
              </a:buClr>
              <a:buSzPts val="2500"/>
              <a:buFont typeface="Impact"/>
              <a:buNone/>
              <a:defRPr sz="2500">
                <a:solidFill>
                  <a:srgbClr val="171717"/>
                </a:solidFill>
                <a:latin typeface="Impact"/>
                <a:ea typeface="Impact"/>
                <a:cs typeface="Impact"/>
                <a:sym typeface="Impact"/>
              </a:defRPr>
            </a:lvl1pPr>
            <a:lvl2pPr lvl="1">
              <a:spcBef>
                <a:spcPts val="0"/>
              </a:spcBef>
              <a:spcAft>
                <a:spcPts val="0"/>
              </a:spcAft>
              <a:buClr>
                <a:srgbClr val="171717"/>
              </a:buClr>
              <a:buSzPts val="2500"/>
              <a:buFont typeface="Impact"/>
              <a:buNone/>
              <a:defRPr sz="2500">
                <a:solidFill>
                  <a:srgbClr val="171717"/>
                </a:solidFill>
                <a:latin typeface="Impact"/>
                <a:ea typeface="Impact"/>
                <a:cs typeface="Impact"/>
                <a:sym typeface="Impact"/>
              </a:defRPr>
            </a:lvl2pPr>
            <a:lvl3pPr lvl="2">
              <a:spcBef>
                <a:spcPts val="0"/>
              </a:spcBef>
              <a:spcAft>
                <a:spcPts val="0"/>
              </a:spcAft>
              <a:buClr>
                <a:srgbClr val="171717"/>
              </a:buClr>
              <a:buSzPts val="2500"/>
              <a:buFont typeface="Impact"/>
              <a:buNone/>
              <a:defRPr sz="2500">
                <a:solidFill>
                  <a:srgbClr val="171717"/>
                </a:solidFill>
                <a:latin typeface="Impact"/>
                <a:ea typeface="Impact"/>
                <a:cs typeface="Impact"/>
                <a:sym typeface="Impact"/>
              </a:defRPr>
            </a:lvl3pPr>
            <a:lvl4pPr lvl="3">
              <a:spcBef>
                <a:spcPts val="0"/>
              </a:spcBef>
              <a:spcAft>
                <a:spcPts val="0"/>
              </a:spcAft>
              <a:buClr>
                <a:srgbClr val="171717"/>
              </a:buClr>
              <a:buSzPts val="2500"/>
              <a:buFont typeface="Impact"/>
              <a:buNone/>
              <a:defRPr sz="2500">
                <a:solidFill>
                  <a:srgbClr val="171717"/>
                </a:solidFill>
                <a:latin typeface="Impact"/>
                <a:ea typeface="Impact"/>
                <a:cs typeface="Impact"/>
                <a:sym typeface="Impact"/>
              </a:defRPr>
            </a:lvl4pPr>
            <a:lvl5pPr lvl="4">
              <a:spcBef>
                <a:spcPts val="0"/>
              </a:spcBef>
              <a:spcAft>
                <a:spcPts val="0"/>
              </a:spcAft>
              <a:buClr>
                <a:srgbClr val="171717"/>
              </a:buClr>
              <a:buSzPts val="2500"/>
              <a:buFont typeface="Impact"/>
              <a:buNone/>
              <a:defRPr sz="2500">
                <a:solidFill>
                  <a:srgbClr val="171717"/>
                </a:solidFill>
                <a:latin typeface="Impact"/>
                <a:ea typeface="Impact"/>
                <a:cs typeface="Impact"/>
                <a:sym typeface="Impact"/>
              </a:defRPr>
            </a:lvl5pPr>
            <a:lvl6pPr lvl="5">
              <a:spcBef>
                <a:spcPts val="0"/>
              </a:spcBef>
              <a:spcAft>
                <a:spcPts val="0"/>
              </a:spcAft>
              <a:buClr>
                <a:srgbClr val="171717"/>
              </a:buClr>
              <a:buSzPts val="2500"/>
              <a:buFont typeface="Impact"/>
              <a:buNone/>
              <a:defRPr sz="2500">
                <a:solidFill>
                  <a:srgbClr val="171717"/>
                </a:solidFill>
                <a:latin typeface="Impact"/>
                <a:ea typeface="Impact"/>
                <a:cs typeface="Impact"/>
                <a:sym typeface="Impact"/>
              </a:defRPr>
            </a:lvl6pPr>
            <a:lvl7pPr lvl="6">
              <a:spcBef>
                <a:spcPts val="0"/>
              </a:spcBef>
              <a:spcAft>
                <a:spcPts val="0"/>
              </a:spcAft>
              <a:buClr>
                <a:srgbClr val="171717"/>
              </a:buClr>
              <a:buSzPts val="2500"/>
              <a:buFont typeface="Impact"/>
              <a:buNone/>
              <a:defRPr sz="2500">
                <a:solidFill>
                  <a:srgbClr val="171717"/>
                </a:solidFill>
                <a:latin typeface="Impact"/>
                <a:ea typeface="Impact"/>
                <a:cs typeface="Impact"/>
                <a:sym typeface="Impact"/>
              </a:defRPr>
            </a:lvl7pPr>
            <a:lvl8pPr lvl="7">
              <a:spcBef>
                <a:spcPts val="0"/>
              </a:spcBef>
              <a:spcAft>
                <a:spcPts val="0"/>
              </a:spcAft>
              <a:buClr>
                <a:srgbClr val="171717"/>
              </a:buClr>
              <a:buSzPts val="2500"/>
              <a:buFont typeface="Impact"/>
              <a:buNone/>
              <a:defRPr sz="2500">
                <a:solidFill>
                  <a:srgbClr val="171717"/>
                </a:solidFill>
                <a:latin typeface="Impact"/>
                <a:ea typeface="Impact"/>
                <a:cs typeface="Impact"/>
                <a:sym typeface="Impact"/>
              </a:defRPr>
            </a:lvl8pPr>
            <a:lvl9pPr lvl="8">
              <a:spcBef>
                <a:spcPts val="0"/>
              </a:spcBef>
              <a:spcAft>
                <a:spcPts val="0"/>
              </a:spcAft>
              <a:buClr>
                <a:srgbClr val="171717"/>
              </a:buClr>
              <a:buSzPts val="2500"/>
              <a:buFont typeface="Impact"/>
              <a:buNone/>
              <a:defRPr sz="2500">
                <a:solidFill>
                  <a:srgbClr val="171717"/>
                </a:solidFill>
                <a:latin typeface="Impact"/>
                <a:ea typeface="Impact"/>
                <a:cs typeface="Impact"/>
                <a:sym typeface="Impact"/>
              </a:defRPr>
            </a:lvl9pPr>
          </a:lstStyle>
          <a:p>
            <a:endParaRPr/>
          </a:p>
        </p:txBody>
      </p:sp>
      <p:sp>
        <p:nvSpPr>
          <p:cNvPr id="74" name="Google Shape;74;p17"/>
          <p:cNvSpPr txBox="1">
            <a:spLocks noGrp="1"/>
          </p:cNvSpPr>
          <p:nvPr>
            <p:ph type="subTitle" idx="2"/>
          </p:nvPr>
        </p:nvSpPr>
        <p:spPr>
          <a:xfrm>
            <a:off x="1400175" y="396997"/>
            <a:ext cx="2591400" cy="254100"/>
          </a:xfrm>
          <a:prstGeom prst="rect">
            <a:avLst/>
          </a:prstGeom>
        </p:spPr>
        <p:txBody>
          <a:bodyPr spcFirstLastPara="1" wrap="square" lIns="45725" tIns="45725" rIns="45725" bIns="45725" anchor="t" anchorCtr="0">
            <a:normAutofit/>
          </a:bodyPr>
          <a:lstStyle>
            <a:lvl1pPr lvl="0">
              <a:spcBef>
                <a:spcPts val="0"/>
              </a:spcBef>
              <a:spcAft>
                <a:spcPts val="0"/>
              </a:spcAft>
              <a:buClr>
                <a:schemeClr val="accent4"/>
              </a:buClr>
              <a:buSzPts val="900"/>
              <a:buFont typeface="Helvetica Neue Light"/>
              <a:buNone/>
              <a:defRPr sz="900">
                <a:solidFill>
                  <a:schemeClr val="accent4"/>
                </a:solidFill>
                <a:latin typeface="Helvetica Neue Light"/>
                <a:ea typeface="Helvetica Neue Light"/>
                <a:cs typeface="Helvetica Neue Light"/>
                <a:sym typeface="Helvetica Neue Light"/>
              </a:defRPr>
            </a:lvl1pPr>
            <a:lvl2pPr lvl="1">
              <a:spcBef>
                <a:spcPts val="0"/>
              </a:spcBef>
              <a:spcAft>
                <a:spcPts val="0"/>
              </a:spcAft>
              <a:buSzPts val="900"/>
              <a:buFont typeface="Helvetica Neue Light"/>
              <a:buNone/>
              <a:defRPr sz="900">
                <a:latin typeface="Helvetica Neue Light"/>
                <a:ea typeface="Helvetica Neue Light"/>
                <a:cs typeface="Helvetica Neue Light"/>
                <a:sym typeface="Helvetica Neue Light"/>
              </a:defRPr>
            </a:lvl2pPr>
            <a:lvl3pPr lvl="2">
              <a:spcBef>
                <a:spcPts val="0"/>
              </a:spcBef>
              <a:spcAft>
                <a:spcPts val="0"/>
              </a:spcAft>
              <a:buSzPts val="900"/>
              <a:buFont typeface="Helvetica Neue Light"/>
              <a:buNone/>
              <a:defRPr sz="900">
                <a:latin typeface="Helvetica Neue Light"/>
                <a:ea typeface="Helvetica Neue Light"/>
                <a:cs typeface="Helvetica Neue Light"/>
                <a:sym typeface="Helvetica Neue Light"/>
              </a:defRPr>
            </a:lvl3pPr>
            <a:lvl4pPr lvl="3">
              <a:spcBef>
                <a:spcPts val="0"/>
              </a:spcBef>
              <a:spcAft>
                <a:spcPts val="0"/>
              </a:spcAft>
              <a:buSzPts val="900"/>
              <a:buFont typeface="Helvetica Neue Light"/>
              <a:buNone/>
              <a:defRPr sz="900">
                <a:latin typeface="Helvetica Neue Light"/>
                <a:ea typeface="Helvetica Neue Light"/>
                <a:cs typeface="Helvetica Neue Light"/>
                <a:sym typeface="Helvetica Neue Light"/>
              </a:defRPr>
            </a:lvl4pPr>
            <a:lvl5pPr lvl="4">
              <a:spcBef>
                <a:spcPts val="0"/>
              </a:spcBef>
              <a:spcAft>
                <a:spcPts val="0"/>
              </a:spcAft>
              <a:buSzPts val="900"/>
              <a:buFont typeface="Helvetica Neue Light"/>
              <a:buNone/>
              <a:defRPr sz="900">
                <a:latin typeface="Helvetica Neue Light"/>
                <a:ea typeface="Helvetica Neue Light"/>
                <a:cs typeface="Helvetica Neue Light"/>
                <a:sym typeface="Helvetica Neue Light"/>
              </a:defRPr>
            </a:lvl5pPr>
            <a:lvl6pPr lvl="5">
              <a:spcBef>
                <a:spcPts val="0"/>
              </a:spcBef>
              <a:spcAft>
                <a:spcPts val="0"/>
              </a:spcAft>
              <a:buSzPts val="900"/>
              <a:buFont typeface="Helvetica Neue Light"/>
              <a:buNone/>
              <a:defRPr sz="900">
                <a:latin typeface="Helvetica Neue Light"/>
                <a:ea typeface="Helvetica Neue Light"/>
                <a:cs typeface="Helvetica Neue Light"/>
                <a:sym typeface="Helvetica Neue Light"/>
              </a:defRPr>
            </a:lvl6pPr>
            <a:lvl7pPr lvl="6">
              <a:spcBef>
                <a:spcPts val="0"/>
              </a:spcBef>
              <a:spcAft>
                <a:spcPts val="0"/>
              </a:spcAft>
              <a:buSzPts val="900"/>
              <a:buFont typeface="Helvetica Neue Light"/>
              <a:buNone/>
              <a:defRPr sz="900">
                <a:latin typeface="Helvetica Neue Light"/>
                <a:ea typeface="Helvetica Neue Light"/>
                <a:cs typeface="Helvetica Neue Light"/>
                <a:sym typeface="Helvetica Neue Light"/>
              </a:defRPr>
            </a:lvl7pPr>
            <a:lvl8pPr lvl="7">
              <a:spcBef>
                <a:spcPts val="0"/>
              </a:spcBef>
              <a:spcAft>
                <a:spcPts val="0"/>
              </a:spcAft>
              <a:buSzPts val="900"/>
              <a:buFont typeface="Helvetica Neue Light"/>
              <a:buNone/>
              <a:defRPr sz="900">
                <a:latin typeface="Helvetica Neue Light"/>
                <a:ea typeface="Helvetica Neue Light"/>
                <a:cs typeface="Helvetica Neue Light"/>
                <a:sym typeface="Helvetica Neue Light"/>
              </a:defRPr>
            </a:lvl8pPr>
            <a:lvl9pPr lvl="8">
              <a:spcBef>
                <a:spcPts val="0"/>
              </a:spcBef>
              <a:spcAft>
                <a:spcPts val="0"/>
              </a:spcAft>
              <a:buSzPts val="900"/>
              <a:buFont typeface="Helvetica Neue Light"/>
              <a:buNone/>
              <a:defRPr sz="900">
                <a:latin typeface="Helvetica Neue Light"/>
                <a:ea typeface="Helvetica Neue Light"/>
                <a:cs typeface="Helvetica Neue Light"/>
                <a:sym typeface="Helvetica Neue Light"/>
              </a:defRPr>
            </a:lvl9pPr>
          </a:lstStyle>
          <a:p>
            <a:endParaRPr/>
          </a:p>
        </p:txBody>
      </p:sp>
      <p:grpSp>
        <p:nvGrpSpPr>
          <p:cNvPr id="75" name="Google Shape;75;p17"/>
          <p:cNvGrpSpPr/>
          <p:nvPr/>
        </p:nvGrpSpPr>
        <p:grpSpPr>
          <a:xfrm>
            <a:off x="2717188" y="2705100"/>
            <a:ext cx="238125" cy="2438400"/>
            <a:chOff x="1252538" y="2705100"/>
            <a:chExt cx="238125" cy="2438400"/>
          </a:xfrm>
        </p:grpSpPr>
        <p:pic>
          <p:nvPicPr>
            <p:cNvPr id="76" name="Google Shape;76;p17" descr="preencoded.png"/>
            <p:cNvPicPr preferRelativeResize="0"/>
            <p:nvPr/>
          </p:nvPicPr>
          <p:blipFill rotWithShape="1">
            <a:blip r:embed="rId3">
              <a:alphaModFix/>
            </a:blip>
            <a:srcRect/>
            <a:stretch/>
          </p:blipFill>
          <p:spPr>
            <a:xfrm>
              <a:off x="1354065" y="2763838"/>
              <a:ext cx="35070" cy="2379663"/>
            </a:xfrm>
            <a:prstGeom prst="rect">
              <a:avLst/>
            </a:prstGeom>
            <a:noFill/>
            <a:ln>
              <a:noFill/>
            </a:ln>
          </p:spPr>
        </p:pic>
        <p:pic>
          <p:nvPicPr>
            <p:cNvPr id="77" name="Google Shape;77;p17"/>
            <p:cNvPicPr preferRelativeResize="0"/>
            <p:nvPr/>
          </p:nvPicPr>
          <p:blipFill rotWithShape="1">
            <a:blip r:embed="rId4">
              <a:alphaModFix/>
            </a:blip>
            <a:srcRect/>
            <a:stretch/>
          </p:blipFill>
          <p:spPr>
            <a:xfrm>
              <a:off x="1252538" y="2705100"/>
              <a:ext cx="238125" cy="238125"/>
            </a:xfrm>
            <a:prstGeom prst="rect">
              <a:avLst/>
            </a:prstGeom>
            <a:noFill/>
            <a:ln>
              <a:noFill/>
            </a:ln>
          </p:spPr>
        </p:pic>
      </p:grpSp>
      <p:sp>
        <p:nvSpPr>
          <p:cNvPr id="78" name="Google Shape;78;p17"/>
          <p:cNvSpPr txBox="1">
            <a:spLocks noGrp="1"/>
          </p:cNvSpPr>
          <p:nvPr>
            <p:ph type="title" idx="3"/>
          </p:nvPr>
        </p:nvSpPr>
        <p:spPr>
          <a:xfrm>
            <a:off x="3088163" y="2575081"/>
            <a:ext cx="2264400" cy="413100"/>
          </a:xfrm>
          <a:prstGeom prst="rect">
            <a:avLst/>
          </a:prstGeom>
        </p:spPr>
        <p:txBody>
          <a:bodyPr spcFirstLastPara="1" wrap="square" lIns="45725" tIns="45725" rIns="45725" bIns="45725" anchor="t" anchorCtr="0">
            <a:normAutofit/>
          </a:bodyPr>
          <a:lstStyle>
            <a:lvl1pPr lvl="0">
              <a:spcBef>
                <a:spcPts val="0"/>
              </a:spcBef>
              <a:spcAft>
                <a:spcPts val="0"/>
              </a:spcAft>
              <a:buClr>
                <a:srgbClr val="171717"/>
              </a:buClr>
              <a:buSzPts val="2500"/>
              <a:buFont typeface="Impact"/>
              <a:buNone/>
              <a:defRPr sz="2500">
                <a:solidFill>
                  <a:srgbClr val="171717"/>
                </a:solidFill>
                <a:latin typeface="Impact"/>
                <a:ea typeface="Impact"/>
                <a:cs typeface="Impact"/>
                <a:sym typeface="Impact"/>
              </a:defRPr>
            </a:lvl1pPr>
            <a:lvl2pPr lvl="1">
              <a:spcBef>
                <a:spcPts val="0"/>
              </a:spcBef>
              <a:spcAft>
                <a:spcPts val="0"/>
              </a:spcAft>
              <a:buClr>
                <a:srgbClr val="171717"/>
              </a:buClr>
              <a:buSzPts val="2500"/>
              <a:buFont typeface="Impact"/>
              <a:buNone/>
              <a:defRPr sz="2500">
                <a:solidFill>
                  <a:srgbClr val="171717"/>
                </a:solidFill>
                <a:latin typeface="Impact"/>
                <a:ea typeface="Impact"/>
                <a:cs typeface="Impact"/>
                <a:sym typeface="Impact"/>
              </a:defRPr>
            </a:lvl2pPr>
            <a:lvl3pPr lvl="2">
              <a:spcBef>
                <a:spcPts val="0"/>
              </a:spcBef>
              <a:spcAft>
                <a:spcPts val="0"/>
              </a:spcAft>
              <a:buClr>
                <a:srgbClr val="171717"/>
              </a:buClr>
              <a:buSzPts val="2500"/>
              <a:buFont typeface="Impact"/>
              <a:buNone/>
              <a:defRPr sz="2500">
                <a:solidFill>
                  <a:srgbClr val="171717"/>
                </a:solidFill>
                <a:latin typeface="Impact"/>
                <a:ea typeface="Impact"/>
                <a:cs typeface="Impact"/>
                <a:sym typeface="Impact"/>
              </a:defRPr>
            </a:lvl3pPr>
            <a:lvl4pPr lvl="3">
              <a:spcBef>
                <a:spcPts val="0"/>
              </a:spcBef>
              <a:spcAft>
                <a:spcPts val="0"/>
              </a:spcAft>
              <a:buClr>
                <a:srgbClr val="171717"/>
              </a:buClr>
              <a:buSzPts val="2500"/>
              <a:buFont typeface="Impact"/>
              <a:buNone/>
              <a:defRPr sz="2500">
                <a:solidFill>
                  <a:srgbClr val="171717"/>
                </a:solidFill>
                <a:latin typeface="Impact"/>
                <a:ea typeface="Impact"/>
                <a:cs typeface="Impact"/>
                <a:sym typeface="Impact"/>
              </a:defRPr>
            </a:lvl4pPr>
            <a:lvl5pPr lvl="4">
              <a:spcBef>
                <a:spcPts val="0"/>
              </a:spcBef>
              <a:spcAft>
                <a:spcPts val="0"/>
              </a:spcAft>
              <a:buClr>
                <a:srgbClr val="171717"/>
              </a:buClr>
              <a:buSzPts val="2500"/>
              <a:buFont typeface="Impact"/>
              <a:buNone/>
              <a:defRPr sz="2500">
                <a:solidFill>
                  <a:srgbClr val="171717"/>
                </a:solidFill>
                <a:latin typeface="Impact"/>
                <a:ea typeface="Impact"/>
                <a:cs typeface="Impact"/>
                <a:sym typeface="Impact"/>
              </a:defRPr>
            </a:lvl5pPr>
            <a:lvl6pPr lvl="5">
              <a:spcBef>
                <a:spcPts val="0"/>
              </a:spcBef>
              <a:spcAft>
                <a:spcPts val="0"/>
              </a:spcAft>
              <a:buClr>
                <a:srgbClr val="171717"/>
              </a:buClr>
              <a:buSzPts val="2500"/>
              <a:buFont typeface="Impact"/>
              <a:buNone/>
              <a:defRPr sz="2500">
                <a:solidFill>
                  <a:srgbClr val="171717"/>
                </a:solidFill>
                <a:latin typeface="Impact"/>
                <a:ea typeface="Impact"/>
                <a:cs typeface="Impact"/>
                <a:sym typeface="Impact"/>
              </a:defRPr>
            </a:lvl6pPr>
            <a:lvl7pPr lvl="6">
              <a:spcBef>
                <a:spcPts val="0"/>
              </a:spcBef>
              <a:spcAft>
                <a:spcPts val="0"/>
              </a:spcAft>
              <a:buClr>
                <a:srgbClr val="171717"/>
              </a:buClr>
              <a:buSzPts val="2500"/>
              <a:buFont typeface="Impact"/>
              <a:buNone/>
              <a:defRPr sz="2500">
                <a:solidFill>
                  <a:srgbClr val="171717"/>
                </a:solidFill>
                <a:latin typeface="Impact"/>
                <a:ea typeface="Impact"/>
                <a:cs typeface="Impact"/>
                <a:sym typeface="Impact"/>
              </a:defRPr>
            </a:lvl7pPr>
            <a:lvl8pPr lvl="7">
              <a:spcBef>
                <a:spcPts val="0"/>
              </a:spcBef>
              <a:spcAft>
                <a:spcPts val="0"/>
              </a:spcAft>
              <a:buClr>
                <a:srgbClr val="171717"/>
              </a:buClr>
              <a:buSzPts val="2500"/>
              <a:buFont typeface="Impact"/>
              <a:buNone/>
              <a:defRPr sz="2500">
                <a:solidFill>
                  <a:srgbClr val="171717"/>
                </a:solidFill>
                <a:latin typeface="Impact"/>
                <a:ea typeface="Impact"/>
                <a:cs typeface="Impact"/>
                <a:sym typeface="Impact"/>
              </a:defRPr>
            </a:lvl8pPr>
            <a:lvl9pPr lvl="8">
              <a:spcBef>
                <a:spcPts val="0"/>
              </a:spcBef>
              <a:spcAft>
                <a:spcPts val="0"/>
              </a:spcAft>
              <a:buClr>
                <a:srgbClr val="171717"/>
              </a:buClr>
              <a:buSzPts val="2500"/>
              <a:buFont typeface="Impact"/>
              <a:buNone/>
              <a:defRPr sz="2500">
                <a:solidFill>
                  <a:srgbClr val="171717"/>
                </a:solidFill>
                <a:latin typeface="Impact"/>
                <a:ea typeface="Impact"/>
                <a:cs typeface="Impact"/>
                <a:sym typeface="Impact"/>
              </a:defRPr>
            </a:lvl9pPr>
          </a:lstStyle>
          <a:p>
            <a:endParaRPr/>
          </a:p>
        </p:txBody>
      </p:sp>
      <p:sp>
        <p:nvSpPr>
          <p:cNvPr id="79" name="Google Shape;79;p17"/>
          <p:cNvSpPr txBox="1">
            <a:spLocks noGrp="1"/>
          </p:cNvSpPr>
          <p:nvPr>
            <p:ph type="subTitle" idx="4"/>
          </p:nvPr>
        </p:nvSpPr>
        <p:spPr>
          <a:xfrm>
            <a:off x="6058238" y="3047075"/>
            <a:ext cx="2115600" cy="1369200"/>
          </a:xfrm>
          <a:prstGeom prst="rect">
            <a:avLst/>
          </a:prstGeom>
        </p:spPr>
        <p:txBody>
          <a:bodyPr spcFirstLastPara="1" wrap="square" lIns="45725" tIns="45725" rIns="45725" bIns="45725" anchor="t" anchorCtr="0">
            <a:normAutofit/>
          </a:bodyPr>
          <a:lstStyle>
            <a:lvl1pPr lvl="0">
              <a:spcBef>
                <a:spcPts val="0"/>
              </a:spcBef>
              <a:spcAft>
                <a:spcPts val="0"/>
              </a:spcAft>
              <a:buClr>
                <a:schemeClr val="accent4"/>
              </a:buClr>
              <a:buSzPts val="900"/>
              <a:buFont typeface="Helvetica Neue Light"/>
              <a:buNone/>
              <a:defRPr sz="900">
                <a:solidFill>
                  <a:schemeClr val="accent4"/>
                </a:solidFill>
                <a:latin typeface="Helvetica Neue Light"/>
                <a:ea typeface="Helvetica Neue Light"/>
                <a:cs typeface="Helvetica Neue Light"/>
                <a:sym typeface="Helvetica Neue Light"/>
              </a:defRPr>
            </a:lvl1pPr>
            <a:lvl2pPr lvl="1">
              <a:spcBef>
                <a:spcPts val="0"/>
              </a:spcBef>
              <a:spcAft>
                <a:spcPts val="0"/>
              </a:spcAft>
              <a:buSzPts val="900"/>
              <a:buFont typeface="Helvetica Neue Light"/>
              <a:buNone/>
              <a:defRPr sz="900">
                <a:latin typeface="Helvetica Neue Light"/>
                <a:ea typeface="Helvetica Neue Light"/>
                <a:cs typeface="Helvetica Neue Light"/>
                <a:sym typeface="Helvetica Neue Light"/>
              </a:defRPr>
            </a:lvl2pPr>
            <a:lvl3pPr lvl="2">
              <a:spcBef>
                <a:spcPts val="0"/>
              </a:spcBef>
              <a:spcAft>
                <a:spcPts val="0"/>
              </a:spcAft>
              <a:buSzPts val="900"/>
              <a:buFont typeface="Helvetica Neue Light"/>
              <a:buNone/>
              <a:defRPr sz="900">
                <a:latin typeface="Helvetica Neue Light"/>
                <a:ea typeface="Helvetica Neue Light"/>
                <a:cs typeface="Helvetica Neue Light"/>
                <a:sym typeface="Helvetica Neue Light"/>
              </a:defRPr>
            </a:lvl3pPr>
            <a:lvl4pPr lvl="3">
              <a:spcBef>
                <a:spcPts val="0"/>
              </a:spcBef>
              <a:spcAft>
                <a:spcPts val="0"/>
              </a:spcAft>
              <a:buSzPts val="900"/>
              <a:buFont typeface="Helvetica Neue Light"/>
              <a:buNone/>
              <a:defRPr sz="900">
                <a:latin typeface="Helvetica Neue Light"/>
                <a:ea typeface="Helvetica Neue Light"/>
                <a:cs typeface="Helvetica Neue Light"/>
                <a:sym typeface="Helvetica Neue Light"/>
              </a:defRPr>
            </a:lvl4pPr>
            <a:lvl5pPr lvl="4">
              <a:spcBef>
                <a:spcPts val="0"/>
              </a:spcBef>
              <a:spcAft>
                <a:spcPts val="0"/>
              </a:spcAft>
              <a:buSzPts val="900"/>
              <a:buFont typeface="Helvetica Neue Light"/>
              <a:buNone/>
              <a:defRPr sz="900">
                <a:latin typeface="Helvetica Neue Light"/>
                <a:ea typeface="Helvetica Neue Light"/>
                <a:cs typeface="Helvetica Neue Light"/>
                <a:sym typeface="Helvetica Neue Light"/>
              </a:defRPr>
            </a:lvl5pPr>
            <a:lvl6pPr lvl="5">
              <a:spcBef>
                <a:spcPts val="0"/>
              </a:spcBef>
              <a:spcAft>
                <a:spcPts val="0"/>
              </a:spcAft>
              <a:buSzPts val="900"/>
              <a:buFont typeface="Helvetica Neue Light"/>
              <a:buNone/>
              <a:defRPr sz="900">
                <a:latin typeface="Helvetica Neue Light"/>
                <a:ea typeface="Helvetica Neue Light"/>
                <a:cs typeface="Helvetica Neue Light"/>
                <a:sym typeface="Helvetica Neue Light"/>
              </a:defRPr>
            </a:lvl6pPr>
            <a:lvl7pPr lvl="6">
              <a:spcBef>
                <a:spcPts val="0"/>
              </a:spcBef>
              <a:spcAft>
                <a:spcPts val="0"/>
              </a:spcAft>
              <a:buSzPts val="900"/>
              <a:buFont typeface="Helvetica Neue Light"/>
              <a:buNone/>
              <a:defRPr sz="900">
                <a:latin typeface="Helvetica Neue Light"/>
                <a:ea typeface="Helvetica Neue Light"/>
                <a:cs typeface="Helvetica Neue Light"/>
                <a:sym typeface="Helvetica Neue Light"/>
              </a:defRPr>
            </a:lvl7pPr>
            <a:lvl8pPr lvl="7">
              <a:spcBef>
                <a:spcPts val="0"/>
              </a:spcBef>
              <a:spcAft>
                <a:spcPts val="0"/>
              </a:spcAft>
              <a:buSzPts val="900"/>
              <a:buFont typeface="Helvetica Neue Light"/>
              <a:buNone/>
              <a:defRPr sz="900">
                <a:latin typeface="Helvetica Neue Light"/>
                <a:ea typeface="Helvetica Neue Light"/>
                <a:cs typeface="Helvetica Neue Light"/>
                <a:sym typeface="Helvetica Neue Light"/>
              </a:defRPr>
            </a:lvl8pPr>
            <a:lvl9pPr lvl="8">
              <a:spcBef>
                <a:spcPts val="0"/>
              </a:spcBef>
              <a:spcAft>
                <a:spcPts val="0"/>
              </a:spcAft>
              <a:buSzPts val="900"/>
              <a:buFont typeface="Helvetica Neue Light"/>
              <a:buNone/>
              <a:defRPr sz="900">
                <a:latin typeface="Helvetica Neue Light"/>
                <a:ea typeface="Helvetica Neue Light"/>
                <a:cs typeface="Helvetica Neue Light"/>
                <a:sym typeface="Helvetica Neue Light"/>
              </a:defRPr>
            </a:lvl9pPr>
          </a:lstStyle>
          <a:p>
            <a:endParaRPr/>
          </a:p>
        </p:txBody>
      </p:sp>
      <p:grpSp>
        <p:nvGrpSpPr>
          <p:cNvPr id="80" name="Google Shape;80;p17"/>
          <p:cNvGrpSpPr/>
          <p:nvPr/>
        </p:nvGrpSpPr>
        <p:grpSpPr>
          <a:xfrm>
            <a:off x="5687263" y="2705100"/>
            <a:ext cx="238125" cy="2438400"/>
            <a:chOff x="1252538" y="2705100"/>
            <a:chExt cx="238125" cy="2438400"/>
          </a:xfrm>
        </p:grpSpPr>
        <p:pic>
          <p:nvPicPr>
            <p:cNvPr id="81" name="Google Shape;81;p17" descr="preencoded.png"/>
            <p:cNvPicPr preferRelativeResize="0"/>
            <p:nvPr/>
          </p:nvPicPr>
          <p:blipFill rotWithShape="1">
            <a:blip r:embed="rId3">
              <a:alphaModFix/>
            </a:blip>
            <a:srcRect/>
            <a:stretch/>
          </p:blipFill>
          <p:spPr>
            <a:xfrm>
              <a:off x="1354065" y="2763838"/>
              <a:ext cx="35070" cy="2379663"/>
            </a:xfrm>
            <a:prstGeom prst="rect">
              <a:avLst/>
            </a:prstGeom>
            <a:noFill/>
            <a:ln>
              <a:noFill/>
            </a:ln>
          </p:spPr>
        </p:pic>
        <p:pic>
          <p:nvPicPr>
            <p:cNvPr id="82" name="Google Shape;82;p17"/>
            <p:cNvPicPr preferRelativeResize="0"/>
            <p:nvPr/>
          </p:nvPicPr>
          <p:blipFill rotWithShape="1">
            <a:blip r:embed="rId4">
              <a:alphaModFix/>
            </a:blip>
            <a:srcRect/>
            <a:stretch/>
          </p:blipFill>
          <p:spPr>
            <a:xfrm>
              <a:off x="1252538" y="2705100"/>
              <a:ext cx="238125" cy="238125"/>
            </a:xfrm>
            <a:prstGeom prst="rect">
              <a:avLst/>
            </a:prstGeom>
            <a:noFill/>
            <a:ln>
              <a:noFill/>
            </a:ln>
          </p:spPr>
        </p:pic>
      </p:grpSp>
      <p:sp>
        <p:nvSpPr>
          <p:cNvPr id="83" name="Google Shape;83;p17"/>
          <p:cNvSpPr txBox="1">
            <a:spLocks noGrp="1"/>
          </p:cNvSpPr>
          <p:nvPr>
            <p:ph type="title" idx="5"/>
          </p:nvPr>
        </p:nvSpPr>
        <p:spPr>
          <a:xfrm>
            <a:off x="6058238" y="2575081"/>
            <a:ext cx="2264400" cy="413100"/>
          </a:xfrm>
          <a:prstGeom prst="rect">
            <a:avLst/>
          </a:prstGeom>
        </p:spPr>
        <p:txBody>
          <a:bodyPr spcFirstLastPara="1" wrap="square" lIns="45725" tIns="45725" rIns="45725" bIns="45725" anchor="t" anchorCtr="0">
            <a:normAutofit/>
          </a:bodyPr>
          <a:lstStyle>
            <a:lvl1pPr lvl="0">
              <a:spcBef>
                <a:spcPts val="0"/>
              </a:spcBef>
              <a:spcAft>
                <a:spcPts val="0"/>
              </a:spcAft>
              <a:buClr>
                <a:srgbClr val="171717"/>
              </a:buClr>
              <a:buSzPts val="2500"/>
              <a:buFont typeface="Impact"/>
              <a:buNone/>
              <a:defRPr sz="2500">
                <a:solidFill>
                  <a:srgbClr val="171717"/>
                </a:solidFill>
                <a:latin typeface="Impact"/>
                <a:ea typeface="Impact"/>
                <a:cs typeface="Impact"/>
                <a:sym typeface="Impact"/>
              </a:defRPr>
            </a:lvl1pPr>
            <a:lvl2pPr lvl="1">
              <a:spcBef>
                <a:spcPts val="0"/>
              </a:spcBef>
              <a:spcAft>
                <a:spcPts val="0"/>
              </a:spcAft>
              <a:buClr>
                <a:srgbClr val="171717"/>
              </a:buClr>
              <a:buSzPts val="2500"/>
              <a:buFont typeface="Impact"/>
              <a:buNone/>
              <a:defRPr sz="2500">
                <a:solidFill>
                  <a:srgbClr val="171717"/>
                </a:solidFill>
                <a:latin typeface="Impact"/>
                <a:ea typeface="Impact"/>
                <a:cs typeface="Impact"/>
                <a:sym typeface="Impact"/>
              </a:defRPr>
            </a:lvl2pPr>
            <a:lvl3pPr lvl="2">
              <a:spcBef>
                <a:spcPts val="0"/>
              </a:spcBef>
              <a:spcAft>
                <a:spcPts val="0"/>
              </a:spcAft>
              <a:buClr>
                <a:srgbClr val="171717"/>
              </a:buClr>
              <a:buSzPts val="2500"/>
              <a:buFont typeface="Impact"/>
              <a:buNone/>
              <a:defRPr sz="2500">
                <a:solidFill>
                  <a:srgbClr val="171717"/>
                </a:solidFill>
                <a:latin typeface="Impact"/>
                <a:ea typeface="Impact"/>
                <a:cs typeface="Impact"/>
                <a:sym typeface="Impact"/>
              </a:defRPr>
            </a:lvl3pPr>
            <a:lvl4pPr lvl="3">
              <a:spcBef>
                <a:spcPts val="0"/>
              </a:spcBef>
              <a:spcAft>
                <a:spcPts val="0"/>
              </a:spcAft>
              <a:buClr>
                <a:srgbClr val="171717"/>
              </a:buClr>
              <a:buSzPts val="2500"/>
              <a:buFont typeface="Impact"/>
              <a:buNone/>
              <a:defRPr sz="2500">
                <a:solidFill>
                  <a:srgbClr val="171717"/>
                </a:solidFill>
                <a:latin typeface="Impact"/>
                <a:ea typeface="Impact"/>
                <a:cs typeface="Impact"/>
                <a:sym typeface="Impact"/>
              </a:defRPr>
            </a:lvl4pPr>
            <a:lvl5pPr lvl="4">
              <a:spcBef>
                <a:spcPts val="0"/>
              </a:spcBef>
              <a:spcAft>
                <a:spcPts val="0"/>
              </a:spcAft>
              <a:buClr>
                <a:srgbClr val="171717"/>
              </a:buClr>
              <a:buSzPts val="2500"/>
              <a:buFont typeface="Impact"/>
              <a:buNone/>
              <a:defRPr sz="2500">
                <a:solidFill>
                  <a:srgbClr val="171717"/>
                </a:solidFill>
                <a:latin typeface="Impact"/>
                <a:ea typeface="Impact"/>
                <a:cs typeface="Impact"/>
                <a:sym typeface="Impact"/>
              </a:defRPr>
            </a:lvl5pPr>
            <a:lvl6pPr lvl="5">
              <a:spcBef>
                <a:spcPts val="0"/>
              </a:spcBef>
              <a:spcAft>
                <a:spcPts val="0"/>
              </a:spcAft>
              <a:buClr>
                <a:srgbClr val="171717"/>
              </a:buClr>
              <a:buSzPts val="2500"/>
              <a:buFont typeface="Impact"/>
              <a:buNone/>
              <a:defRPr sz="2500">
                <a:solidFill>
                  <a:srgbClr val="171717"/>
                </a:solidFill>
                <a:latin typeface="Impact"/>
                <a:ea typeface="Impact"/>
                <a:cs typeface="Impact"/>
                <a:sym typeface="Impact"/>
              </a:defRPr>
            </a:lvl6pPr>
            <a:lvl7pPr lvl="6">
              <a:spcBef>
                <a:spcPts val="0"/>
              </a:spcBef>
              <a:spcAft>
                <a:spcPts val="0"/>
              </a:spcAft>
              <a:buClr>
                <a:srgbClr val="171717"/>
              </a:buClr>
              <a:buSzPts val="2500"/>
              <a:buFont typeface="Impact"/>
              <a:buNone/>
              <a:defRPr sz="2500">
                <a:solidFill>
                  <a:srgbClr val="171717"/>
                </a:solidFill>
                <a:latin typeface="Impact"/>
                <a:ea typeface="Impact"/>
                <a:cs typeface="Impact"/>
                <a:sym typeface="Impact"/>
              </a:defRPr>
            </a:lvl7pPr>
            <a:lvl8pPr lvl="7">
              <a:spcBef>
                <a:spcPts val="0"/>
              </a:spcBef>
              <a:spcAft>
                <a:spcPts val="0"/>
              </a:spcAft>
              <a:buClr>
                <a:srgbClr val="171717"/>
              </a:buClr>
              <a:buSzPts val="2500"/>
              <a:buFont typeface="Impact"/>
              <a:buNone/>
              <a:defRPr sz="2500">
                <a:solidFill>
                  <a:srgbClr val="171717"/>
                </a:solidFill>
                <a:latin typeface="Impact"/>
                <a:ea typeface="Impact"/>
                <a:cs typeface="Impact"/>
                <a:sym typeface="Impact"/>
              </a:defRPr>
            </a:lvl8pPr>
            <a:lvl9pPr lvl="8">
              <a:spcBef>
                <a:spcPts val="0"/>
              </a:spcBef>
              <a:spcAft>
                <a:spcPts val="0"/>
              </a:spcAft>
              <a:buClr>
                <a:srgbClr val="171717"/>
              </a:buClr>
              <a:buSzPts val="2500"/>
              <a:buFont typeface="Impact"/>
              <a:buNone/>
              <a:defRPr sz="2500">
                <a:solidFill>
                  <a:srgbClr val="171717"/>
                </a:solidFill>
                <a:latin typeface="Impact"/>
                <a:ea typeface="Impact"/>
                <a:cs typeface="Impact"/>
                <a:sym typeface="Impact"/>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body 2 3">
  <p:cSld name="TITLE_AND_BODY_2_3">
    <p:bg>
      <p:bgPr>
        <a:solidFill>
          <a:srgbClr val="171717"/>
        </a:solidFill>
        <a:effectLst/>
      </p:bgPr>
    </p:bg>
    <p:spTree>
      <p:nvGrpSpPr>
        <p:cNvPr id="1" name="Shape 84"/>
        <p:cNvGrpSpPr/>
        <p:nvPr/>
      </p:nvGrpSpPr>
      <p:grpSpPr>
        <a:xfrm>
          <a:off x="0" y="0"/>
          <a:ext cx="0" cy="0"/>
          <a:chOff x="0" y="0"/>
          <a:chExt cx="0" cy="0"/>
        </a:xfrm>
      </p:grpSpPr>
      <p:sp>
        <p:nvSpPr>
          <p:cNvPr id="85" name="Google Shape;85;p18"/>
          <p:cNvSpPr txBox="1">
            <a:spLocks noGrp="1"/>
          </p:cNvSpPr>
          <p:nvPr>
            <p:ph type="title"/>
          </p:nvPr>
        </p:nvSpPr>
        <p:spPr>
          <a:xfrm>
            <a:off x="157225" y="445025"/>
            <a:ext cx="6948000" cy="1545300"/>
          </a:xfrm>
          <a:prstGeom prst="rect">
            <a:avLst/>
          </a:prstGeom>
        </p:spPr>
        <p:txBody>
          <a:bodyPr spcFirstLastPara="1" wrap="square" lIns="91425" tIns="91425" rIns="91425" bIns="91425" anchor="t" anchorCtr="0">
            <a:normAutofit/>
          </a:bodyPr>
          <a:lstStyle>
            <a:lvl1pPr lvl="0">
              <a:lnSpc>
                <a:spcPct val="80000"/>
              </a:lnSpc>
              <a:spcBef>
                <a:spcPts val="0"/>
              </a:spcBef>
              <a:spcAft>
                <a:spcPts val="0"/>
              </a:spcAft>
              <a:buClr>
                <a:schemeClr val="lt1"/>
              </a:buClr>
              <a:buSzPts val="3200"/>
              <a:buFont typeface="Helvetica Neue"/>
              <a:buNone/>
              <a:defRPr sz="3200">
                <a:solidFill>
                  <a:schemeClr val="lt1"/>
                </a:solidFill>
                <a:latin typeface="Helvetica Neue"/>
                <a:ea typeface="Helvetica Neue"/>
                <a:cs typeface="Helvetica Neue"/>
                <a:sym typeface="Helvetica Neue"/>
              </a:defRPr>
            </a:lvl1pPr>
            <a:lvl2pPr lvl="1">
              <a:lnSpc>
                <a:spcPct val="80000"/>
              </a:lnSpc>
              <a:spcBef>
                <a:spcPts val="0"/>
              </a:spcBef>
              <a:spcAft>
                <a:spcPts val="0"/>
              </a:spcAft>
              <a:buClr>
                <a:schemeClr val="lt1"/>
              </a:buClr>
              <a:buSzPts val="3200"/>
              <a:buFont typeface="Helvetica Neue"/>
              <a:buNone/>
              <a:defRPr sz="3200">
                <a:solidFill>
                  <a:schemeClr val="lt1"/>
                </a:solidFill>
                <a:latin typeface="Helvetica Neue"/>
                <a:ea typeface="Helvetica Neue"/>
                <a:cs typeface="Helvetica Neue"/>
                <a:sym typeface="Helvetica Neue"/>
              </a:defRPr>
            </a:lvl2pPr>
            <a:lvl3pPr lvl="2">
              <a:lnSpc>
                <a:spcPct val="80000"/>
              </a:lnSpc>
              <a:spcBef>
                <a:spcPts val="0"/>
              </a:spcBef>
              <a:spcAft>
                <a:spcPts val="0"/>
              </a:spcAft>
              <a:buClr>
                <a:schemeClr val="lt1"/>
              </a:buClr>
              <a:buSzPts val="3200"/>
              <a:buFont typeface="Helvetica Neue"/>
              <a:buNone/>
              <a:defRPr sz="3200">
                <a:solidFill>
                  <a:schemeClr val="lt1"/>
                </a:solidFill>
                <a:latin typeface="Helvetica Neue"/>
                <a:ea typeface="Helvetica Neue"/>
                <a:cs typeface="Helvetica Neue"/>
                <a:sym typeface="Helvetica Neue"/>
              </a:defRPr>
            </a:lvl3pPr>
            <a:lvl4pPr lvl="3">
              <a:lnSpc>
                <a:spcPct val="80000"/>
              </a:lnSpc>
              <a:spcBef>
                <a:spcPts val="0"/>
              </a:spcBef>
              <a:spcAft>
                <a:spcPts val="0"/>
              </a:spcAft>
              <a:buClr>
                <a:schemeClr val="lt1"/>
              </a:buClr>
              <a:buSzPts val="3200"/>
              <a:buFont typeface="Helvetica Neue"/>
              <a:buNone/>
              <a:defRPr sz="3200">
                <a:solidFill>
                  <a:schemeClr val="lt1"/>
                </a:solidFill>
                <a:latin typeface="Helvetica Neue"/>
                <a:ea typeface="Helvetica Neue"/>
                <a:cs typeface="Helvetica Neue"/>
                <a:sym typeface="Helvetica Neue"/>
              </a:defRPr>
            </a:lvl4pPr>
            <a:lvl5pPr lvl="4">
              <a:lnSpc>
                <a:spcPct val="80000"/>
              </a:lnSpc>
              <a:spcBef>
                <a:spcPts val="0"/>
              </a:spcBef>
              <a:spcAft>
                <a:spcPts val="0"/>
              </a:spcAft>
              <a:buClr>
                <a:schemeClr val="lt1"/>
              </a:buClr>
              <a:buSzPts val="3200"/>
              <a:buFont typeface="Helvetica Neue"/>
              <a:buNone/>
              <a:defRPr sz="3200">
                <a:solidFill>
                  <a:schemeClr val="lt1"/>
                </a:solidFill>
                <a:latin typeface="Helvetica Neue"/>
                <a:ea typeface="Helvetica Neue"/>
                <a:cs typeface="Helvetica Neue"/>
                <a:sym typeface="Helvetica Neue"/>
              </a:defRPr>
            </a:lvl5pPr>
            <a:lvl6pPr lvl="5">
              <a:lnSpc>
                <a:spcPct val="80000"/>
              </a:lnSpc>
              <a:spcBef>
                <a:spcPts val="0"/>
              </a:spcBef>
              <a:spcAft>
                <a:spcPts val="0"/>
              </a:spcAft>
              <a:buClr>
                <a:schemeClr val="lt1"/>
              </a:buClr>
              <a:buSzPts val="3200"/>
              <a:buFont typeface="Helvetica Neue"/>
              <a:buNone/>
              <a:defRPr sz="3200">
                <a:solidFill>
                  <a:schemeClr val="lt1"/>
                </a:solidFill>
                <a:latin typeface="Helvetica Neue"/>
                <a:ea typeface="Helvetica Neue"/>
                <a:cs typeface="Helvetica Neue"/>
                <a:sym typeface="Helvetica Neue"/>
              </a:defRPr>
            </a:lvl6pPr>
            <a:lvl7pPr lvl="6">
              <a:lnSpc>
                <a:spcPct val="80000"/>
              </a:lnSpc>
              <a:spcBef>
                <a:spcPts val="0"/>
              </a:spcBef>
              <a:spcAft>
                <a:spcPts val="0"/>
              </a:spcAft>
              <a:buClr>
                <a:schemeClr val="lt1"/>
              </a:buClr>
              <a:buSzPts val="3200"/>
              <a:buFont typeface="Helvetica Neue"/>
              <a:buNone/>
              <a:defRPr sz="3200">
                <a:solidFill>
                  <a:schemeClr val="lt1"/>
                </a:solidFill>
                <a:latin typeface="Helvetica Neue"/>
                <a:ea typeface="Helvetica Neue"/>
                <a:cs typeface="Helvetica Neue"/>
                <a:sym typeface="Helvetica Neue"/>
              </a:defRPr>
            </a:lvl7pPr>
            <a:lvl8pPr lvl="7">
              <a:lnSpc>
                <a:spcPct val="80000"/>
              </a:lnSpc>
              <a:spcBef>
                <a:spcPts val="0"/>
              </a:spcBef>
              <a:spcAft>
                <a:spcPts val="0"/>
              </a:spcAft>
              <a:buClr>
                <a:schemeClr val="lt1"/>
              </a:buClr>
              <a:buSzPts val="3200"/>
              <a:buFont typeface="Helvetica Neue"/>
              <a:buNone/>
              <a:defRPr sz="3200">
                <a:solidFill>
                  <a:schemeClr val="lt1"/>
                </a:solidFill>
                <a:latin typeface="Helvetica Neue"/>
                <a:ea typeface="Helvetica Neue"/>
                <a:cs typeface="Helvetica Neue"/>
                <a:sym typeface="Helvetica Neue"/>
              </a:defRPr>
            </a:lvl8pPr>
            <a:lvl9pPr lvl="8">
              <a:lnSpc>
                <a:spcPct val="80000"/>
              </a:lnSpc>
              <a:spcBef>
                <a:spcPts val="0"/>
              </a:spcBef>
              <a:spcAft>
                <a:spcPts val="0"/>
              </a:spcAft>
              <a:buClr>
                <a:schemeClr val="lt1"/>
              </a:buClr>
              <a:buSzPts val="3200"/>
              <a:buFont typeface="Helvetica Neue"/>
              <a:buNone/>
              <a:defRPr sz="3200">
                <a:solidFill>
                  <a:schemeClr val="lt1"/>
                </a:solidFill>
                <a:latin typeface="Helvetica Neue"/>
                <a:ea typeface="Helvetica Neue"/>
                <a:cs typeface="Helvetica Neue"/>
                <a:sym typeface="Helvetica Neue"/>
              </a:defRPr>
            </a:lvl9pPr>
          </a:lstStyle>
          <a:p>
            <a:endParaRPr/>
          </a:p>
        </p:txBody>
      </p:sp>
      <p:sp>
        <p:nvSpPr>
          <p:cNvPr id="86" name="Google Shape;86;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87" name="Google Shape;87;p18"/>
          <p:cNvSpPr txBox="1">
            <a:spLocks noGrp="1"/>
          </p:cNvSpPr>
          <p:nvPr>
            <p:ph type="subTitle" idx="1"/>
          </p:nvPr>
        </p:nvSpPr>
        <p:spPr>
          <a:xfrm>
            <a:off x="157225" y="1678825"/>
            <a:ext cx="4406400" cy="7926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1200"/>
              <a:buFont typeface="Helvetica Neue Light"/>
              <a:buNone/>
              <a:defRPr sz="1200">
                <a:latin typeface="Helvetica Neue Light"/>
                <a:ea typeface="Helvetica Neue Light"/>
                <a:cs typeface="Helvetica Neue Light"/>
                <a:sym typeface="Helvetica Neue Light"/>
              </a:defRPr>
            </a:lvl1pPr>
            <a:lvl2pPr lvl="1" algn="ctr">
              <a:lnSpc>
                <a:spcPct val="100000"/>
              </a:lnSpc>
              <a:spcBef>
                <a:spcPts val="0"/>
              </a:spcBef>
              <a:spcAft>
                <a:spcPts val="0"/>
              </a:spcAft>
              <a:buSzPts val="1200"/>
              <a:buFont typeface="Helvetica Neue Light"/>
              <a:buNone/>
              <a:defRPr sz="1200">
                <a:latin typeface="Helvetica Neue Light"/>
                <a:ea typeface="Helvetica Neue Light"/>
                <a:cs typeface="Helvetica Neue Light"/>
                <a:sym typeface="Helvetica Neue Light"/>
              </a:defRPr>
            </a:lvl2pPr>
            <a:lvl3pPr lvl="2" algn="ctr">
              <a:lnSpc>
                <a:spcPct val="100000"/>
              </a:lnSpc>
              <a:spcBef>
                <a:spcPts val="0"/>
              </a:spcBef>
              <a:spcAft>
                <a:spcPts val="0"/>
              </a:spcAft>
              <a:buSzPts val="1200"/>
              <a:buFont typeface="Helvetica Neue Light"/>
              <a:buNone/>
              <a:defRPr sz="1200">
                <a:latin typeface="Helvetica Neue Light"/>
                <a:ea typeface="Helvetica Neue Light"/>
                <a:cs typeface="Helvetica Neue Light"/>
                <a:sym typeface="Helvetica Neue Light"/>
              </a:defRPr>
            </a:lvl3pPr>
            <a:lvl4pPr lvl="3" algn="ctr">
              <a:lnSpc>
                <a:spcPct val="100000"/>
              </a:lnSpc>
              <a:spcBef>
                <a:spcPts val="0"/>
              </a:spcBef>
              <a:spcAft>
                <a:spcPts val="0"/>
              </a:spcAft>
              <a:buSzPts val="1200"/>
              <a:buFont typeface="Helvetica Neue Light"/>
              <a:buNone/>
              <a:defRPr sz="1200">
                <a:latin typeface="Helvetica Neue Light"/>
                <a:ea typeface="Helvetica Neue Light"/>
                <a:cs typeface="Helvetica Neue Light"/>
                <a:sym typeface="Helvetica Neue Light"/>
              </a:defRPr>
            </a:lvl4pPr>
            <a:lvl5pPr lvl="4" algn="ctr">
              <a:lnSpc>
                <a:spcPct val="100000"/>
              </a:lnSpc>
              <a:spcBef>
                <a:spcPts val="0"/>
              </a:spcBef>
              <a:spcAft>
                <a:spcPts val="0"/>
              </a:spcAft>
              <a:buSzPts val="1200"/>
              <a:buFont typeface="Helvetica Neue Light"/>
              <a:buNone/>
              <a:defRPr sz="1200">
                <a:latin typeface="Helvetica Neue Light"/>
                <a:ea typeface="Helvetica Neue Light"/>
                <a:cs typeface="Helvetica Neue Light"/>
                <a:sym typeface="Helvetica Neue Light"/>
              </a:defRPr>
            </a:lvl5pPr>
            <a:lvl6pPr lvl="5" algn="ctr">
              <a:lnSpc>
                <a:spcPct val="100000"/>
              </a:lnSpc>
              <a:spcBef>
                <a:spcPts val="0"/>
              </a:spcBef>
              <a:spcAft>
                <a:spcPts val="0"/>
              </a:spcAft>
              <a:buSzPts val="1200"/>
              <a:buFont typeface="Helvetica Neue Light"/>
              <a:buNone/>
              <a:defRPr sz="1200">
                <a:latin typeface="Helvetica Neue Light"/>
                <a:ea typeface="Helvetica Neue Light"/>
                <a:cs typeface="Helvetica Neue Light"/>
                <a:sym typeface="Helvetica Neue Light"/>
              </a:defRPr>
            </a:lvl6pPr>
            <a:lvl7pPr lvl="6" algn="ctr">
              <a:lnSpc>
                <a:spcPct val="100000"/>
              </a:lnSpc>
              <a:spcBef>
                <a:spcPts val="0"/>
              </a:spcBef>
              <a:spcAft>
                <a:spcPts val="0"/>
              </a:spcAft>
              <a:buSzPts val="1200"/>
              <a:buFont typeface="Helvetica Neue Light"/>
              <a:buNone/>
              <a:defRPr sz="1200">
                <a:latin typeface="Helvetica Neue Light"/>
                <a:ea typeface="Helvetica Neue Light"/>
                <a:cs typeface="Helvetica Neue Light"/>
                <a:sym typeface="Helvetica Neue Light"/>
              </a:defRPr>
            </a:lvl7pPr>
            <a:lvl8pPr lvl="7" algn="ctr">
              <a:lnSpc>
                <a:spcPct val="100000"/>
              </a:lnSpc>
              <a:spcBef>
                <a:spcPts val="0"/>
              </a:spcBef>
              <a:spcAft>
                <a:spcPts val="0"/>
              </a:spcAft>
              <a:buSzPts val="1200"/>
              <a:buFont typeface="Helvetica Neue Light"/>
              <a:buNone/>
              <a:defRPr sz="1200">
                <a:latin typeface="Helvetica Neue Light"/>
                <a:ea typeface="Helvetica Neue Light"/>
                <a:cs typeface="Helvetica Neue Light"/>
                <a:sym typeface="Helvetica Neue Light"/>
              </a:defRPr>
            </a:lvl8pPr>
            <a:lvl9pPr lvl="8" algn="ctr">
              <a:lnSpc>
                <a:spcPct val="100000"/>
              </a:lnSpc>
              <a:spcBef>
                <a:spcPts val="0"/>
              </a:spcBef>
              <a:spcAft>
                <a:spcPts val="0"/>
              </a:spcAft>
              <a:buSzPts val="1200"/>
              <a:buFont typeface="Helvetica Neue Light"/>
              <a:buNone/>
              <a:defRPr sz="1200">
                <a:latin typeface="Helvetica Neue Light"/>
                <a:ea typeface="Helvetica Neue Light"/>
                <a:cs typeface="Helvetica Neue Light"/>
                <a:sym typeface="Helvetica Neue Light"/>
              </a:defRPr>
            </a:lvl9pPr>
          </a:lstStyle>
          <a:p>
            <a:endParaRPr/>
          </a:p>
        </p:txBody>
      </p:sp>
      <p:sp>
        <p:nvSpPr>
          <p:cNvPr id="88" name="Google Shape;88;p18"/>
          <p:cNvSpPr txBox="1">
            <a:spLocks noGrp="1"/>
          </p:cNvSpPr>
          <p:nvPr>
            <p:ph type="subTitle" idx="2"/>
          </p:nvPr>
        </p:nvSpPr>
        <p:spPr>
          <a:xfrm>
            <a:off x="157225" y="3417075"/>
            <a:ext cx="2536800" cy="7926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1000"/>
              <a:buFont typeface="Helvetica Neue Light"/>
              <a:buNone/>
              <a:defRPr sz="1000">
                <a:latin typeface="Helvetica Neue Light"/>
                <a:ea typeface="Helvetica Neue Light"/>
                <a:cs typeface="Helvetica Neue Light"/>
                <a:sym typeface="Helvetica Neue Light"/>
              </a:defRPr>
            </a:lvl1pPr>
            <a:lvl2pPr lvl="1" algn="ctr">
              <a:lnSpc>
                <a:spcPct val="100000"/>
              </a:lnSpc>
              <a:spcBef>
                <a:spcPts val="0"/>
              </a:spcBef>
              <a:spcAft>
                <a:spcPts val="0"/>
              </a:spcAft>
              <a:buSzPts val="1000"/>
              <a:buFont typeface="Helvetica Neue Light"/>
              <a:buNone/>
              <a:defRPr sz="1000">
                <a:latin typeface="Helvetica Neue Light"/>
                <a:ea typeface="Helvetica Neue Light"/>
                <a:cs typeface="Helvetica Neue Light"/>
                <a:sym typeface="Helvetica Neue Light"/>
              </a:defRPr>
            </a:lvl2pPr>
            <a:lvl3pPr lvl="2" algn="ctr">
              <a:lnSpc>
                <a:spcPct val="100000"/>
              </a:lnSpc>
              <a:spcBef>
                <a:spcPts val="0"/>
              </a:spcBef>
              <a:spcAft>
                <a:spcPts val="0"/>
              </a:spcAft>
              <a:buSzPts val="1000"/>
              <a:buFont typeface="Helvetica Neue Light"/>
              <a:buNone/>
              <a:defRPr sz="1000">
                <a:latin typeface="Helvetica Neue Light"/>
                <a:ea typeface="Helvetica Neue Light"/>
                <a:cs typeface="Helvetica Neue Light"/>
                <a:sym typeface="Helvetica Neue Light"/>
              </a:defRPr>
            </a:lvl3pPr>
            <a:lvl4pPr lvl="3" algn="ctr">
              <a:lnSpc>
                <a:spcPct val="100000"/>
              </a:lnSpc>
              <a:spcBef>
                <a:spcPts val="0"/>
              </a:spcBef>
              <a:spcAft>
                <a:spcPts val="0"/>
              </a:spcAft>
              <a:buSzPts val="1000"/>
              <a:buFont typeface="Helvetica Neue Light"/>
              <a:buNone/>
              <a:defRPr sz="1000">
                <a:latin typeface="Helvetica Neue Light"/>
                <a:ea typeface="Helvetica Neue Light"/>
                <a:cs typeface="Helvetica Neue Light"/>
                <a:sym typeface="Helvetica Neue Light"/>
              </a:defRPr>
            </a:lvl4pPr>
            <a:lvl5pPr lvl="4" algn="ctr">
              <a:lnSpc>
                <a:spcPct val="100000"/>
              </a:lnSpc>
              <a:spcBef>
                <a:spcPts val="0"/>
              </a:spcBef>
              <a:spcAft>
                <a:spcPts val="0"/>
              </a:spcAft>
              <a:buSzPts val="1000"/>
              <a:buFont typeface="Helvetica Neue Light"/>
              <a:buNone/>
              <a:defRPr sz="1000">
                <a:latin typeface="Helvetica Neue Light"/>
                <a:ea typeface="Helvetica Neue Light"/>
                <a:cs typeface="Helvetica Neue Light"/>
                <a:sym typeface="Helvetica Neue Light"/>
              </a:defRPr>
            </a:lvl5pPr>
            <a:lvl6pPr lvl="5" algn="ctr">
              <a:lnSpc>
                <a:spcPct val="100000"/>
              </a:lnSpc>
              <a:spcBef>
                <a:spcPts val="0"/>
              </a:spcBef>
              <a:spcAft>
                <a:spcPts val="0"/>
              </a:spcAft>
              <a:buSzPts val="1000"/>
              <a:buFont typeface="Helvetica Neue Light"/>
              <a:buNone/>
              <a:defRPr sz="1000">
                <a:latin typeface="Helvetica Neue Light"/>
                <a:ea typeface="Helvetica Neue Light"/>
                <a:cs typeface="Helvetica Neue Light"/>
                <a:sym typeface="Helvetica Neue Light"/>
              </a:defRPr>
            </a:lvl6pPr>
            <a:lvl7pPr lvl="6" algn="ctr">
              <a:lnSpc>
                <a:spcPct val="100000"/>
              </a:lnSpc>
              <a:spcBef>
                <a:spcPts val="0"/>
              </a:spcBef>
              <a:spcAft>
                <a:spcPts val="0"/>
              </a:spcAft>
              <a:buSzPts val="1000"/>
              <a:buFont typeface="Helvetica Neue Light"/>
              <a:buNone/>
              <a:defRPr sz="1000">
                <a:latin typeface="Helvetica Neue Light"/>
                <a:ea typeface="Helvetica Neue Light"/>
                <a:cs typeface="Helvetica Neue Light"/>
                <a:sym typeface="Helvetica Neue Light"/>
              </a:defRPr>
            </a:lvl7pPr>
            <a:lvl8pPr lvl="7" algn="ctr">
              <a:lnSpc>
                <a:spcPct val="100000"/>
              </a:lnSpc>
              <a:spcBef>
                <a:spcPts val="0"/>
              </a:spcBef>
              <a:spcAft>
                <a:spcPts val="0"/>
              </a:spcAft>
              <a:buSzPts val="1000"/>
              <a:buFont typeface="Helvetica Neue Light"/>
              <a:buNone/>
              <a:defRPr sz="1000">
                <a:latin typeface="Helvetica Neue Light"/>
                <a:ea typeface="Helvetica Neue Light"/>
                <a:cs typeface="Helvetica Neue Light"/>
                <a:sym typeface="Helvetica Neue Light"/>
              </a:defRPr>
            </a:lvl8pPr>
            <a:lvl9pPr lvl="8" algn="ctr">
              <a:lnSpc>
                <a:spcPct val="100000"/>
              </a:lnSpc>
              <a:spcBef>
                <a:spcPts val="0"/>
              </a:spcBef>
              <a:spcAft>
                <a:spcPts val="0"/>
              </a:spcAft>
              <a:buSzPts val="1000"/>
              <a:buFont typeface="Helvetica Neue Light"/>
              <a:buNone/>
              <a:defRPr sz="1000">
                <a:latin typeface="Helvetica Neue Light"/>
                <a:ea typeface="Helvetica Neue Light"/>
                <a:cs typeface="Helvetica Neue Light"/>
                <a:sym typeface="Helvetica Neue Light"/>
              </a:defRPr>
            </a:lvl9pPr>
          </a:lstStyle>
          <a:p>
            <a:endParaRPr/>
          </a:p>
        </p:txBody>
      </p:sp>
      <p:sp>
        <p:nvSpPr>
          <p:cNvPr id="89" name="Google Shape;89;p18"/>
          <p:cNvSpPr txBox="1">
            <a:spLocks noGrp="1"/>
          </p:cNvSpPr>
          <p:nvPr>
            <p:ph type="subTitle" idx="3"/>
          </p:nvPr>
        </p:nvSpPr>
        <p:spPr>
          <a:xfrm>
            <a:off x="157225" y="2591775"/>
            <a:ext cx="2536800" cy="7926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lt1"/>
              </a:buClr>
              <a:buSzPts val="1800"/>
              <a:buFont typeface="Helvetica Neue Light"/>
              <a:buNone/>
              <a:defRPr>
                <a:solidFill>
                  <a:schemeClr val="lt1"/>
                </a:solidFill>
                <a:latin typeface="Helvetica Neue Light"/>
                <a:ea typeface="Helvetica Neue Light"/>
                <a:cs typeface="Helvetica Neue Light"/>
                <a:sym typeface="Helvetica Neue Light"/>
              </a:defRPr>
            </a:lvl1pPr>
            <a:lvl2pPr lvl="1" algn="ctr">
              <a:lnSpc>
                <a:spcPct val="100000"/>
              </a:lnSpc>
              <a:spcBef>
                <a:spcPts val="0"/>
              </a:spcBef>
              <a:spcAft>
                <a:spcPts val="0"/>
              </a:spcAft>
              <a:buClr>
                <a:schemeClr val="lt1"/>
              </a:buClr>
              <a:buSzPts val="1800"/>
              <a:buFont typeface="Helvetica Neue Light"/>
              <a:buNone/>
              <a:defRPr sz="1800">
                <a:solidFill>
                  <a:schemeClr val="lt1"/>
                </a:solidFill>
                <a:latin typeface="Helvetica Neue Light"/>
                <a:ea typeface="Helvetica Neue Light"/>
                <a:cs typeface="Helvetica Neue Light"/>
                <a:sym typeface="Helvetica Neue Light"/>
              </a:defRPr>
            </a:lvl2pPr>
            <a:lvl3pPr lvl="2" algn="ctr">
              <a:lnSpc>
                <a:spcPct val="100000"/>
              </a:lnSpc>
              <a:spcBef>
                <a:spcPts val="0"/>
              </a:spcBef>
              <a:spcAft>
                <a:spcPts val="0"/>
              </a:spcAft>
              <a:buClr>
                <a:schemeClr val="lt1"/>
              </a:buClr>
              <a:buSzPts val="1800"/>
              <a:buFont typeface="Helvetica Neue Light"/>
              <a:buNone/>
              <a:defRPr sz="1800">
                <a:solidFill>
                  <a:schemeClr val="lt1"/>
                </a:solidFill>
                <a:latin typeface="Helvetica Neue Light"/>
                <a:ea typeface="Helvetica Neue Light"/>
                <a:cs typeface="Helvetica Neue Light"/>
                <a:sym typeface="Helvetica Neue Light"/>
              </a:defRPr>
            </a:lvl3pPr>
            <a:lvl4pPr lvl="3" algn="ctr">
              <a:lnSpc>
                <a:spcPct val="100000"/>
              </a:lnSpc>
              <a:spcBef>
                <a:spcPts val="0"/>
              </a:spcBef>
              <a:spcAft>
                <a:spcPts val="0"/>
              </a:spcAft>
              <a:buClr>
                <a:schemeClr val="lt1"/>
              </a:buClr>
              <a:buSzPts val="1800"/>
              <a:buFont typeface="Helvetica Neue Light"/>
              <a:buNone/>
              <a:defRPr sz="1800">
                <a:solidFill>
                  <a:schemeClr val="lt1"/>
                </a:solidFill>
                <a:latin typeface="Helvetica Neue Light"/>
                <a:ea typeface="Helvetica Neue Light"/>
                <a:cs typeface="Helvetica Neue Light"/>
                <a:sym typeface="Helvetica Neue Light"/>
              </a:defRPr>
            </a:lvl4pPr>
            <a:lvl5pPr lvl="4" algn="ctr">
              <a:lnSpc>
                <a:spcPct val="100000"/>
              </a:lnSpc>
              <a:spcBef>
                <a:spcPts val="0"/>
              </a:spcBef>
              <a:spcAft>
                <a:spcPts val="0"/>
              </a:spcAft>
              <a:buClr>
                <a:schemeClr val="lt1"/>
              </a:buClr>
              <a:buSzPts val="1800"/>
              <a:buFont typeface="Helvetica Neue Light"/>
              <a:buNone/>
              <a:defRPr sz="1800">
                <a:solidFill>
                  <a:schemeClr val="lt1"/>
                </a:solidFill>
                <a:latin typeface="Helvetica Neue Light"/>
                <a:ea typeface="Helvetica Neue Light"/>
                <a:cs typeface="Helvetica Neue Light"/>
                <a:sym typeface="Helvetica Neue Light"/>
              </a:defRPr>
            </a:lvl5pPr>
            <a:lvl6pPr lvl="5" algn="ctr">
              <a:lnSpc>
                <a:spcPct val="100000"/>
              </a:lnSpc>
              <a:spcBef>
                <a:spcPts val="0"/>
              </a:spcBef>
              <a:spcAft>
                <a:spcPts val="0"/>
              </a:spcAft>
              <a:buClr>
                <a:schemeClr val="lt1"/>
              </a:buClr>
              <a:buSzPts val="1800"/>
              <a:buFont typeface="Helvetica Neue Light"/>
              <a:buNone/>
              <a:defRPr sz="1800">
                <a:solidFill>
                  <a:schemeClr val="lt1"/>
                </a:solidFill>
                <a:latin typeface="Helvetica Neue Light"/>
                <a:ea typeface="Helvetica Neue Light"/>
                <a:cs typeface="Helvetica Neue Light"/>
                <a:sym typeface="Helvetica Neue Light"/>
              </a:defRPr>
            </a:lvl6pPr>
            <a:lvl7pPr lvl="6" algn="ctr">
              <a:lnSpc>
                <a:spcPct val="100000"/>
              </a:lnSpc>
              <a:spcBef>
                <a:spcPts val="0"/>
              </a:spcBef>
              <a:spcAft>
                <a:spcPts val="0"/>
              </a:spcAft>
              <a:buClr>
                <a:schemeClr val="lt1"/>
              </a:buClr>
              <a:buSzPts val="1800"/>
              <a:buFont typeface="Helvetica Neue Light"/>
              <a:buNone/>
              <a:defRPr sz="1800">
                <a:solidFill>
                  <a:schemeClr val="lt1"/>
                </a:solidFill>
                <a:latin typeface="Helvetica Neue Light"/>
                <a:ea typeface="Helvetica Neue Light"/>
                <a:cs typeface="Helvetica Neue Light"/>
                <a:sym typeface="Helvetica Neue Light"/>
              </a:defRPr>
            </a:lvl7pPr>
            <a:lvl8pPr lvl="7" algn="ctr">
              <a:lnSpc>
                <a:spcPct val="100000"/>
              </a:lnSpc>
              <a:spcBef>
                <a:spcPts val="0"/>
              </a:spcBef>
              <a:spcAft>
                <a:spcPts val="0"/>
              </a:spcAft>
              <a:buClr>
                <a:schemeClr val="lt1"/>
              </a:buClr>
              <a:buSzPts val="1800"/>
              <a:buFont typeface="Helvetica Neue Light"/>
              <a:buNone/>
              <a:defRPr sz="1800">
                <a:solidFill>
                  <a:schemeClr val="lt1"/>
                </a:solidFill>
                <a:latin typeface="Helvetica Neue Light"/>
                <a:ea typeface="Helvetica Neue Light"/>
                <a:cs typeface="Helvetica Neue Light"/>
                <a:sym typeface="Helvetica Neue Light"/>
              </a:defRPr>
            </a:lvl8pPr>
            <a:lvl9pPr lvl="8" algn="ctr">
              <a:lnSpc>
                <a:spcPct val="100000"/>
              </a:lnSpc>
              <a:spcBef>
                <a:spcPts val="0"/>
              </a:spcBef>
              <a:spcAft>
                <a:spcPts val="0"/>
              </a:spcAft>
              <a:buClr>
                <a:schemeClr val="lt1"/>
              </a:buClr>
              <a:buSzPts val="1800"/>
              <a:buFont typeface="Helvetica Neue Light"/>
              <a:buNone/>
              <a:defRPr sz="1800">
                <a:solidFill>
                  <a:schemeClr val="lt1"/>
                </a:solidFill>
                <a:latin typeface="Helvetica Neue Light"/>
                <a:ea typeface="Helvetica Neue Light"/>
                <a:cs typeface="Helvetica Neue Light"/>
                <a:sym typeface="Helvetica Neue Light"/>
              </a:defRPr>
            </a:lvl9pPr>
          </a:lstStyle>
          <a:p>
            <a:endParaRPr/>
          </a:p>
        </p:txBody>
      </p:sp>
      <p:pic>
        <p:nvPicPr>
          <p:cNvPr id="90" name="Google Shape;90;p18"/>
          <p:cNvPicPr preferRelativeResize="0"/>
          <p:nvPr/>
        </p:nvPicPr>
        <p:blipFill>
          <a:blip r:embed="rId2">
            <a:alphaModFix/>
          </a:blip>
          <a:stretch>
            <a:fillRect/>
          </a:stretch>
        </p:blipFill>
        <p:spPr>
          <a:xfrm>
            <a:off x="8732725" y="156600"/>
            <a:ext cx="288425" cy="288425"/>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slide 1 1">
  <p:cSld name="TITLE_1_1">
    <p:bg>
      <p:bgPr>
        <a:solidFill>
          <a:srgbClr val="171717"/>
        </a:solidFill>
        <a:effectLst/>
      </p:bgPr>
    </p:bg>
    <p:spTree>
      <p:nvGrpSpPr>
        <p:cNvPr id="1" name="Shape 91"/>
        <p:cNvGrpSpPr/>
        <p:nvPr/>
      </p:nvGrpSpPr>
      <p:grpSpPr>
        <a:xfrm>
          <a:off x="0" y="0"/>
          <a:ext cx="0" cy="0"/>
          <a:chOff x="0" y="0"/>
          <a:chExt cx="0" cy="0"/>
        </a:xfrm>
      </p:grpSpPr>
      <p:sp>
        <p:nvSpPr>
          <p:cNvPr id="92" name="Google Shape;92;p19"/>
          <p:cNvSpPr txBox="1">
            <a:spLocks noGrp="1"/>
          </p:cNvSpPr>
          <p:nvPr>
            <p:ph type="ctrTitle"/>
          </p:nvPr>
        </p:nvSpPr>
        <p:spPr>
          <a:xfrm>
            <a:off x="917775" y="1545450"/>
            <a:ext cx="5414400" cy="20526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4900"/>
              <a:buFont typeface="Helvetica Neue Light"/>
              <a:buNone/>
              <a:defRPr sz="4900">
                <a:solidFill>
                  <a:schemeClr val="lt1"/>
                </a:solidFill>
                <a:latin typeface="Helvetica Neue Light"/>
                <a:ea typeface="Helvetica Neue Light"/>
                <a:cs typeface="Helvetica Neue Light"/>
                <a:sym typeface="Helvetica Neue Light"/>
              </a:defRPr>
            </a:lvl1pPr>
            <a:lvl2pPr lvl="1" algn="ctr">
              <a:spcBef>
                <a:spcPts val="0"/>
              </a:spcBef>
              <a:spcAft>
                <a:spcPts val="0"/>
              </a:spcAft>
              <a:buSzPts val="4800"/>
              <a:buFont typeface="Helvetica Neue Light"/>
              <a:buNone/>
              <a:defRPr sz="4800">
                <a:latin typeface="Helvetica Neue Light"/>
                <a:ea typeface="Helvetica Neue Light"/>
                <a:cs typeface="Helvetica Neue Light"/>
                <a:sym typeface="Helvetica Neue Light"/>
              </a:defRPr>
            </a:lvl2pPr>
            <a:lvl3pPr lvl="2" algn="ctr">
              <a:spcBef>
                <a:spcPts val="0"/>
              </a:spcBef>
              <a:spcAft>
                <a:spcPts val="0"/>
              </a:spcAft>
              <a:buSzPts val="4800"/>
              <a:buFont typeface="Helvetica Neue Light"/>
              <a:buNone/>
              <a:defRPr sz="4800">
                <a:latin typeface="Helvetica Neue Light"/>
                <a:ea typeface="Helvetica Neue Light"/>
                <a:cs typeface="Helvetica Neue Light"/>
                <a:sym typeface="Helvetica Neue Light"/>
              </a:defRPr>
            </a:lvl3pPr>
            <a:lvl4pPr lvl="3" algn="ctr">
              <a:spcBef>
                <a:spcPts val="0"/>
              </a:spcBef>
              <a:spcAft>
                <a:spcPts val="0"/>
              </a:spcAft>
              <a:buSzPts val="4800"/>
              <a:buFont typeface="Helvetica Neue Light"/>
              <a:buNone/>
              <a:defRPr sz="4800">
                <a:latin typeface="Helvetica Neue Light"/>
                <a:ea typeface="Helvetica Neue Light"/>
                <a:cs typeface="Helvetica Neue Light"/>
                <a:sym typeface="Helvetica Neue Light"/>
              </a:defRPr>
            </a:lvl4pPr>
            <a:lvl5pPr lvl="4" algn="ctr">
              <a:spcBef>
                <a:spcPts val="0"/>
              </a:spcBef>
              <a:spcAft>
                <a:spcPts val="0"/>
              </a:spcAft>
              <a:buSzPts val="4800"/>
              <a:buFont typeface="Helvetica Neue Light"/>
              <a:buNone/>
              <a:defRPr sz="4800">
                <a:latin typeface="Helvetica Neue Light"/>
                <a:ea typeface="Helvetica Neue Light"/>
                <a:cs typeface="Helvetica Neue Light"/>
                <a:sym typeface="Helvetica Neue Light"/>
              </a:defRPr>
            </a:lvl5pPr>
            <a:lvl6pPr lvl="5" algn="ctr">
              <a:spcBef>
                <a:spcPts val="0"/>
              </a:spcBef>
              <a:spcAft>
                <a:spcPts val="0"/>
              </a:spcAft>
              <a:buSzPts val="4800"/>
              <a:buFont typeface="Helvetica Neue Light"/>
              <a:buNone/>
              <a:defRPr sz="4800">
                <a:latin typeface="Helvetica Neue Light"/>
                <a:ea typeface="Helvetica Neue Light"/>
                <a:cs typeface="Helvetica Neue Light"/>
                <a:sym typeface="Helvetica Neue Light"/>
              </a:defRPr>
            </a:lvl6pPr>
            <a:lvl7pPr lvl="6" algn="ctr">
              <a:spcBef>
                <a:spcPts val="0"/>
              </a:spcBef>
              <a:spcAft>
                <a:spcPts val="0"/>
              </a:spcAft>
              <a:buSzPts val="4800"/>
              <a:buFont typeface="Helvetica Neue Light"/>
              <a:buNone/>
              <a:defRPr sz="4800">
                <a:latin typeface="Helvetica Neue Light"/>
                <a:ea typeface="Helvetica Neue Light"/>
                <a:cs typeface="Helvetica Neue Light"/>
                <a:sym typeface="Helvetica Neue Light"/>
              </a:defRPr>
            </a:lvl7pPr>
            <a:lvl8pPr lvl="7" algn="ctr">
              <a:spcBef>
                <a:spcPts val="0"/>
              </a:spcBef>
              <a:spcAft>
                <a:spcPts val="0"/>
              </a:spcAft>
              <a:buSzPts val="4800"/>
              <a:buFont typeface="Helvetica Neue Light"/>
              <a:buNone/>
              <a:defRPr sz="4800">
                <a:latin typeface="Helvetica Neue Light"/>
                <a:ea typeface="Helvetica Neue Light"/>
                <a:cs typeface="Helvetica Neue Light"/>
                <a:sym typeface="Helvetica Neue Light"/>
              </a:defRPr>
            </a:lvl8pPr>
            <a:lvl9pPr lvl="8" algn="ctr">
              <a:spcBef>
                <a:spcPts val="0"/>
              </a:spcBef>
              <a:spcAft>
                <a:spcPts val="0"/>
              </a:spcAft>
              <a:buSzPts val="4800"/>
              <a:buFont typeface="Helvetica Neue Light"/>
              <a:buNone/>
              <a:defRPr sz="4800">
                <a:latin typeface="Helvetica Neue Light"/>
                <a:ea typeface="Helvetica Neue Light"/>
                <a:cs typeface="Helvetica Neue Light"/>
                <a:sym typeface="Helvetica Neue Light"/>
              </a:defRPr>
            </a:lvl9pPr>
          </a:lstStyle>
          <a:p>
            <a:endParaRPr/>
          </a:p>
        </p:txBody>
      </p:sp>
      <p:sp>
        <p:nvSpPr>
          <p:cNvPr id="93" name="Google Shape;93;p19"/>
          <p:cNvSpPr txBox="1">
            <a:spLocks noGrp="1"/>
          </p:cNvSpPr>
          <p:nvPr>
            <p:ph type="subTitle" idx="1"/>
          </p:nvPr>
        </p:nvSpPr>
        <p:spPr>
          <a:xfrm>
            <a:off x="961725" y="4007050"/>
            <a:ext cx="2715300" cy="487200"/>
          </a:xfrm>
          <a:prstGeom prst="rect">
            <a:avLst/>
          </a:prstGeom>
        </p:spPr>
        <p:txBody>
          <a:bodyPr spcFirstLastPara="1" wrap="square" lIns="91425" tIns="91425" rIns="91425" bIns="91425" anchor="ctr" anchorCtr="0">
            <a:normAutofit/>
          </a:bodyPr>
          <a:lstStyle>
            <a:lvl1pPr lvl="0">
              <a:lnSpc>
                <a:spcPct val="100000"/>
              </a:lnSpc>
              <a:spcBef>
                <a:spcPts val="0"/>
              </a:spcBef>
              <a:spcAft>
                <a:spcPts val="0"/>
              </a:spcAft>
              <a:buClr>
                <a:schemeClr val="lt1"/>
              </a:buClr>
              <a:buSzPts val="1100"/>
              <a:buNone/>
              <a:defRPr sz="1100" b="1">
                <a:solidFill>
                  <a:schemeClr val="lt1"/>
                </a:solidFill>
              </a:defRPr>
            </a:lvl1pPr>
            <a:lvl2pPr lvl="1">
              <a:lnSpc>
                <a:spcPct val="100000"/>
              </a:lnSpc>
              <a:spcBef>
                <a:spcPts val="0"/>
              </a:spcBef>
              <a:spcAft>
                <a:spcPts val="0"/>
              </a:spcAft>
              <a:buSzPts val="1100"/>
              <a:buNone/>
              <a:defRPr sz="1100" b="1"/>
            </a:lvl2pPr>
            <a:lvl3pPr lvl="2">
              <a:lnSpc>
                <a:spcPct val="100000"/>
              </a:lnSpc>
              <a:spcBef>
                <a:spcPts val="0"/>
              </a:spcBef>
              <a:spcAft>
                <a:spcPts val="0"/>
              </a:spcAft>
              <a:buSzPts val="1100"/>
              <a:buNone/>
              <a:defRPr sz="1100" b="1"/>
            </a:lvl3pPr>
            <a:lvl4pPr lvl="3">
              <a:lnSpc>
                <a:spcPct val="100000"/>
              </a:lnSpc>
              <a:spcBef>
                <a:spcPts val="0"/>
              </a:spcBef>
              <a:spcAft>
                <a:spcPts val="0"/>
              </a:spcAft>
              <a:buSzPts val="1100"/>
              <a:buNone/>
              <a:defRPr sz="1100" b="1"/>
            </a:lvl4pPr>
            <a:lvl5pPr lvl="4">
              <a:lnSpc>
                <a:spcPct val="100000"/>
              </a:lnSpc>
              <a:spcBef>
                <a:spcPts val="0"/>
              </a:spcBef>
              <a:spcAft>
                <a:spcPts val="0"/>
              </a:spcAft>
              <a:buSzPts val="1100"/>
              <a:buNone/>
              <a:defRPr sz="1100" b="1"/>
            </a:lvl5pPr>
            <a:lvl6pPr lvl="5">
              <a:lnSpc>
                <a:spcPct val="100000"/>
              </a:lnSpc>
              <a:spcBef>
                <a:spcPts val="0"/>
              </a:spcBef>
              <a:spcAft>
                <a:spcPts val="0"/>
              </a:spcAft>
              <a:buSzPts val="1100"/>
              <a:buNone/>
              <a:defRPr sz="1100" b="1"/>
            </a:lvl6pPr>
            <a:lvl7pPr lvl="6">
              <a:lnSpc>
                <a:spcPct val="100000"/>
              </a:lnSpc>
              <a:spcBef>
                <a:spcPts val="0"/>
              </a:spcBef>
              <a:spcAft>
                <a:spcPts val="0"/>
              </a:spcAft>
              <a:buSzPts val="1100"/>
              <a:buNone/>
              <a:defRPr sz="1100" b="1"/>
            </a:lvl7pPr>
            <a:lvl8pPr lvl="7">
              <a:lnSpc>
                <a:spcPct val="100000"/>
              </a:lnSpc>
              <a:spcBef>
                <a:spcPts val="0"/>
              </a:spcBef>
              <a:spcAft>
                <a:spcPts val="0"/>
              </a:spcAft>
              <a:buSzPts val="1100"/>
              <a:buNone/>
              <a:defRPr sz="1100" b="1"/>
            </a:lvl8pPr>
            <a:lvl9pPr lvl="8">
              <a:lnSpc>
                <a:spcPct val="100000"/>
              </a:lnSpc>
              <a:spcBef>
                <a:spcPts val="0"/>
              </a:spcBef>
              <a:spcAft>
                <a:spcPts val="0"/>
              </a:spcAft>
              <a:buSzPts val="1100"/>
              <a:buNone/>
              <a:defRPr sz="1100" b="1"/>
            </a:lvl9pPr>
          </a:lstStyle>
          <a:p>
            <a:endParaRPr/>
          </a:p>
        </p:txBody>
      </p:sp>
      <p:sp>
        <p:nvSpPr>
          <p:cNvPr id="94" name="Google Shape;94;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95" name="Google Shape;95;p19"/>
          <p:cNvSpPr txBox="1">
            <a:spLocks noGrp="1"/>
          </p:cNvSpPr>
          <p:nvPr>
            <p:ph type="subTitle" idx="2"/>
          </p:nvPr>
        </p:nvSpPr>
        <p:spPr>
          <a:xfrm>
            <a:off x="961725" y="785750"/>
            <a:ext cx="2715300" cy="487200"/>
          </a:xfrm>
          <a:prstGeom prst="rect">
            <a:avLst/>
          </a:prstGeom>
        </p:spPr>
        <p:txBody>
          <a:bodyPr spcFirstLastPara="1" wrap="square" lIns="91425" tIns="91425" rIns="91425" bIns="91425" anchor="ctr" anchorCtr="0">
            <a:normAutofit/>
          </a:bodyPr>
          <a:lstStyle>
            <a:lvl1pPr lvl="0">
              <a:lnSpc>
                <a:spcPct val="100000"/>
              </a:lnSpc>
              <a:spcBef>
                <a:spcPts val="0"/>
              </a:spcBef>
              <a:spcAft>
                <a:spcPts val="0"/>
              </a:spcAft>
              <a:buClr>
                <a:schemeClr val="lt1"/>
              </a:buClr>
              <a:buSzPts val="1100"/>
              <a:buNone/>
              <a:defRPr sz="1100" b="1">
                <a:solidFill>
                  <a:schemeClr val="lt1"/>
                </a:solidFill>
              </a:defRPr>
            </a:lvl1pPr>
            <a:lvl2pPr lvl="1">
              <a:lnSpc>
                <a:spcPct val="100000"/>
              </a:lnSpc>
              <a:spcBef>
                <a:spcPts val="0"/>
              </a:spcBef>
              <a:spcAft>
                <a:spcPts val="0"/>
              </a:spcAft>
              <a:buSzPts val="1100"/>
              <a:buNone/>
              <a:defRPr sz="1100" b="1"/>
            </a:lvl2pPr>
            <a:lvl3pPr lvl="2">
              <a:lnSpc>
                <a:spcPct val="100000"/>
              </a:lnSpc>
              <a:spcBef>
                <a:spcPts val="0"/>
              </a:spcBef>
              <a:spcAft>
                <a:spcPts val="0"/>
              </a:spcAft>
              <a:buSzPts val="1100"/>
              <a:buNone/>
              <a:defRPr sz="1100" b="1"/>
            </a:lvl3pPr>
            <a:lvl4pPr lvl="3">
              <a:lnSpc>
                <a:spcPct val="100000"/>
              </a:lnSpc>
              <a:spcBef>
                <a:spcPts val="0"/>
              </a:spcBef>
              <a:spcAft>
                <a:spcPts val="0"/>
              </a:spcAft>
              <a:buSzPts val="1100"/>
              <a:buNone/>
              <a:defRPr sz="1100" b="1"/>
            </a:lvl4pPr>
            <a:lvl5pPr lvl="4">
              <a:lnSpc>
                <a:spcPct val="100000"/>
              </a:lnSpc>
              <a:spcBef>
                <a:spcPts val="0"/>
              </a:spcBef>
              <a:spcAft>
                <a:spcPts val="0"/>
              </a:spcAft>
              <a:buSzPts val="1100"/>
              <a:buNone/>
              <a:defRPr sz="1100" b="1"/>
            </a:lvl5pPr>
            <a:lvl6pPr lvl="5">
              <a:lnSpc>
                <a:spcPct val="100000"/>
              </a:lnSpc>
              <a:spcBef>
                <a:spcPts val="0"/>
              </a:spcBef>
              <a:spcAft>
                <a:spcPts val="0"/>
              </a:spcAft>
              <a:buSzPts val="1100"/>
              <a:buNone/>
              <a:defRPr sz="1100" b="1"/>
            </a:lvl6pPr>
            <a:lvl7pPr lvl="6">
              <a:lnSpc>
                <a:spcPct val="100000"/>
              </a:lnSpc>
              <a:spcBef>
                <a:spcPts val="0"/>
              </a:spcBef>
              <a:spcAft>
                <a:spcPts val="0"/>
              </a:spcAft>
              <a:buSzPts val="1100"/>
              <a:buNone/>
              <a:defRPr sz="1100" b="1"/>
            </a:lvl7pPr>
            <a:lvl8pPr lvl="7">
              <a:lnSpc>
                <a:spcPct val="100000"/>
              </a:lnSpc>
              <a:spcBef>
                <a:spcPts val="0"/>
              </a:spcBef>
              <a:spcAft>
                <a:spcPts val="0"/>
              </a:spcAft>
              <a:buSzPts val="1100"/>
              <a:buNone/>
              <a:defRPr sz="1100" b="1"/>
            </a:lvl8pPr>
            <a:lvl9pPr lvl="8">
              <a:lnSpc>
                <a:spcPct val="100000"/>
              </a:lnSpc>
              <a:spcBef>
                <a:spcPts val="0"/>
              </a:spcBef>
              <a:spcAft>
                <a:spcPts val="0"/>
              </a:spcAft>
              <a:buSzPts val="1100"/>
              <a:buNone/>
              <a:defRPr sz="1100" b="1"/>
            </a:lvl9pPr>
          </a:lstStyle>
          <a:p>
            <a:endParaRPr/>
          </a:p>
        </p:txBody>
      </p:sp>
    </p:spTree>
  </p:cSld>
  <p:clrMapOvr>
    <a:masterClrMapping/>
  </p:clrMapOvr>
  <p:extLst>
    <p:ext uri="{DCECCB84-F9BA-43D5-87BE-67443E8EF086}">
      <p15:sldGuideLst xmlns:p15="http://schemas.microsoft.com/office/powerpoint/2012/main">
        <p15:guide id="1" orient="horz" pos="288">
          <p15:clr>
            <a:srgbClr val="E46962"/>
          </p15:clr>
        </p15:guide>
        <p15:guide id="2" pos="288">
          <p15:clr>
            <a:srgbClr val="E46962"/>
          </p15:clr>
        </p15:guide>
        <p15:guide id="3" pos="5472">
          <p15:clr>
            <a:srgbClr val="E46962"/>
          </p15:clr>
        </p15:guide>
        <p15:guide id="4" orient="horz" pos="2952">
          <p15:clr>
            <a:srgbClr val="E46962"/>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DEFAULT">
  <p:cSld name="DEFAULT">
    <p:bg>
      <p:bgPr>
        <a:solidFill>
          <a:schemeClr val="lt1"/>
        </a:solidFill>
        <a:effectLst/>
      </p:bgPr>
    </p:bg>
    <p:spTree>
      <p:nvGrpSpPr>
        <p:cNvPr id="1" name="Shape 97"/>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body 2">
  <p:cSld name="TITLE_AND_BODY_2">
    <p:bg>
      <p:bgPr>
        <a:solidFill>
          <a:srgbClr val="F7F7F1"/>
        </a:solidFill>
        <a:effectLst/>
      </p:bgPr>
    </p:bg>
    <p:spTree>
      <p:nvGrpSpPr>
        <p:cNvPr id="1" name="Shape 98"/>
        <p:cNvGrpSpPr/>
        <p:nvPr/>
      </p:nvGrpSpPr>
      <p:grpSpPr>
        <a:xfrm>
          <a:off x="0" y="0"/>
          <a:ext cx="0" cy="0"/>
          <a:chOff x="0" y="0"/>
          <a:chExt cx="0" cy="0"/>
        </a:xfrm>
      </p:grpSpPr>
      <p:pic>
        <p:nvPicPr>
          <p:cNvPr id="99" name="Google Shape;99;p22"/>
          <p:cNvPicPr preferRelativeResize="0"/>
          <p:nvPr/>
        </p:nvPicPr>
        <p:blipFill>
          <a:blip r:embed="rId2">
            <a:alphaModFix/>
          </a:blip>
          <a:stretch>
            <a:fillRect/>
          </a:stretch>
        </p:blipFill>
        <p:spPr>
          <a:xfrm>
            <a:off x="8732725" y="156600"/>
            <a:ext cx="288425" cy="288425"/>
          </a:xfrm>
          <a:prstGeom prst="rect">
            <a:avLst/>
          </a:prstGeom>
          <a:noFill/>
          <a:ln>
            <a:noFill/>
          </a:ln>
        </p:spPr>
      </p:pic>
      <p:pic>
        <p:nvPicPr>
          <p:cNvPr id="100" name="Google Shape;100;p22"/>
          <p:cNvPicPr preferRelativeResize="0"/>
          <p:nvPr/>
        </p:nvPicPr>
        <p:blipFill>
          <a:blip r:embed="rId3">
            <a:alphaModFix/>
          </a:blip>
          <a:stretch>
            <a:fillRect/>
          </a:stretch>
        </p:blipFill>
        <p:spPr>
          <a:xfrm>
            <a:off x="8732724" y="156600"/>
            <a:ext cx="288426" cy="288426"/>
          </a:xfrm>
          <a:prstGeom prst="rect">
            <a:avLst/>
          </a:prstGeom>
          <a:noFill/>
          <a:ln>
            <a:noFill/>
          </a:ln>
        </p:spPr>
      </p:pic>
      <p:sp>
        <p:nvSpPr>
          <p:cNvPr id="101" name="Google Shape;101;p22"/>
          <p:cNvSpPr txBox="1">
            <a:spLocks noGrp="1"/>
          </p:cNvSpPr>
          <p:nvPr>
            <p:ph type="title"/>
          </p:nvPr>
        </p:nvSpPr>
        <p:spPr>
          <a:xfrm>
            <a:off x="276800" y="445025"/>
            <a:ext cx="6948000" cy="1545300"/>
          </a:xfrm>
          <a:prstGeom prst="rect">
            <a:avLst/>
          </a:prstGeom>
          <a:noFill/>
          <a:ln>
            <a:noFill/>
          </a:ln>
        </p:spPr>
        <p:txBody>
          <a:bodyPr spcFirstLastPara="1" wrap="square" lIns="91425" tIns="91425" rIns="91425" bIns="91425" anchor="ctr" anchorCtr="0">
            <a:noAutofit/>
          </a:bodyPr>
          <a:lstStyle>
            <a:lvl1pPr lvl="0">
              <a:lnSpc>
                <a:spcPct val="80000"/>
              </a:lnSpc>
              <a:spcBef>
                <a:spcPts val="0"/>
              </a:spcBef>
              <a:spcAft>
                <a:spcPts val="0"/>
              </a:spcAft>
              <a:buSzPts val="3200"/>
              <a:buFont typeface="Helvetica Neue"/>
              <a:buChar char="●"/>
              <a:defRPr sz="3200">
                <a:latin typeface="Helvetica Neue"/>
                <a:ea typeface="Helvetica Neue"/>
                <a:cs typeface="Helvetica Neue"/>
                <a:sym typeface="Helvetica Neue"/>
              </a:defRPr>
            </a:lvl1pPr>
            <a:lvl2pPr lvl="1">
              <a:lnSpc>
                <a:spcPct val="80000"/>
              </a:lnSpc>
              <a:spcBef>
                <a:spcPts val="0"/>
              </a:spcBef>
              <a:spcAft>
                <a:spcPts val="0"/>
              </a:spcAft>
              <a:buSzPts val="3200"/>
              <a:buFont typeface="Helvetica Neue"/>
              <a:buChar char="○"/>
              <a:defRPr sz="3200">
                <a:latin typeface="Helvetica Neue"/>
                <a:ea typeface="Helvetica Neue"/>
                <a:cs typeface="Helvetica Neue"/>
                <a:sym typeface="Helvetica Neue"/>
              </a:defRPr>
            </a:lvl2pPr>
            <a:lvl3pPr lvl="2">
              <a:lnSpc>
                <a:spcPct val="80000"/>
              </a:lnSpc>
              <a:spcBef>
                <a:spcPts val="0"/>
              </a:spcBef>
              <a:spcAft>
                <a:spcPts val="0"/>
              </a:spcAft>
              <a:buSzPts val="3200"/>
              <a:buFont typeface="Helvetica Neue"/>
              <a:buChar char="■"/>
              <a:defRPr sz="3200">
                <a:latin typeface="Helvetica Neue"/>
                <a:ea typeface="Helvetica Neue"/>
                <a:cs typeface="Helvetica Neue"/>
                <a:sym typeface="Helvetica Neue"/>
              </a:defRPr>
            </a:lvl3pPr>
            <a:lvl4pPr lvl="3">
              <a:lnSpc>
                <a:spcPct val="80000"/>
              </a:lnSpc>
              <a:spcBef>
                <a:spcPts val="0"/>
              </a:spcBef>
              <a:spcAft>
                <a:spcPts val="0"/>
              </a:spcAft>
              <a:buSzPts val="3200"/>
              <a:buFont typeface="Helvetica Neue"/>
              <a:buChar char="●"/>
              <a:defRPr sz="3200">
                <a:latin typeface="Helvetica Neue"/>
                <a:ea typeface="Helvetica Neue"/>
                <a:cs typeface="Helvetica Neue"/>
                <a:sym typeface="Helvetica Neue"/>
              </a:defRPr>
            </a:lvl4pPr>
            <a:lvl5pPr lvl="4">
              <a:lnSpc>
                <a:spcPct val="80000"/>
              </a:lnSpc>
              <a:spcBef>
                <a:spcPts val="0"/>
              </a:spcBef>
              <a:spcAft>
                <a:spcPts val="0"/>
              </a:spcAft>
              <a:buSzPts val="3200"/>
              <a:buFont typeface="Helvetica Neue"/>
              <a:buChar char="○"/>
              <a:defRPr sz="3200">
                <a:latin typeface="Helvetica Neue"/>
                <a:ea typeface="Helvetica Neue"/>
                <a:cs typeface="Helvetica Neue"/>
                <a:sym typeface="Helvetica Neue"/>
              </a:defRPr>
            </a:lvl5pPr>
            <a:lvl6pPr lvl="5">
              <a:lnSpc>
                <a:spcPct val="80000"/>
              </a:lnSpc>
              <a:spcBef>
                <a:spcPts val="0"/>
              </a:spcBef>
              <a:spcAft>
                <a:spcPts val="0"/>
              </a:spcAft>
              <a:buSzPts val="3200"/>
              <a:buFont typeface="Helvetica Neue"/>
              <a:buChar char="■"/>
              <a:defRPr sz="3200">
                <a:latin typeface="Helvetica Neue"/>
                <a:ea typeface="Helvetica Neue"/>
                <a:cs typeface="Helvetica Neue"/>
                <a:sym typeface="Helvetica Neue"/>
              </a:defRPr>
            </a:lvl6pPr>
            <a:lvl7pPr lvl="6">
              <a:lnSpc>
                <a:spcPct val="80000"/>
              </a:lnSpc>
              <a:spcBef>
                <a:spcPts val="0"/>
              </a:spcBef>
              <a:spcAft>
                <a:spcPts val="0"/>
              </a:spcAft>
              <a:buSzPts val="3200"/>
              <a:buFont typeface="Helvetica Neue"/>
              <a:buChar char="●"/>
              <a:defRPr sz="3200">
                <a:latin typeface="Helvetica Neue"/>
                <a:ea typeface="Helvetica Neue"/>
                <a:cs typeface="Helvetica Neue"/>
                <a:sym typeface="Helvetica Neue"/>
              </a:defRPr>
            </a:lvl7pPr>
            <a:lvl8pPr lvl="7">
              <a:lnSpc>
                <a:spcPct val="80000"/>
              </a:lnSpc>
              <a:spcBef>
                <a:spcPts val="0"/>
              </a:spcBef>
              <a:spcAft>
                <a:spcPts val="0"/>
              </a:spcAft>
              <a:buSzPts val="3200"/>
              <a:buFont typeface="Helvetica Neue"/>
              <a:buChar char="○"/>
              <a:defRPr sz="3200">
                <a:latin typeface="Helvetica Neue"/>
                <a:ea typeface="Helvetica Neue"/>
                <a:cs typeface="Helvetica Neue"/>
                <a:sym typeface="Helvetica Neue"/>
              </a:defRPr>
            </a:lvl8pPr>
            <a:lvl9pPr lvl="8">
              <a:lnSpc>
                <a:spcPct val="80000"/>
              </a:lnSpc>
              <a:spcBef>
                <a:spcPts val="0"/>
              </a:spcBef>
              <a:spcAft>
                <a:spcPts val="0"/>
              </a:spcAft>
              <a:buSzPts val="3200"/>
              <a:buFont typeface="Helvetica Neue"/>
              <a:buChar char="■"/>
              <a:defRPr sz="3200">
                <a:latin typeface="Helvetica Neue"/>
                <a:ea typeface="Helvetica Neue"/>
                <a:cs typeface="Helvetica Neue"/>
                <a:sym typeface="Helvetica Neue"/>
              </a:defRPr>
            </a:lvl9pPr>
          </a:lstStyle>
          <a:p>
            <a:endParaRPr/>
          </a:p>
        </p:txBody>
      </p:sp>
      <p:sp>
        <p:nvSpPr>
          <p:cNvPr id="102" name="Google Shape;102;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
        <p:nvSpPr>
          <p:cNvPr id="103" name="Google Shape;103;p22"/>
          <p:cNvSpPr txBox="1">
            <a:spLocks noGrp="1"/>
          </p:cNvSpPr>
          <p:nvPr>
            <p:ph type="subTitle" idx="1"/>
          </p:nvPr>
        </p:nvSpPr>
        <p:spPr>
          <a:xfrm>
            <a:off x="157225" y="1678825"/>
            <a:ext cx="4406400" cy="792600"/>
          </a:xfrm>
          <a:prstGeom prst="rect">
            <a:avLst/>
          </a:prstGeom>
          <a:noFill/>
          <a:ln>
            <a:noFill/>
          </a:ln>
        </p:spPr>
        <p:txBody>
          <a:bodyPr spcFirstLastPara="1" wrap="square" lIns="91425" tIns="91425" rIns="91425" bIns="91425" anchor="ctr" anchorCtr="0">
            <a:noAutofit/>
          </a:bodyPr>
          <a:lstStyle>
            <a:lvl1pPr lvl="0">
              <a:lnSpc>
                <a:spcPct val="100000"/>
              </a:lnSpc>
              <a:spcBef>
                <a:spcPts val="0"/>
              </a:spcBef>
              <a:spcAft>
                <a:spcPts val="0"/>
              </a:spcAft>
              <a:buSzPts val="1100"/>
              <a:buFont typeface="Helvetica Neue Light"/>
              <a:buNone/>
              <a:defRPr sz="1100">
                <a:latin typeface="Helvetica Neue Light"/>
                <a:ea typeface="Helvetica Neue Light"/>
                <a:cs typeface="Helvetica Neue Light"/>
                <a:sym typeface="Helvetica Neue Light"/>
              </a:defRPr>
            </a:lvl1pPr>
            <a:lvl2pPr lvl="1" algn="ctr">
              <a:lnSpc>
                <a:spcPct val="100000"/>
              </a:lnSpc>
              <a:spcBef>
                <a:spcPts val="0"/>
              </a:spcBef>
              <a:spcAft>
                <a:spcPts val="0"/>
              </a:spcAft>
              <a:buSzPts val="1100"/>
              <a:buFont typeface="Helvetica Neue Light"/>
              <a:buNone/>
              <a:defRPr sz="1100">
                <a:latin typeface="Helvetica Neue Light"/>
                <a:ea typeface="Helvetica Neue Light"/>
                <a:cs typeface="Helvetica Neue Light"/>
                <a:sym typeface="Helvetica Neue Light"/>
              </a:defRPr>
            </a:lvl2pPr>
            <a:lvl3pPr lvl="2" algn="ctr">
              <a:lnSpc>
                <a:spcPct val="100000"/>
              </a:lnSpc>
              <a:spcBef>
                <a:spcPts val="0"/>
              </a:spcBef>
              <a:spcAft>
                <a:spcPts val="0"/>
              </a:spcAft>
              <a:buSzPts val="1100"/>
              <a:buFont typeface="Helvetica Neue Light"/>
              <a:buNone/>
              <a:defRPr sz="1100">
                <a:latin typeface="Helvetica Neue Light"/>
                <a:ea typeface="Helvetica Neue Light"/>
                <a:cs typeface="Helvetica Neue Light"/>
                <a:sym typeface="Helvetica Neue Light"/>
              </a:defRPr>
            </a:lvl3pPr>
            <a:lvl4pPr lvl="3" algn="ctr">
              <a:lnSpc>
                <a:spcPct val="100000"/>
              </a:lnSpc>
              <a:spcBef>
                <a:spcPts val="0"/>
              </a:spcBef>
              <a:spcAft>
                <a:spcPts val="0"/>
              </a:spcAft>
              <a:buSzPts val="1100"/>
              <a:buFont typeface="Helvetica Neue Light"/>
              <a:buNone/>
              <a:defRPr sz="1100">
                <a:latin typeface="Helvetica Neue Light"/>
                <a:ea typeface="Helvetica Neue Light"/>
                <a:cs typeface="Helvetica Neue Light"/>
                <a:sym typeface="Helvetica Neue Light"/>
              </a:defRPr>
            </a:lvl4pPr>
            <a:lvl5pPr lvl="4" algn="ctr">
              <a:lnSpc>
                <a:spcPct val="100000"/>
              </a:lnSpc>
              <a:spcBef>
                <a:spcPts val="0"/>
              </a:spcBef>
              <a:spcAft>
                <a:spcPts val="0"/>
              </a:spcAft>
              <a:buSzPts val="1100"/>
              <a:buFont typeface="Helvetica Neue Light"/>
              <a:buNone/>
              <a:defRPr sz="1100">
                <a:latin typeface="Helvetica Neue Light"/>
                <a:ea typeface="Helvetica Neue Light"/>
                <a:cs typeface="Helvetica Neue Light"/>
                <a:sym typeface="Helvetica Neue Light"/>
              </a:defRPr>
            </a:lvl5pPr>
            <a:lvl6pPr lvl="5" algn="ctr">
              <a:lnSpc>
                <a:spcPct val="100000"/>
              </a:lnSpc>
              <a:spcBef>
                <a:spcPts val="0"/>
              </a:spcBef>
              <a:spcAft>
                <a:spcPts val="0"/>
              </a:spcAft>
              <a:buSzPts val="1100"/>
              <a:buFont typeface="Helvetica Neue Light"/>
              <a:buNone/>
              <a:defRPr sz="1100">
                <a:latin typeface="Helvetica Neue Light"/>
                <a:ea typeface="Helvetica Neue Light"/>
                <a:cs typeface="Helvetica Neue Light"/>
                <a:sym typeface="Helvetica Neue Light"/>
              </a:defRPr>
            </a:lvl6pPr>
            <a:lvl7pPr lvl="6" algn="ctr">
              <a:lnSpc>
                <a:spcPct val="100000"/>
              </a:lnSpc>
              <a:spcBef>
                <a:spcPts val="0"/>
              </a:spcBef>
              <a:spcAft>
                <a:spcPts val="0"/>
              </a:spcAft>
              <a:buSzPts val="1100"/>
              <a:buFont typeface="Helvetica Neue Light"/>
              <a:buNone/>
              <a:defRPr sz="1100">
                <a:latin typeface="Helvetica Neue Light"/>
                <a:ea typeface="Helvetica Neue Light"/>
                <a:cs typeface="Helvetica Neue Light"/>
                <a:sym typeface="Helvetica Neue Light"/>
              </a:defRPr>
            </a:lvl7pPr>
            <a:lvl8pPr lvl="7" algn="ctr">
              <a:lnSpc>
                <a:spcPct val="100000"/>
              </a:lnSpc>
              <a:spcBef>
                <a:spcPts val="0"/>
              </a:spcBef>
              <a:spcAft>
                <a:spcPts val="0"/>
              </a:spcAft>
              <a:buSzPts val="1100"/>
              <a:buFont typeface="Helvetica Neue Light"/>
              <a:buNone/>
              <a:defRPr sz="1100">
                <a:latin typeface="Helvetica Neue Light"/>
                <a:ea typeface="Helvetica Neue Light"/>
                <a:cs typeface="Helvetica Neue Light"/>
                <a:sym typeface="Helvetica Neue Light"/>
              </a:defRPr>
            </a:lvl8pPr>
            <a:lvl9pPr lvl="8" algn="ctr">
              <a:lnSpc>
                <a:spcPct val="100000"/>
              </a:lnSpc>
              <a:spcBef>
                <a:spcPts val="0"/>
              </a:spcBef>
              <a:spcAft>
                <a:spcPts val="0"/>
              </a:spcAft>
              <a:buSzPts val="1100"/>
              <a:buFont typeface="Helvetica Neue Light"/>
              <a:buNone/>
              <a:defRPr sz="1100">
                <a:latin typeface="Helvetica Neue Light"/>
                <a:ea typeface="Helvetica Neue Light"/>
                <a:cs typeface="Helvetica Neue Light"/>
                <a:sym typeface="Helvetica Neue Light"/>
              </a:defRPr>
            </a:lvl9pPr>
          </a:lstStyle>
          <a:p>
            <a:endParaRPr/>
          </a:p>
        </p:txBody>
      </p:sp>
      <p:sp>
        <p:nvSpPr>
          <p:cNvPr id="104" name="Google Shape;104;p22"/>
          <p:cNvSpPr txBox="1">
            <a:spLocks noGrp="1"/>
          </p:cNvSpPr>
          <p:nvPr>
            <p:ph type="subTitle" idx="2"/>
          </p:nvPr>
        </p:nvSpPr>
        <p:spPr>
          <a:xfrm>
            <a:off x="157225" y="3417075"/>
            <a:ext cx="2536800" cy="792600"/>
          </a:xfrm>
          <a:prstGeom prst="rect">
            <a:avLst/>
          </a:prstGeom>
          <a:noFill/>
          <a:ln>
            <a:noFill/>
          </a:ln>
        </p:spPr>
        <p:txBody>
          <a:bodyPr spcFirstLastPara="1" wrap="square" lIns="91425" tIns="91425" rIns="91425" bIns="91425" anchor="ctr" anchorCtr="0">
            <a:noAutofit/>
          </a:bodyPr>
          <a:lstStyle>
            <a:lvl1pPr lvl="0">
              <a:lnSpc>
                <a:spcPct val="100000"/>
              </a:lnSpc>
              <a:spcBef>
                <a:spcPts val="0"/>
              </a:spcBef>
              <a:spcAft>
                <a:spcPts val="0"/>
              </a:spcAft>
              <a:buSzPts val="1000"/>
              <a:buFont typeface="Helvetica Neue Light"/>
              <a:buNone/>
              <a:defRPr sz="1000">
                <a:latin typeface="Helvetica Neue Light"/>
                <a:ea typeface="Helvetica Neue Light"/>
                <a:cs typeface="Helvetica Neue Light"/>
                <a:sym typeface="Helvetica Neue Light"/>
              </a:defRPr>
            </a:lvl1pPr>
            <a:lvl2pPr lvl="1" algn="ctr">
              <a:lnSpc>
                <a:spcPct val="100000"/>
              </a:lnSpc>
              <a:spcBef>
                <a:spcPts val="0"/>
              </a:spcBef>
              <a:spcAft>
                <a:spcPts val="0"/>
              </a:spcAft>
              <a:buSzPts val="1000"/>
              <a:buFont typeface="Helvetica Neue Light"/>
              <a:buNone/>
              <a:defRPr sz="1000">
                <a:latin typeface="Helvetica Neue Light"/>
                <a:ea typeface="Helvetica Neue Light"/>
                <a:cs typeface="Helvetica Neue Light"/>
                <a:sym typeface="Helvetica Neue Light"/>
              </a:defRPr>
            </a:lvl2pPr>
            <a:lvl3pPr lvl="2" algn="ctr">
              <a:lnSpc>
                <a:spcPct val="100000"/>
              </a:lnSpc>
              <a:spcBef>
                <a:spcPts val="0"/>
              </a:spcBef>
              <a:spcAft>
                <a:spcPts val="0"/>
              </a:spcAft>
              <a:buSzPts val="1000"/>
              <a:buFont typeface="Helvetica Neue Light"/>
              <a:buNone/>
              <a:defRPr sz="1000">
                <a:latin typeface="Helvetica Neue Light"/>
                <a:ea typeface="Helvetica Neue Light"/>
                <a:cs typeface="Helvetica Neue Light"/>
                <a:sym typeface="Helvetica Neue Light"/>
              </a:defRPr>
            </a:lvl3pPr>
            <a:lvl4pPr lvl="3" algn="ctr">
              <a:lnSpc>
                <a:spcPct val="100000"/>
              </a:lnSpc>
              <a:spcBef>
                <a:spcPts val="0"/>
              </a:spcBef>
              <a:spcAft>
                <a:spcPts val="0"/>
              </a:spcAft>
              <a:buSzPts val="1000"/>
              <a:buFont typeface="Helvetica Neue Light"/>
              <a:buNone/>
              <a:defRPr sz="1000">
                <a:latin typeface="Helvetica Neue Light"/>
                <a:ea typeface="Helvetica Neue Light"/>
                <a:cs typeface="Helvetica Neue Light"/>
                <a:sym typeface="Helvetica Neue Light"/>
              </a:defRPr>
            </a:lvl4pPr>
            <a:lvl5pPr lvl="4" algn="ctr">
              <a:lnSpc>
                <a:spcPct val="100000"/>
              </a:lnSpc>
              <a:spcBef>
                <a:spcPts val="0"/>
              </a:spcBef>
              <a:spcAft>
                <a:spcPts val="0"/>
              </a:spcAft>
              <a:buSzPts val="1000"/>
              <a:buFont typeface="Helvetica Neue Light"/>
              <a:buNone/>
              <a:defRPr sz="1000">
                <a:latin typeface="Helvetica Neue Light"/>
                <a:ea typeface="Helvetica Neue Light"/>
                <a:cs typeface="Helvetica Neue Light"/>
                <a:sym typeface="Helvetica Neue Light"/>
              </a:defRPr>
            </a:lvl5pPr>
            <a:lvl6pPr lvl="5" algn="ctr">
              <a:lnSpc>
                <a:spcPct val="100000"/>
              </a:lnSpc>
              <a:spcBef>
                <a:spcPts val="0"/>
              </a:spcBef>
              <a:spcAft>
                <a:spcPts val="0"/>
              </a:spcAft>
              <a:buSzPts val="1000"/>
              <a:buFont typeface="Helvetica Neue Light"/>
              <a:buNone/>
              <a:defRPr sz="1000">
                <a:latin typeface="Helvetica Neue Light"/>
                <a:ea typeface="Helvetica Neue Light"/>
                <a:cs typeface="Helvetica Neue Light"/>
                <a:sym typeface="Helvetica Neue Light"/>
              </a:defRPr>
            </a:lvl6pPr>
            <a:lvl7pPr lvl="6" algn="ctr">
              <a:lnSpc>
                <a:spcPct val="100000"/>
              </a:lnSpc>
              <a:spcBef>
                <a:spcPts val="0"/>
              </a:spcBef>
              <a:spcAft>
                <a:spcPts val="0"/>
              </a:spcAft>
              <a:buSzPts val="1000"/>
              <a:buFont typeface="Helvetica Neue Light"/>
              <a:buNone/>
              <a:defRPr sz="1000">
                <a:latin typeface="Helvetica Neue Light"/>
                <a:ea typeface="Helvetica Neue Light"/>
                <a:cs typeface="Helvetica Neue Light"/>
                <a:sym typeface="Helvetica Neue Light"/>
              </a:defRPr>
            </a:lvl7pPr>
            <a:lvl8pPr lvl="7" algn="ctr">
              <a:lnSpc>
                <a:spcPct val="100000"/>
              </a:lnSpc>
              <a:spcBef>
                <a:spcPts val="0"/>
              </a:spcBef>
              <a:spcAft>
                <a:spcPts val="0"/>
              </a:spcAft>
              <a:buSzPts val="1000"/>
              <a:buFont typeface="Helvetica Neue Light"/>
              <a:buNone/>
              <a:defRPr sz="1000">
                <a:latin typeface="Helvetica Neue Light"/>
                <a:ea typeface="Helvetica Neue Light"/>
                <a:cs typeface="Helvetica Neue Light"/>
                <a:sym typeface="Helvetica Neue Light"/>
              </a:defRPr>
            </a:lvl8pPr>
            <a:lvl9pPr lvl="8" algn="ctr">
              <a:lnSpc>
                <a:spcPct val="100000"/>
              </a:lnSpc>
              <a:spcBef>
                <a:spcPts val="0"/>
              </a:spcBef>
              <a:spcAft>
                <a:spcPts val="0"/>
              </a:spcAft>
              <a:buSzPts val="1000"/>
              <a:buFont typeface="Helvetica Neue Light"/>
              <a:buNone/>
              <a:defRPr sz="1000">
                <a:latin typeface="Helvetica Neue Light"/>
                <a:ea typeface="Helvetica Neue Light"/>
                <a:cs typeface="Helvetica Neue Light"/>
                <a:sym typeface="Helvetica Neue Light"/>
              </a:defRPr>
            </a:lvl9pPr>
          </a:lstStyle>
          <a:p>
            <a:endParaRPr/>
          </a:p>
        </p:txBody>
      </p:sp>
      <p:sp>
        <p:nvSpPr>
          <p:cNvPr id="105" name="Google Shape;105;p22"/>
          <p:cNvSpPr txBox="1">
            <a:spLocks noGrp="1"/>
          </p:cNvSpPr>
          <p:nvPr>
            <p:ph type="subTitle" idx="3"/>
          </p:nvPr>
        </p:nvSpPr>
        <p:spPr>
          <a:xfrm>
            <a:off x="157225" y="2591775"/>
            <a:ext cx="2536800" cy="792600"/>
          </a:xfrm>
          <a:prstGeom prst="rect">
            <a:avLst/>
          </a:prstGeom>
          <a:noFill/>
          <a:ln>
            <a:noFill/>
          </a:ln>
        </p:spPr>
        <p:txBody>
          <a:bodyPr spcFirstLastPara="1" wrap="square" lIns="91425" tIns="91425" rIns="91425" bIns="91425" anchor="ctr" anchorCtr="0">
            <a:noAutofit/>
          </a:bodyPr>
          <a:lstStyle>
            <a:lvl1pPr lvl="0">
              <a:lnSpc>
                <a:spcPct val="100000"/>
              </a:lnSpc>
              <a:spcBef>
                <a:spcPts val="0"/>
              </a:spcBef>
              <a:spcAft>
                <a:spcPts val="0"/>
              </a:spcAft>
              <a:buClr>
                <a:schemeClr val="dk1"/>
              </a:buClr>
              <a:buSzPts val="1400"/>
              <a:buFont typeface="Helvetica Neue Light"/>
              <a:buNone/>
              <a:defRPr>
                <a:solidFill>
                  <a:schemeClr val="dk1"/>
                </a:solidFill>
                <a:latin typeface="Helvetica Neue Light"/>
                <a:ea typeface="Helvetica Neue Light"/>
                <a:cs typeface="Helvetica Neue Light"/>
                <a:sym typeface="Helvetica Neue Light"/>
              </a:defRPr>
            </a:lvl1pPr>
            <a:lvl2pPr lvl="1" algn="ctr">
              <a:lnSpc>
                <a:spcPct val="100000"/>
              </a:lnSpc>
              <a:spcBef>
                <a:spcPts val="0"/>
              </a:spcBef>
              <a:spcAft>
                <a:spcPts val="0"/>
              </a:spcAft>
              <a:buClr>
                <a:schemeClr val="dk1"/>
              </a:buClr>
              <a:buSzPts val="1800"/>
              <a:buFont typeface="Helvetica Neue Light"/>
              <a:buNone/>
              <a:defRPr sz="1800">
                <a:solidFill>
                  <a:schemeClr val="dk1"/>
                </a:solidFill>
                <a:latin typeface="Helvetica Neue Light"/>
                <a:ea typeface="Helvetica Neue Light"/>
                <a:cs typeface="Helvetica Neue Light"/>
                <a:sym typeface="Helvetica Neue Light"/>
              </a:defRPr>
            </a:lvl2pPr>
            <a:lvl3pPr lvl="2" algn="ctr">
              <a:lnSpc>
                <a:spcPct val="100000"/>
              </a:lnSpc>
              <a:spcBef>
                <a:spcPts val="0"/>
              </a:spcBef>
              <a:spcAft>
                <a:spcPts val="0"/>
              </a:spcAft>
              <a:buClr>
                <a:schemeClr val="dk1"/>
              </a:buClr>
              <a:buSzPts val="1800"/>
              <a:buFont typeface="Helvetica Neue Light"/>
              <a:buNone/>
              <a:defRPr sz="1800">
                <a:solidFill>
                  <a:schemeClr val="dk1"/>
                </a:solidFill>
                <a:latin typeface="Helvetica Neue Light"/>
                <a:ea typeface="Helvetica Neue Light"/>
                <a:cs typeface="Helvetica Neue Light"/>
                <a:sym typeface="Helvetica Neue Light"/>
              </a:defRPr>
            </a:lvl3pPr>
            <a:lvl4pPr lvl="3" algn="ctr">
              <a:lnSpc>
                <a:spcPct val="100000"/>
              </a:lnSpc>
              <a:spcBef>
                <a:spcPts val="0"/>
              </a:spcBef>
              <a:spcAft>
                <a:spcPts val="0"/>
              </a:spcAft>
              <a:buClr>
                <a:schemeClr val="dk1"/>
              </a:buClr>
              <a:buSzPts val="1800"/>
              <a:buFont typeface="Helvetica Neue Light"/>
              <a:buNone/>
              <a:defRPr sz="1800">
                <a:solidFill>
                  <a:schemeClr val="dk1"/>
                </a:solidFill>
                <a:latin typeface="Helvetica Neue Light"/>
                <a:ea typeface="Helvetica Neue Light"/>
                <a:cs typeface="Helvetica Neue Light"/>
                <a:sym typeface="Helvetica Neue Light"/>
              </a:defRPr>
            </a:lvl4pPr>
            <a:lvl5pPr lvl="4" algn="ctr">
              <a:lnSpc>
                <a:spcPct val="100000"/>
              </a:lnSpc>
              <a:spcBef>
                <a:spcPts val="0"/>
              </a:spcBef>
              <a:spcAft>
                <a:spcPts val="0"/>
              </a:spcAft>
              <a:buClr>
                <a:schemeClr val="dk1"/>
              </a:buClr>
              <a:buSzPts val="1800"/>
              <a:buFont typeface="Helvetica Neue Light"/>
              <a:buNone/>
              <a:defRPr sz="1800">
                <a:solidFill>
                  <a:schemeClr val="dk1"/>
                </a:solidFill>
                <a:latin typeface="Helvetica Neue Light"/>
                <a:ea typeface="Helvetica Neue Light"/>
                <a:cs typeface="Helvetica Neue Light"/>
                <a:sym typeface="Helvetica Neue Light"/>
              </a:defRPr>
            </a:lvl5pPr>
            <a:lvl6pPr lvl="5" algn="ctr">
              <a:lnSpc>
                <a:spcPct val="100000"/>
              </a:lnSpc>
              <a:spcBef>
                <a:spcPts val="0"/>
              </a:spcBef>
              <a:spcAft>
                <a:spcPts val="0"/>
              </a:spcAft>
              <a:buClr>
                <a:schemeClr val="dk1"/>
              </a:buClr>
              <a:buSzPts val="1800"/>
              <a:buFont typeface="Helvetica Neue Light"/>
              <a:buNone/>
              <a:defRPr sz="1800">
                <a:solidFill>
                  <a:schemeClr val="dk1"/>
                </a:solidFill>
                <a:latin typeface="Helvetica Neue Light"/>
                <a:ea typeface="Helvetica Neue Light"/>
                <a:cs typeface="Helvetica Neue Light"/>
                <a:sym typeface="Helvetica Neue Light"/>
              </a:defRPr>
            </a:lvl6pPr>
            <a:lvl7pPr lvl="6" algn="ctr">
              <a:lnSpc>
                <a:spcPct val="100000"/>
              </a:lnSpc>
              <a:spcBef>
                <a:spcPts val="0"/>
              </a:spcBef>
              <a:spcAft>
                <a:spcPts val="0"/>
              </a:spcAft>
              <a:buClr>
                <a:schemeClr val="dk1"/>
              </a:buClr>
              <a:buSzPts val="1800"/>
              <a:buFont typeface="Helvetica Neue Light"/>
              <a:buNone/>
              <a:defRPr sz="1800">
                <a:solidFill>
                  <a:schemeClr val="dk1"/>
                </a:solidFill>
                <a:latin typeface="Helvetica Neue Light"/>
                <a:ea typeface="Helvetica Neue Light"/>
                <a:cs typeface="Helvetica Neue Light"/>
                <a:sym typeface="Helvetica Neue Light"/>
              </a:defRPr>
            </a:lvl7pPr>
            <a:lvl8pPr lvl="7" algn="ctr">
              <a:lnSpc>
                <a:spcPct val="100000"/>
              </a:lnSpc>
              <a:spcBef>
                <a:spcPts val="0"/>
              </a:spcBef>
              <a:spcAft>
                <a:spcPts val="0"/>
              </a:spcAft>
              <a:buClr>
                <a:schemeClr val="dk1"/>
              </a:buClr>
              <a:buSzPts val="1800"/>
              <a:buFont typeface="Helvetica Neue Light"/>
              <a:buNone/>
              <a:defRPr sz="1800">
                <a:solidFill>
                  <a:schemeClr val="dk1"/>
                </a:solidFill>
                <a:latin typeface="Helvetica Neue Light"/>
                <a:ea typeface="Helvetica Neue Light"/>
                <a:cs typeface="Helvetica Neue Light"/>
                <a:sym typeface="Helvetica Neue Light"/>
              </a:defRPr>
            </a:lvl8pPr>
            <a:lvl9pPr lvl="8" algn="ctr">
              <a:lnSpc>
                <a:spcPct val="100000"/>
              </a:lnSpc>
              <a:spcBef>
                <a:spcPts val="0"/>
              </a:spcBef>
              <a:spcAft>
                <a:spcPts val="0"/>
              </a:spcAft>
              <a:buClr>
                <a:schemeClr val="dk1"/>
              </a:buClr>
              <a:buSzPts val="1800"/>
              <a:buFont typeface="Helvetica Neue Light"/>
              <a:buNone/>
              <a:defRPr sz="1800">
                <a:solidFill>
                  <a:schemeClr val="dk1"/>
                </a:solidFill>
                <a:latin typeface="Helvetica Neue Light"/>
                <a:ea typeface="Helvetica Neue Light"/>
                <a:cs typeface="Helvetica Neue Light"/>
                <a:sym typeface="Helvetica Neue Light"/>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_AND_BODY_3">
  <p:cSld name="TITLE_AND_BODY_3">
    <p:spTree>
      <p:nvGrpSpPr>
        <p:cNvPr id="1" name="Shape 106"/>
        <p:cNvGrpSpPr/>
        <p:nvPr/>
      </p:nvGrpSpPr>
      <p:grpSpPr>
        <a:xfrm>
          <a:off x="0" y="0"/>
          <a:ext cx="0" cy="0"/>
          <a:chOff x="0" y="0"/>
          <a:chExt cx="0" cy="0"/>
        </a:xfrm>
      </p:grpSpPr>
      <p:pic>
        <p:nvPicPr>
          <p:cNvPr id="107" name="Google Shape;107;p23"/>
          <p:cNvPicPr preferRelativeResize="0"/>
          <p:nvPr/>
        </p:nvPicPr>
        <p:blipFill>
          <a:blip r:embed="rId2">
            <a:alphaModFix/>
          </a:blip>
          <a:stretch>
            <a:fillRect/>
          </a:stretch>
        </p:blipFill>
        <p:spPr>
          <a:xfrm>
            <a:off x="8610596" y="266700"/>
            <a:ext cx="304800" cy="304800"/>
          </a:xfrm>
          <a:prstGeom prst="rect">
            <a:avLst/>
          </a:prstGeom>
          <a:noFill/>
          <a:ln>
            <a:noFill/>
          </a:ln>
        </p:spPr>
      </p:pic>
      <p:sp>
        <p:nvSpPr>
          <p:cNvPr id="108" name="Google Shape;108;p23"/>
          <p:cNvSpPr/>
          <p:nvPr/>
        </p:nvSpPr>
        <p:spPr>
          <a:xfrm rot="5400000">
            <a:off x="8267551" y="4307097"/>
            <a:ext cx="1332000" cy="146100"/>
          </a:xfrm>
          <a:prstGeom prst="rect">
            <a:avLst/>
          </a:prstGeom>
          <a:noFill/>
          <a:ln>
            <a:noFill/>
          </a:ln>
        </p:spPr>
        <p:txBody>
          <a:bodyPr spcFirstLastPara="1" wrap="square" lIns="0" tIns="0" rIns="0" bIns="0" anchor="t" anchorCtr="0">
            <a:noAutofit/>
          </a:bodyPr>
          <a:lstStyle/>
          <a:p>
            <a:pPr marL="0" marR="0" lvl="0" indent="0" algn="r" rtl="0">
              <a:spcBef>
                <a:spcPts val="0"/>
              </a:spcBef>
              <a:spcAft>
                <a:spcPts val="0"/>
              </a:spcAft>
              <a:buClr>
                <a:srgbClr val="171717"/>
              </a:buClr>
              <a:buSzPts val="700"/>
              <a:buFont typeface="Helvetica Neue Light"/>
              <a:buNone/>
            </a:pPr>
            <a:r>
              <a:rPr lang="en" sz="700" b="0" i="0" u="none" strike="noStrike" cap="none">
                <a:solidFill>
                  <a:srgbClr val="9E9E9E"/>
                </a:solidFill>
                <a:latin typeface="Helvetica Neue Light"/>
                <a:ea typeface="Helvetica Neue Light"/>
                <a:cs typeface="Helvetica Neue Light"/>
                <a:sym typeface="Helvetica Neue Light"/>
              </a:rPr>
              <a:t>PRIVATE AND CONFIDENTIAL</a:t>
            </a:r>
            <a:endParaRPr sz="700" b="0" i="0" u="none" strike="noStrike" cap="none">
              <a:solidFill>
                <a:srgbClr val="9E9E9E"/>
              </a:solidFill>
              <a:latin typeface="Calibri"/>
              <a:ea typeface="Calibri"/>
              <a:cs typeface="Calibri"/>
              <a:sym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Apolitical">
  <p:cSld name="DEFAULT">
    <p:bg>
      <p:bgPr>
        <a:solidFill>
          <a:schemeClr val="lt1"/>
        </a:solidFill>
        <a:effectLst/>
      </p:bgPr>
    </p:bg>
    <p:spTree>
      <p:nvGrpSpPr>
        <p:cNvPr id="1" name="Shape 110"/>
        <p:cNvGrpSpPr/>
        <p:nvPr/>
      </p:nvGrpSpPr>
      <p:grpSpPr>
        <a:xfrm>
          <a:off x="0" y="0"/>
          <a:ext cx="0" cy="0"/>
          <a:chOff x="0" y="0"/>
          <a:chExt cx="0" cy="0"/>
        </a:xfrm>
      </p:grpSpPr>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2 1">
  <p:cSld name="TITLE_2_1">
    <p:bg>
      <p:bgPr>
        <a:solidFill>
          <a:srgbClr val="171717"/>
        </a:solidFill>
        <a:effectLst/>
      </p:bgPr>
    </p:bg>
    <p:spTree>
      <p:nvGrpSpPr>
        <p:cNvPr id="1" name="Shape 111"/>
        <p:cNvGrpSpPr/>
        <p:nvPr/>
      </p:nvGrpSpPr>
      <p:grpSpPr>
        <a:xfrm>
          <a:off x="0" y="0"/>
          <a:ext cx="0" cy="0"/>
          <a:chOff x="0" y="0"/>
          <a:chExt cx="0" cy="0"/>
        </a:xfrm>
      </p:grpSpPr>
      <p:sp>
        <p:nvSpPr>
          <p:cNvPr id="112" name="Google Shape;112;p26"/>
          <p:cNvSpPr txBox="1">
            <a:spLocks noGrp="1"/>
          </p:cNvSpPr>
          <p:nvPr>
            <p:ph type="ctrTitle"/>
          </p:nvPr>
        </p:nvSpPr>
        <p:spPr>
          <a:xfrm>
            <a:off x="961725" y="2370375"/>
            <a:ext cx="5414400" cy="20526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chemeClr val="lt1"/>
              </a:buClr>
              <a:buSzPts val="5400"/>
              <a:buFont typeface="Helvetica Neue Light"/>
              <a:buChar char="●"/>
              <a:defRPr sz="5400">
                <a:solidFill>
                  <a:schemeClr val="lt1"/>
                </a:solidFill>
                <a:latin typeface="Helvetica Neue Light"/>
                <a:ea typeface="Helvetica Neue Light"/>
                <a:cs typeface="Helvetica Neue Light"/>
                <a:sym typeface="Helvetica Neue Light"/>
              </a:defRPr>
            </a:lvl1pPr>
            <a:lvl2pPr lvl="1" algn="ctr">
              <a:spcBef>
                <a:spcPts val="0"/>
              </a:spcBef>
              <a:spcAft>
                <a:spcPts val="0"/>
              </a:spcAft>
              <a:buSzPts val="4800"/>
              <a:buFont typeface="Helvetica Neue Light"/>
              <a:buChar char="○"/>
              <a:defRPr sz="4800">
                <a:latin typeface="Helvetica Neue Light"/>
                <a:ea typeface="Helvetica Neue Light"/>
                <a:cs typeface="Helvetica Neue Light"/>
                <a:sym typeface="Helvetica Neue Light"/>
              </a:defRPr>
            </a:lvl2pPr>
            <a:lvl3pPr lvl="2" algn="ctr">
              <a:spcBef>
                <a:spcPts val="0"/>
              </a:spcBef>
              <a:spcAft>
                <a:spcPts val="0"/>
              </a:spcAft>
              <a:buSzPts val="4800"/>
              <a:buFont typeface="Helvetica Neue Light"/>
              <a:buChar char="■"/>
              <a:defRPr sz="4800">
                <a:latin typeface="Helvetica Neue Light"/>
                <a:ea typeface="Helvetica Neue Light"/>
                <a:cs typeface="Helvetica Neue Light"/>
                <a:sym typeface="Helvetica Neue Light"/>
              </a:defRPr>
            </a:lvl3pPr>
            <a:lvl4pPr lvl="3" algn="ctr">
              <a:spcBef>
                <a:spcPts val="0"/>
              </a:spcBef>
              <a:spcAft>
                <a:spcPts val="0"/>
              </a:spcAft>
              <a:buSzPts val="4800"/>
              <a:buFont typeface="Helvetica Neue Light"/>
              <a:buChar char="●"/>
              <a:defRPr sz="4800">
                <a:latin typeface="Helvetica Neue Light"/>
                <a:ea typeface="Helvetica Neue Light"/>
                <a:cs typeface="Helvetica Neue Light"/>
                <a:sym typeface="Helvetica Neue Light"/>
              </a:defRPr>
            </a:lvl4pPr>
            <a:lvl5pPr lvl="4" algn="ctr">
              <a:spcBef>
                <a:spcPts val="0"/>
              </a:spcBef>
              <a:spcAft>
                <a:spcPts val="0"/>
              </a:spcAft>
              <a:buSzPts val="4800"/>
              <a:buFont typeface="Helvetica Neue Light"/>
              <a:buChar char="○"/>
              <a:defRPr sz="4800">
                <a:latin typeface="Helvetica Neue Light"/>
                <a:ea typeface="Helvetica Neue Light"/>
                <a:cs typeface="Helvetica Neue Light"/>
                <a:sym typeface="Helvetica Neue Light"/>
              </a:defRPr>
            </a:lvl5pPr>
            <a:lvl6pPr lvl="5" algn="ctr">
              <a:spcBef>
                <a:spcPts val="0"/>
              </a:spcBef>
              <a:spcAft>
                <a:spcPts val="0"/>
              </a:spcAft>
              <a:buSzPts val="4800"/>
              <a:buFont typeface="Helvetica Neue Light"/>
              <a:buChar char="■"/>
              <a:defRPr sz="4800">
                <a:latin typeface="Helvetica Neue Light"/>
                <a:ea typeface="Helvetica Neue Light"/>
                <a:cs typeface="Helvetica Neue Light"/>
                <a:sym typeface="Helvetica Neue Light"/>
              </a:defRPr>
            </a:lvl6pPr>
            <a:lvl7pPr lvl="6" algn="ctr">
              <a:spcBef>
                <a:spcPts val="0"/>
              </a:spcBef>
              <a:spcAft>
                <a:spcPts val="0"/>
              </a:spcAft>
              <a:buSzPts val="4800"/>
              <a:buFont typeface="Helvetica Neue Light"/>
              <a:buChar char="●"/>
              <a:defRPr sz="4800">
                <a:latin typeface="Helvetica Neue Light"/>
                <a:ea typeface="Helvetica Neue Light"/>
                <a:cs typeface="Helvetica Neue Light"/>
                <a:sym typeface="Helvetica Neue Light"/>
              </a:defRPr>
            </a:lvl7pPr>
            <a:lvl8pPr lvl="7" algn="ctr">
              <a:spcBef>
                <a:spcPts val="0"/>
              </a:spcBef>
              <a:spcAft>
                <a:spcPts val="0"/>
              </a:spcAft>
              <a:buSzPts val="4800"/>
              <a:buFont typeface="Helvetica Neue Light"/>
              <a:buChar char="○"/>
              <a:defRPr sz="4800">
                <a:latin typeface="Helvetica Neue Light"/>
                <a:ea typeface="Helvetica Neue Light"/>
                <a:cs typeface="Helvetica Neue Light"/>
                <a:sym typeface="Helvetica Neue Light"/>
              </a:defRPr>
            </a:lvl8pPr>
            <a:lvl9pPr lvl="8" algn="ctr">
              <a:spcBef>
                <a:spcPts val="0"/>
              </a:spcBef>
              <a:spcAft>
                <a:spcPts val="0"/>
              </a:spcAft>
              <a:buSzPts val="4800"/>
              <a:buFont typeface="Helvetica Neue Light"/>
              <a:buChar char="■"/>
              <a:defRPr sz="4800">
                <a:latin typeface="Helvetica Neue Light"/>
                <a:ea typeface="Helvetica Neue Light"/>
                <a:cs typeface="Helvetica Neue Light"/>
                <a:sym typeface="Helvetica Neue Light"/>
              </a:defRPr>
            </a:lvl9pPr>
          </a:lstStyle>
          <a:p>
            <a:endParaRPr/>
          </a:p>
        </p:txBody>
      </p:sp>
      <p:sp>
        <p:nvSpPr>
          <p:cNvPr id="113" name="Google Shape;113;p26"/>
          <p:cNvSpPr txBox="1">
            <a:spLocks noGrp="1"/>
          </p:cNvSpPr>
          <p:nvPr>
            <p:ph type="subTitle" idx="1"/>
          </p:nvPr>
        </p:nvSpPr>
        <p:spPr>
          <a:xfrm rot="-5400000">
            <a:off x="-1857300" y="2157550"/>
            <a:ext cx="4275300" cy="560700"/>
          </a:xfrm>
          <a:prstGeom prst="rect">
            <a:avLst/>
          </a:prstGeom>
          <a:noFill/>
          <a:ln>
            <a:noFill/>
          </a:ln>
        </p:spPr>
        <p:txBody>
          <a:bodyPr spcFirstLastPara="1" wrap="square" lIns="91425" tIns="91425" rIns="91425" bIns="91425" anchor="ctr" anchorCtr="0">
            <a:noAutofit/>
          </a:bodyPr>
          <a:lstStyle>
            <a:lvl1pPr lvl="0" algn="r">
              <a:lnSpc>
                <a:spcPct val="100000"/>
              </a:lnSpc>
              <a:spcBef>
                <a:spcPts val="0"/>
              </a:spcBef>
              <a:spcAft>
                <a:spcPts val="0"/>
              </a:spcAft>
              <a:buClr>
                <a:schemeClr val="lt1"/>
              </a:buClr>
              <a:buSzPts val="1000"/>
              <a:buNone/>
              <a:defRPr sz="1000" b="1">
                <a:solidFill>
                  <a:schemeClr val="lt1"/>
                </a:solidFill>
              </a:defRPr>
            </a:lvl1pPr>
            <a:lvl2pPr lvl="1" algn="r">
              <a:lnSpc>
                <a:spcPct val="100000"/>
              </a:lnSpc>
              <a:spcBef>
                <a:spcPts val="0"/>
              </a:spcBef>
              <a:spcAft>
                <a:spcPts val="0"/>
              </a:spcAft>
              <a:buSzPts val="1000"/>
              <a:buNone/>
              <a:defRPr sz="1000" b="1"/>
            </a:lvl2pPr>
            <a:lvl3pPr lvl="2" algn="r">
              <a:lnSpc>
                <a:spcPct val="100000"/>
              </a:lnSpc>
              <a:spcBef>
                <a:spcPts val="0"/>
              </a:spcBef>
              <a:spcAft>
                <a:spcPts val="0"/>
              </a:spcAft>
              <a:buSzPts val="1000"/>
              <a:buNone/>
              <a:defRPr sz="1000" b="1"/>
            </a:lvl3pPr>
            <a:lvl4pPr lvl="3" algn="r">
              <a:lnSpc>
                <a:spcPct val="100000"/>
              </a:lnSpc>
              <a:spcBef>
                <a:spcPts val="0"/>
              </a:spcBef>
              <a:spcAft>
                <a:spcPts val="0"/>
              </a:spcAft>
              <a:buSzPts val="1000"/>
              <a:buNone/>
              <a:defRPr sz="1000" b="1"/>
            </a:lvl4pPr>
            <a:lvl5pPr lvl="4" algn="r">
              <a:lnSpc>
                <a:spcPct val="100000"/>
              </a:lnSpc>
              <a:spcBef>
                <a:spcPts val="0"/>
              </a:spcBef>
              <a:spcAft>
                <a:spcPts val="0"/>
              </a:spcAft>
              <a:buSzPts val="1000"/>
              <a:buNone/>
              <a:defRPr sz="1000" b="1"/>
            </a:lvl5pPr>
            <a:lvl6pPr lvl="5" algn="r">
              <a:lnSpc>
                <a:spcPct val="100000"/>
              </a:lnSpc>
              <a:spcBef>
                <a:spcPts val="0"/>
              </a:spcBef>
              <a:spcAft>
                <a:spcPts val="0"/>
              </a:spcAft>
              <a:buSzPts val="1000"/>
              <a:buNone/>
              <a:defRPr sz="1000" b="1"/>
            </a:lvl6pPr>
            <a:lvl7pPr lvl="6" algn="r">
              <a:lnSpc>
                <a:spcPct val="100000"/>
              </a:lnSpc>
              <a:spcBef>
                <a:spcPts val="0"/>
              </a:spcBef>
              <a:spcAft>
                <a:spcPts val="0"/>
              </a:spcAft>
              <a:buSzPts val="1000"/>
              <a:buNone/>
              <a:defRPr sz="1000" b="1"/>
            </a:lvl7pPr>
            <a:lvl8pPr lvl="7" algn="r">
              <a:lnSpc>
                <a:spcPct val="100000"/>
              </a:lnSpc>
              <a:spcBef>
                <a:spcPts val="0"/>
              </a:spcBef>
              <a:spcAft>
                <a:spcPts val="0"/>
              </a:spcAft>
              <a:buSzPts val="1000"/>
              <a:buNone/>
              <a:defRPr sz="1000" b="1"/>
            </a:lvl8pPr>
            <a:lvl9pPr lvl="8" algn="r">
              <a:lnSpc>
                <a:spcPct val="100000"/>
              </a:lnSpc>
              <a:spcBef>
                <a:spcPts val="0"/>
              </a:spcBef>
              <a:spcAft>
                <a:spcPts val="0"/>
              </a:spcAft>
              <a:buSzPts val="1000"/>
              <a:buNone/>
              <a:defRPr sz="1000" b="1"/>
            </a:lvl9pPr>
          </a:lstStyle>
          <a:p>
            <a:endParaRPr/>
          </a:p>
        </p:txBody>
      </p:sp>
      <p:sp>
        <p:nvSpPr>
          <p:cNvPr id="114" name="Google Shape;114;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pic>
        <p:nvPicPr>
          <p:cNvPr id="115" name="Google Shape;115;p26" descr=" "/>
          <p:cNvPicPr preferRelativeResize="0"/>
          <p:nvPr/>
        </p:nvPicPr>
        <p:blipFill rotWithShape="1">
          <a:blip r:embed="rId2">
            <a:alphaModFix/>
          </a:blip>
          <a:srcRect/>
          <a:stretch/>
        </p:blipFill>
        <p:spPr>
          <a:xfrm>
            <a:off x="1089225" y="457645"/>
            <a:ext cx="931748" cy="191205"/>
          </a:xfrm>
          <a:prstGeom prst="rect">
            <a:avLst/>
          </a:prstGeom>
          <a:noFill/>
          <a:ln>
            <a:noFill/>
          </a:ln>
        </p:spPr>
      </p:pic>
      <p:cxnSp>
        <p:nvCxnSpPr>
          <p:cNvPr id="116" name="Google Shape;116;p26"/>
          <p:cNvCxnSpPr/>
          <p:nvPr/>
        </p:nvCxnSpPr>
        <p:spPr>
          <a:xfrm rot="10800000">
            <a:off x="560700" y="8875"/>
            <a:ext cx="0" cy="5118600"/>
          </a:xfrm>
          <a:prstGeom prst="straightConnector1">
            <a:avLst/>
          </a:prstGeom>
          <a:noFill/>
          <a:ln w="9525" cap="flat" cmpd="sng">
            <a:solidFill>
              <a:schemeClr val="dk2"/>
            </a:solidFill>
            <a:prstDash val="solid"/>
            <a:round/>
            <a:headEnd type="none" w="med" len="med"/>
            <a:tailEnd type="none" w="med" len="med"/>
          </a:ln>
        </p:spPr>
      </p:cxnSp>
    </p:spTree>
  </p:cSld>
  <p:clrMapOvr>
    <a:masterClrMapping/>
  </p:clrMapOvr>
  <p:extLst>
    <p:ext uri="{DCECCB84-F9BA-43D5-87BE-67443E8EF086}">
      <p15:sldGuideLst xmlns:p15="http://schemas.microsoft.com/office/powerpoint/2012/main">
        <p15:guide id="1" orient="horz" pos="288">
          <p15:clr>
            <a:srgbClr val="E46962"/>
          </p15:clr>
        </p15:guide>
        <p15:guide id="2" pos="288">
          <p15:clr>
            <a:srgbClr val="E46962"/>
          </p15:clr>
        </p15:guide>
        <p15:guide id="3" pos="5472">
          <p15:clr>
            <a:srgbClr val="E46962"/>
          </p15:clr>
        </p15:guide>
        <p15:guide id="4" orient="horz" pos="2952">
          <p15:clr>
            <a:srgbClr val="E46962"/>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body 2">
  <p:cSld name="TITLE_AND_BODY_2">
    <p:bg>
      <p:bgPr>
        <a:solidFill>
          <a:srgbClr val="F7F7F1"/>
        </a:solidFill>
        <a:effectLst/>
      </p:bgPr>
    </p:bg>
    <p:spTree>
      <p:nvGrpSpPr>
        <p:cNvPr id="1" name="Shape 117"/>
        <p:cNvGrpSpPr/>
        <p:nvPr/>
      </p:nvGrpSpPr>
      <p:grpSpPr>
        <a:xfrm>
          <a:off x="0" y="0"/>
          <a:ext cx="0" cy="0"/>
          <a:chOff x="0" y="0"/>
          <a:chExt cx="0" cy="0"/>
        </a:xfrm>
      </p:grpSpPr>
      <p:pic>
        <p:nvPicPr>
          <p:cNvPr id="118" name="Google Shape;118;p27"/>
          <p:cNvPicPr preferRelativeResize="0"/>
          <p:nvPr/>
        </p:nvPicPr>
        <p:blipFill>
          <a:blip r:embed="rId2">
            <a:alphaModFix/>
          </a:blip>
          <a:stretch>
            <a:fillRect/>
          </a:stretch>
        </p:blipFill>
        <p:spPr>
          <a:xfrm>
            <a:off x="8732725" y="156600"/>
            <a:ext cx="288425" cy="288425"/>
          </a:xfrm>
          <a:prstGeom prst="rect">
            <a:avLst/>
          </a:prstGeom>
          <a:noFill/>
          <a:ln>
            <a:noFill/>
          </a:ln>
        </p:spPr>
      </p:pic>
      <p:pic>
        <p:nvPicPr>
          <p:cNvPr id="119" name="Google Shape;119;p27"/>
          <p:cNvPicPr preferRelativeResize="0"/>
          <p:nvPr/>
        </p:nvPicPr>
        <p:blipFill>
          <a:blip r:embed="rId3">
            <a:alphaModFix/>
          </a:blip>
          <a:stretch>
            <a:fillRect/>
          </a:stretch>
        </p:blipFill>
        <p:spPr>
          <a:xfrm>
            <a:off x="8732724" y="156600"/>
            <a:ext cx="288426" cy="288426"/>
          </a:xfrm>
          <a:prstGeom prst="rect">
            <a:avLst/>
          </a:prstGeom>
          <a:noFill/>
          <a:ln>
            <a:noFill/>
          </a:ln>
        </p:spPr>
      </p:pic>
      <p:sp>
        <p:nvSpPr>
          <p:cNvPr id="120" name="Google Shape;120;p27"/>
          <p:cNvSpPr txBox="1">
            <a:spLocks noGrp="1"/>
          </p:cNvSpPr>
          <p:nvPr>
            <p:ph type="title"/>
          </p:nvPr>
        </p:nvSpPr>
        <p:spPr>
          <a:xfrm>
            <a:off x="276800" y="445025"/>
            <a:ext cx="6948000" cy="1545300"/>
          </a:xfrm>
          <a:prstGeom prst="rect">
            <a:avLst/>
          </a:prstGeom>
          <a:noFill/>
          <a:ln>
            <a:noFill/>
          </a:ln>
        </p:spPr>
        <p:txBody>
          <a:bodyPr spcFirstLastPara="1" wrap="square" lIns="91425" tIns="91425" rIns="91425" bIns="91425" anchor="ctr" anchorCtr="0">
            <a:noAutofit/>
          </a:bodyPr>
          <a:lstStyle>
            <a:lvl1pPr lvl="0">
              <a:lnSpc>
                <a:spcPct val="80000"/>
              </a:lnSpc>
              <a:spcBef>
                <a:spcPts val="0"/>
              </a:spcBef>
              <a:spcAft>
                <a:spcPts val="0"/>
              </a:spcAft>
              <a:buSzPts val="3200"/>
              <a:buFont typeface="Helvetica Neue"/>
              <a:buChar char="●"/>
              <a:defRPr sz="3200">
                <a:latin typeface="Helvetica Neue"/>
                <a:ea typeface="Helvetica Neue"/>
                <a:cs typeface="Helvetica Neue"/>
                <a:sym typeface="Helvetica Neue"/>
              </a:defRPr>
            </a:lvl1pPr>
            <a:lvl2pPr lvl="1">
              <a:lnSpc>
                <a:spcPct val="80000"/>
              </a:lnSpc>
              <a:spcBef>
                <a:spcPts val="0"/>
              </a:spcBef>
              <a:spcAft>
                <a:spcPts val="0"/>
              </a:spcAft>
              <a:buSzPts val="3200"/>
              <a:buFont typeface="Helvetica Neue"/>
              <a:buChar char="○"/>
              <a:defRPr sz="3200">
                <a:latin typeface="Helvetica Neue"/>
                <a:ea typeface="Helvetica Neue"/>
                <a:cs typeface="Helvetica Neue"/>
                <a:sym typeface="Helvetica Neue"/>
              </a:defRPr>
            </a:lvl2pPr>
            <a:lvl3pPr lvl="2">
              <a:lnSpc>
                <a:spcPct val="80000"/>
              </a:lnSpc>
              <a:spcBef>
                <a:spcPts val="0"/>
              </a:spcBef>
              <a:spcAft>
                <a:spcPts val="0"/>
              </a:spcAft>
              <a:buSzPts val="3200"/>
              <a:buFont typeface="Helvetica Neue"/>
              <a:buChar char="■"/>
              <a:defRPr sz="3200">
                <a:latin typeface="Helvetica Neue"/>
                <a:ea typeface="Helvetica Neue"/>
                <a:cs typeface="Helvetica Neue"/>
                <a:sym typeface="Helvetica Neue"/>
              </a:defRPr>
            </a:lvl3pPr>
            <a:lvl4pPr lvl="3">
              <a:lnSpc>
                <a:spcPct val="80000"/>
              </a:lnSpc>
              <a:spcBef>
                <a:spcPts val="0"/>
              </a:spcBef>
              <a:spcAft>
                <a:spcPts val="0"/>
              </a:spcAft>
              <a:buSzPts val="3200"/>
              <a:buFont typeface="Helvetica Neue"/>
              <a:buChar char="●"/>
              <a:defRPr sz="3200">
                <a:latin typeface="Helvetica Neue"/>
                <a:ea typeface="Helvetica Neue"/>
                <a:cs typeface="Helvetica Neue"/>
                <a:sym typeface="Helvetica Neue"/>
              </a:defRPr>
            </a:lvl4pPr>
            <a:lvl5pPr lvl="4">
              <a:lnSpc>
                <a:spcPct val="80000"/>
              </a:lnSpc>
              <a:spcBef>
                <a:spcPts val="0"/>
              </a:spcBef>
              <a:spcAft>
                <a:spcPts val="0"/>
              </a:spcAft>
              <a:buSzPts val="3200"/>
              <a:buFont typeface="Helvetica Neue"/>
              <a:buChar char="○"/>
              <a:defRPr sz="3200">
                <a:latin typeface="Helvetica Neue"/>
                <a:ea typeface="Helvetica Neue"/>
                <a:cs typeface="Helvetica Neue"/>
                <a:sym typeface="Helvetica Neue"/>
              </a:defRPr>
            </a:lvl5pPr>
            <a:lvl6pPr lvl="5">
              <a:lnSpc>
                <a:spcPct val="80000"/>
              </a:lnSpc>
              <a:spcBef>
                <a:spcPts val="0"/>
              </a:spcBef>
              <a:spcAft>
                <a:spcPts val="0"/>
              </a:spcAft>
              <a:buSzPts val="3200"/>
              <a:buFont typeface="Helvetica Neue"/>
              <a:buChar char="■"/>
              <a:defRPr sz="3200">
                <a:latin typeface="Helvetica Neue"/>
                <a:ea typeface="Helvetica Neue"/>
                <a:cs typeface="Helvetica Neue"/>
                <a:sym typeface="Helvetica Neue"/>
              </a:defRPr>
            </a:lvl6pPr>
            <a:lvl7pPr lvl="6">
              <a:lnSpc>
                <a:spcPct val="80000"/>
              </a:lnSpc>
              <a:spcBef>
                <a:spcPts val="0"/>
              </a:spcBef>
              <a:spcAft>
                <a:spcPts val="0"/>
              </a:spcAft>
              <a:buSzPts val="3200"/>
              <a:buFont typeface="Helvetica Neue"/>
              <a:buChar char="●"/>
              <a:defRPr sz="3200">
                <a:latin typeface="Helvetica Neue"/>
                <a:ea typeface="Helvetica Neue"/>
                <a:cs typeface="Helvetica Neue"/>
                <a:sym typeface="Helvetica Neue"/>
              </a:defRPr>
            </a:lvl7pPr>
            <a:lvl8pPr lvl="7">
              <a:lnSpc>
                <a:spcPct val="80000"/>
              </a:lnSpc>
              <a:spcBef>
                <a:spcPts val="0"/>
              </a:spcBef>
              <a:spcAft>
                <a:spcPts val="0"/>
              </a:spcAft>
              <a:buSzPts val="3200"/>
              <a:buFont typeface="Helvetica Neue"/>
              <a:buChar char="○"/>
              <a:defRPr sz="3200">
                <a:latin typeface="Helvetica Neue"/>
                <a:ea typeface="Helvetica Neue"/>
                <a:cs typeface="Helvetica Neue"/>
                <a:sym typeface="Helvetica Neue"/>
              </a:defRPr>
            </a:lvl8pPr>
            <a:lvl9pPr lvl="8">
              <a:lnSpc>
                <a:spcPct val="80000"/>
              </a:lnSpc>
              <a:spcBef>
                <a:spcPts val="0"/>
              </a:spcBef>
              <a:spcAft>
                <a:spcPts val="0"/>
              </a:spcAft>
              <a:buSzPts val="3200"/>
              <a:buFont typeface="Helvetica Neue"/>
              <a:buChar char="■"/>
              <a:defRPr sz="3200">
                <a:latin typeface="Helvetica Neue"/>
                <a:ea typeface="Helvetica Neue"/>
                <a:cs typeface="Helvetica Neue"/>
                <a:sym typeface="Helvetica Neue"/>
              </a:defRPr>
            </a:lvl9pPr>
          </a:lstStyle>
          <a:p>
            <a:endParaRPr/>
          </a:p>
        </p:txBody>
      </p:sp>
      <p:sp>
        <p:nvSpPr>
          <p:cNvPr id="121" name="Google Shape;121;p2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
        <p:nvSpPr>
          <p:cNvPr id="122" name="Google Shape;122;p27"/>
          <p:cNvSpPr txBox="1">
            <a:spLocks noGrp="1"/>
          </p:cNvSpPr>
          <p:nvPr>
            <p:ph type="subTitle" idx="1"/>
          </p:nvPr>
        </p:nvSpPr>
        <p:spPr>
          <a:xfrm>
            <a:off x="157225" y="1678825"/>
            <a:ext cx="4406400" cy="792600"/>
          </a:xfrm>
          <a:prstGeom prst="rect">
            <a:avLst/>
          </a:prstGeom>
          <a:noFill/>
          <a:ln>
            <a:noFill/>
          </a:ln>
        </p:spPr>
        <p:txBody>
          <a:bodyPr spcFirstLastPara="1" wrap="square" lIns="91425" tIns="91425" rIns="91425" bIns="91425" anchor="ctr" anchorCtr="0">
            <a:noAutofit/>
          </a:bodyPr>
          <a:lstStyle>
            <a:lvl1pPr lvl="0">
              <a:lnSpc>
                <a:spcPct val="100000"/>
              </a:lnSpc>
              <a:spcBef>
                <a:spcPts val="0"/>
              </a:spcBef>
              <a:spcAft>
                <a:spcPts val="0"/>
              </a:spcAft>
              <a:buSzPts val="1100"/>
              <a:buFont typeface="Helvetica Neue Light"/>
              <a:buNone/>
              <a:defRPr sz="1100">
                <a:latin typeface="Helvetica Neue Light"/>
                <a:ea typeface="Helvetica Neue Light"/>
                <a:cs typeface="Helvetica Neue Light"/>
                <a:sym typeface="Helvetica Neue Light"/>
              </a:defRPr>
            </a:lvl1pPr>
            <a:lvl2pPr lvl="1" algn="ctr">
              <a:lnSpc>
                <a:spcPct val="100000"/>
              </a:lnSpc>
              <a:spcBef>
                <a:spcPts val="0"/>
              </a:spcBef>
              <a:spcAft>
                <a:spcPts val="0"/>
              </a:spcAft>
              <a:buSzPts val="1100"/>
              <a:buFont typeface="Helvetica Neue Light"/>
              <a:buNone/>
              <a:defRPr sz="1100">
                <a:latin typeface="Helvetica Neue Light"/>
                <a:ea typeface="Helvetica Neue Light"/>
                <a:cs typeface="Helvetica Neue Light"/>
                <a:sym typeface="Helvetica Neue Light"/>
              </a:defRPr>
            </a:lvl2pPr>
            <a:lvl3pPr lvl="2" algn="ctr">
              <a:lnSpc>
                <a:spcPct val="100000"/>
              </a:lnSpc>
              <a:spcBef>
                <a:spcPts val="0"/>
              </a:spcBef>
              <a:spcAft>
                <a:spcPts val="0"/>
              </a:spcAft>
              <a:buSzPts val="1100"/>
              <a:buFont typeface="Helvetica Neue Light"/>
              <a:buNone/>
              <a:defRPr sz="1100">
                <a:latin typeface="Helvetica Neue Light"/>
                <a:ea typeface="Helvetica Neue Light"/>
                <a:cs typeface="Helvetica Neue Light"/>
                <a:sym typeface="Helvetica Neue Light"/>
              </a:defRPr>
            </a:lvl3pPr>
            <a:lvl4pPr lvl="3" algn="ctr">
              <a:lnSpc>
                <a:spcPct val="100000"/>
              </a:lnSpc>
              <a:spcBef>
                <a:spcPts val="0"/>
              </a:spcBef>
              <a:spcAft>
                <a:spcPts val="0"/>
              </a:spcAft>
              <a:buSzPts val="1100"/>
              <a:buFont typeface="Helvetica Neue Light"/>
              <a:buNone/>
              <a:defRPr sz="1100">
                <a:latin typeface="Helvetica Neue Light"/>
                <a:ea typeface="Helvetica Neue Light"/>
                <a:cs typeface="Helvetica Neue Light"/>
                <a:sym typeface="Helvetica Neue Light"/>
              </a:defRPr>
            </a:lvl4pPr>
            <a:lvl5pPr lvl="4" algn="ctr">
              <a:lnSpc>
                <a:spcPct val="100000"/>
              </a:lnSpc>
              <a:spcBef>
                <a:spcPts val="0"/>
              </a:spcBef>
              <a:spcAft>
                <a:spcPts val="0"/>
              </a:spcAft>
              <a:buSzPts val="1100"/>
              <a:buFont typeface="Helvetica Neue Light"/>
              <a:buNone/>
              <a:defRPr sz="1100">
                <a:latin typeface="Helvetica Neue Light"/>
                <a:ea typeface="Helvetica Neue Light"/>
                <a:cs typeface="Helvetica Neue Light"/>
                <a:sym typeface="Helvetica Neue Light"/>
              </a:defRPr>
            </a:lvl5pPr>
            <a:lvl6pPr lvl="5" algn="ctr">
              <a:lnSpc>
                <a:spcPct val="100000"/>
              </a:lnSpc>
              <a:spcBef>
                <a:spcPts val="0"/>
              </a:spcBef>
              <a:spcAft>
                <a:spcPts val="0"/>
              </a:spcAft>
              <a:buSzPts val="1100"/>
              <a:buFont typeface="Helvetica Neue Light"/>
              <a:buNone/>
              <a:defRPr sz="1100">
                <a:latin typeface="Helvetica Neue Light"/>
                <a:ea typeface="Helvetica Neue Light"/>
                <a:cs typeface="Helvetica Neue Light"/>
                <a:sym typeface="Helvetica Neue Light"/>
              </a:defRPr>
            </a:lvl6pPr>
            <a:lvl7pPr lvl="6" algn="ctr">
              <a:lnSpc>
                <a:spcPct val="100000"/>
              </a:lnSpc>
              <a:spcBef>
                <a:spcPts val="0"/>
              </a:spcBef>
              <a:spcAft>
                <a:spcPts val="0"/>
              </a:spcAft>
              <a:buSzPts val="1100"/>
              <a:buFont typeface="Helvetica Neue Light"/>
              <a:buNone/>
              <a:defRPr sz="1100">
                <a:latin typeface="Helvetica Neue Light"/>
                <a:ea typeface="Helvetica Neue Light"/>
                <a:cs typeface="Helvetica Neue Light"/>
                <a:sym typeface="Helvetica Neue Light"/>
              </a:defRPr>
            </a:lvl7pPr>
            <a:lvl8pPr lvl="7" algn="ctr">
              <a:lnSpc>
                <a:spcPct val="100000"/>
              </a:lnSpc>
              <a:spcBef>
                <a:spcPts val="0"/>
              </a:spcBef>
              <a:spcAft>
                <a:spcPts val="0"/>
              </a:spcAft>
              <a:buSzPts val="1100"/>
              <a:buFont typeface="Helvetica Neue Light"/>
              <a:buNone/>
              <a:defRPr sz="1100">
                <a:latin typeface="Helvetica Neue Light"/>
                <a:ea typeface="Helvetica Neue Light"/>
                <a:cs typeface="Helvetica Neue Light"/>
                <a:sym typeface="Helvetica Neue Light"/>
              </a:defRPr>
            </a:lvl8pPr>
            <a:lvl9pPr lvl="8" algn="ctr">
              <a:lnSpc>
                <a:spcPct val="100000"/>
              </a:lnSpc>
              <a:spcBef>
                <a:spcPts val="0"/>
              </a:spcBef>
              <a:spcAft>
                <a:spcPts val="0"/>
              </a:spcAft>
              <a:buSzPts val="1100"/>
              <a:buFont typeface="Helvetica Neue Light"/>
              <a:buNone/>
              <a:defRPr sz="1100">
                <a:latin typeface="Helvetica Neue Light"/>
                <a:ea typeface="Helvetica Neue Light"/>
                <a:cs typeface="Helvetica Neue Light"/>
                <a:sym typeface="Helvetica Neue Light"/>
              </a:defRPr>
            </a:lvl9pPr>
          </a:lstStyle>
          <a:p>
            <a:endParaRPr/>
          </a:p>
        </p:txBody>
      </p:sp>
      <p:sp>
        <p:nvSpPr>
          <p:cNvPr id="123" name="Google Shape;123;p27"/>
          <p:cNvSpPr txBox="1">
            <a:spLocks noGrp="1"/>
          </p:cNvSpPr>
          <p:nvPr>
            <p:ph type="subTitle" idx="2"/>
          </p:nvPr>
        </p:nvSpPr>
        <p:spPr>
          <a:xfrm>
            <a:off x="157225" y="3417075"/>
            <a:ext cx="2536800" cy="792600"/>
          </a:xfrm>
          <a:prstGeom prst="rect">
            <a:avLst/>
          </a:prstGeom>
          <a:noFill/>
          <a:ln>
            <a:noFill/>
          </a:ln>
        </p:spPr>
        <p:txBody>
          <a:bodyPr spcFirstLastPara="1" wrap="square" lIns="91425" tIns="91425" rIns="91425" bIns="91425" anchor="ctr" anchorCtr="0">
            <a:noAutofit/>
          </a:bodyPr>
          <a:lstStyle>
            <a:lvl1pPr lvl="0">
              <a:lnSpc>
                <a:spcPct val="100000"/>
              </a:lnSpc>
              <a:spcBef>
                <a:spcPts val="0"/>
              </a:spcBef>
              <a:spcAft>
                <a:spcPts val="0"/>
              </a:spcAft>
              <a:buSzPts val="1000"/>
              <a:buFont typeface="Helvetica Neue Light"/>
              <a:buNone/>
              <a:defRPr sz="1000">
                <a:latin typeface="Helvetica Neue Light"/>
                <a:ea typeface="Helvetica Neue Light"/>
                <a:cs typeface="Helvetica Neue Light"/>
                <a:sym typeface="Helvetica Neue Light"/>
              </a:defRPr>
            </a:lvl1pPr>
            <a:lvl2pPr lvl="1" algn="ctr">
              <a:lnSpc>
                <a:spcPct val="100000"/>
              </a:lnSpc>
              <a:spcBef>
                <a:spcPts val="0"/>
              </a:spcBef>
              <a:spcAft>
                <a:spcPts val="0"/>
              </a:spcAft>
              <a:buSzPts val="1000"/>
              <a:buFont typeface="Helvetica Neue Light"/>
              <a:buNone/>
              <a:defRPr sz="1000">
                <a:latin typeface="Helvetica Neue Light"/>
                <a:ea typeface="Helvetica Neue Light"/>
                <a:cs typeface="Helvetica Neue Light"/>
                <a:sym typeface="Helvetica Neue Light"/>
              </a:defRPr>
            </a:lvl2pPr>
            <a:lvl3pPr lvl="2" algn="ctr">
              <a:lnSpc>
                <a:spcPct val="100000"/>
              </a:lnSpc>
              <a:spcBef>
                <a:spcPts val="0"/>
              </a:spcBef>
              <a:spcAft>
                <a:spcPts val="0"/>
              </a:spcAft>
              <a:buSzPts val="1000"/>
              <a:buFont typeface="Helvetica Neue Light"/>
              <a:buNone/>
              <a:defRPr sz="1000">
                <a:latin typeface="Helvetica Neue Light"/>
                <a:ea typeface="Helvetica Neue Light"/>
                <a:cs typeface="Helvetica Neue Light"/>
                <a:sym typeface="Helvetica Neue Light"/>
              </a:defRPr>
            </a:lvl3pPr>
            <a:lvl4pPr lvl="3" algn="ctr">
              <a:lnSpc>
                <a:spcPct val="100000"/>
              </a:lnSpc>
              <a:spcBef>
                <a:spcPts val="0"/>
              </a:spcBef>
              <a:spcAft>
                <a:spcPts val="0"/>
              </a:spcAft>
              <a:buSzPts val="1000"/>
              <a:buFont typeface="Helvetica Neue Light"/>
              <a:buNone/>
              <a:defRPr sz="1000">
                <a:latin typeface="Helvetica Neue Light"/>
                <a:ea typeface="Helvetica Neue Light"/>
                <a:cs typeface="Helvetica Neue Light"/>
                <a:sym typeface="Helvetica Neue Light"/>
              </a:defRPr>
            </a:lvl4pPr>
            <a:lvl5pPr lvl="4" algn="ctr">
              <a:lnSpc>
                <a:spcPct val="100000"/>
              </a:lnSpc>
              <a:spcBef>
                <a:spcPts val="0"/>
              </a:spcBef>
              <a:spcAft>
                <a:spcPts val="0"/>
              </a:spcAft>
              <a:buSzPts val="1000"/>
              <a:buFont typeface="Helvetica Neue Light"/>
              <a:buNone/>
              <a:defRPr sz="1000">
                <a:latin typeface="Helvetica Neue Light"/>
                <a:ea typeface="Helvetica Neue Light"/>
                <a:cs typeface="Helvetica Neue Light"/>
                <a:sym typeface="Helvetica Neue Light"/>
              </a:defRPr>
            </a:lvl5pPr>
            <a:lvl6pPr lvl="5" algn="ctr">
              <a:lnSpc>
                <a:spcPct val="100000"/>
              </a:lnSpc>
              <a:spcBef>
                <a:spcPts val="0"/>
              </a:spcBef>
              <a:spcAft>
                <a:spcPts val="0"/>
              </a:spcAft>
              <a:buSzPts val="1000"/>
              <a:buFont typeface="Helvetica Neue Light"/>
              <a:buNone/>
              <a:defRPr sz="1000">
                <a:latin typeface="Helvetica Neue Light"/>
                <a:ea typeface="Helvetica Neue Light"/>
                <a:cs typeface="Helvetica Neue Light"/>
                <a:sym typeface="Helvetica Neue Light"/>
              </a:defRPr>
            </a:lvl6pPr>
            <a:lvl7pPr lvl="6" algn="ctr">
              <a:lnSpc>
                <a:spcPct val="100000"/>
              </a:lnSpc>
              <a:spcBef>
                <a:spcPts val="0"/>
              </a:spcBef>
              <a:spcAft>
                <a:spcPts val="0"/>
              </a:spcAft>
              <a:buSzPts val="1000"/>
              <a:buFont typeface="Helvetica Neue Light"/>
              <a:buNone/>
              <a:defRPr sz="1000">
                <a:latin typeface="Helvetica Neue Light"/>
                <a:ea typeface="Helvetica Neue Light"/>
                <a:cs typeface="Helvetica Neue Light"/>
                <a:sym typeface="Helvetica Neue Light"/>
              </a:defRPr>
            </a:lvl7pPr>
            <a:lvl8pPr lvl="7" algn="ctr">
              <a:lnSpc>
                <a:spcPct val="100000"/>
              </a:lnSpc>
              <a:spcBef>
                <a:spcPts val="0"/>
              </a:spcBef>
              <a:spcAft>
                <a:spcPts val="0"/>
              </a:spcAft>
              <a:buSzPts val="1000"/>
              <a:buFont typeface="Helvetica Neue Light"/>
              <a:buNone/>
              <a:defRPr sz="1000">
                <a:latin typeface="Helvetica Neue Light"/>
                <a:ea typeface="Helvetica Neue Light"/>
                <a:cs typeface="Helvetica Neue Light"/>
                <a:sym typeface="Helvetica Neue Light"/>
              </a:defRPr>
            </a:lvl8pPr>
            <a:lvl9pPr lvl="8" algn="ctr">
              <a:lnSpc>
                <a:spcPct val="100000"/>
              </a:lnSpc>
              <a:spcBef>
                <a:spcPts val="0"/>
              </a:spcBef>
              <a:spcAft>
                <a:spcPts val="0"/>
              </a:spcAft>
              <a:buSzPts val="1000"/>
              <a:buFont typeface="Helvetica Neue Light"/>
              <a:buNone/>
              <a:defRPr sz="1000">
                <a:latin typeface="Helvetica Neue Light"/>
                <a:ea typeface="Helvetica Neue Light"/>
                <a:cs typeface="Helvetica Neue Light"/>
                <a:sym typeface="Helvetica Neue Light"/>
              </a:defRPr>
            </a:lvl9pPr>
          </a:lstStyle>
          <a:p>
            <a:endParaRPr/>
          </a:p>
        </p:txBody>
      </p:sp>
      <p:sp>
        <p:nvSpPr>
          <p:cNvPr id="124" name="Google Shape;124;p27"/>
          <p:cNvSpPr txBox="1">
            <a:spLocks noGrp="1"/>
          </p:cNvSpPr>
          <p:nvPr>
            <p:ph type="subTitle" idx="3"/>
          </p:nvPr>
        </p:nvSpPr>
        <p:spPr>
          <a:xfrm>
            <a:off x="157225" y="2591775"/>
            <a:ext cx="2536800" cy="792600"/>
          </a:xfrm>
          <a:prstGeom prst="rect">
            <a:avLst/>
          </a:prstGeom>
          <a:noFill/>
          <a:ln>
            <a:noFill/>
          </a:ln>
        </p:spPr>
        <p:txBody>
          <a:bodyPr spcFirstLastPara="1" wrap="square" lIns="91425" tIns="91425" rIns="91425" bIns="91425" anchor="ctr" anchorCtr="0">
            <a:noAutofit/>
          </a:bodyPr>
          <a:lstStyle>
            <a:lvl1pPr lvl="0">
              <a:lnSpc>
                <a:spcPct val="100000"/>
              </a:lnSpc>
              <a:spcBef>
                <a:spcPts val="0"/>
              </a:spcBef>
              <a:spcAft>
                <a:spcPts val="0"/>
              </a:spcAft>
              <a:buClr>
                <a:schemeClr val="dk1"/>
              </a:buClr>
              <a:buSzPts val="1400"/>
              <a:buFont typeface="Helvetica Neue Light"/>
              <a:buNone/>
              <a:defRPr>
                <a:solidFill>
                  <a:schemeClr val="dk1"/>
                </a:solidFill>
                <a:latin typeface="Helvetica Neue Light"/>
                <a:ea typeface="Helvetica Neue Light"/>
                <a:cs typeface="Helvetica Neue Light"/>
                <a:sym typeface="Helvetica Neue Light"/>
              </a:defRPr>
            </a:lvl1pPr>
            <a:lvl2pPr lvl="1" algn="ctr">
              <a:lnSpc>
                <a:spcPct val="100000"/>
              </a:lnSpc>
              <a:spcBef>
                <a:spcPts val="0"/>
              </a:spcBef>
              <a:spcAft>
                <a:spcPts val="0"/>
              </a:spcAft>
              <a:buClr>
                <a:schemeClr val="dk1"/>
              </a:buClr>
              <a:buSzPts val="1800"/>
              <a:buFont typeface="Helvetica Neue Light"/>
              <a:buNone/>
              <a:defRPr sz="1800">
                <a:solidFill>
                  <a:schemeClr val="dk1"/>
                </a:solidFill>
                <a:latin typeface="Helvetica Neue Light"/>
                <a:ea typeface="Helvetica Neue Light"/>
                <a:cs typeface="Helvetica Neue Light"/>
                <a:sym typeface="Helvetica Neue Light"/>
              </a:defRPr>
            </a:lvl2pPr>
            <a:lvl3pPr lvl="2" algn="ctr">
              <a:lnSpc>
                <a:spcPct val="100000"/>
              </a:lnSpc>
              <a:spcBef>
                <a:spcPts val="0"/>
              </a:spcBef>
              <a:spcAft>
                <a:spcPts val="0"/>
              </a:spcAft>
              <a:buClr>
                <a:schemeClr val="dk1"/>
              </a:buClr>
              <a:buSzPts val="1800"/>
              <a:buFont typeface="Helvetica Neue Light"/>
              <a:buNone/>
              <a:defRPr sz="1800">
                <a:solidFill>
                  <a:schemeClr val="dk1"/>
                </a:solidFill>
                <a:latin typeface="Helvetica Neue Light"/>
                <a:ea typeface="Helvetica Neue Light"/>
                <a:cs typeface="Helvetica Neue Light"/>
                <a:sym typeface="Helvetica Neue Light"/>
              </a:defRPr>
            </a:lvl3pPr>
            <a:lvl4pPr lvl="3" algn="ctr">
              <a:lnSpc>
                <a:spcPct val="100000"/>
              </a:lnSpc>
              <a:spcBef>
                <a:spcPts val="0"/>
              </a:spcBef>
              <a:spcAft>
                <a:spcPts val="0"/>
              </a:spcAft>
              <a:buClr>
                <a:schemeClr val="dk1"/>
              </a:buClr>
              <a:buSzPts val="1800"/>
              <a:buFont typeface="Helvetica Neue Light"/>
              <a:buNone/>
              <a:defRPr sz="1800">
                <a:solidFill>
                  <a:schemeClr val="dk1"/>
                </a:solidFill>
                <a:latin typeface="Helvetica Neue Light"/>
                <a:ea typeface="Helvetica Neue Light"/>
                <a:cs typeface="Helvetica Neue Light"/>
                <a:sym typeface="Helvetica Neue Light"/>
              </a:defRPr>
            </a:lvl4pPr>
            <a:lvl5pPr lvl="4" algn="ctr">
              <a:lnSpc>
                <a:spcPct val="100000"/>
              </a:lnSpc>
              <a:spcBef>
                <a:spcPts val="0"/>
              </a:spcBef>
              <a:spcAft>
                <a:spcPts val="0"/>
              </a:spcAft>
              <a:buClr>
                <a:schemeClr val="dk1"/>
              </a:buClr>
              <a:buSzPts val="1800"/>
              <a:buFont typeface="Helvetica Neue Light"/>
              <a:buNone/>
              <a:defRPr sz="1800">
                <a:solidFill>
                  <a:schemeClr val="dk1"/>
                </a:solidFill>
                <a:latin typeface="Helvetica Neue Light"/>
                <a:ea typeface="Helvetica Neue Light"/>
                <a:cs typeface="Helvetica Neue Light"/>
                <a:sym typeface="Helvetica Neue Light"/>
              </a:defRPr>
            </a:lvl5pPr>
            <a:lvl6pPr lvl="5" algn="ctr">
              <a:lnSpc>
                <a:spcPct val="100000"/>
              </a:lnSpc>
              <a:spcBef>
                <a:spcPts val="0"/>
              </a:spcBef>
              <a:spcAft>
                <a:spcPts val="0"/>
              </a:spcAft>
              <a:buClr>
                <a:schemeClr val="dk1"/>
              </a:buClr>
              <a:buSzPts val="1800"/>
              <a:buFont typeface="Helvetica Neue Light"/>
              <a:buNone/>
              <a:defRPr sz="1800">
                <a:solidFill>
                  <a:schemeClr val="dk1"/>
                </a:solidFill>
                <a:latin typeface="Helvetica Neue Light"/>
                <a:ea typeface="Helvetica Neue Light"/>
                <a:cs typeface="Helvetica Neue Light"/>
                <a:sym typeface="Helvetica Neue Light"/>
              </a:defRPr>
            </a:lvl6pPr>
            <a:lvl7pPr lvl="6" algn="ctr">
              <a:lnSpc>
                <a:spcPct val="100000"/>
              </a:lnSpc>
              <a:spcBef>
                <a:spcPts val="0"/>
              </a:spcBef>
              <a:spcAft>
                <a:spcPts val="0"/>
              </a:spcAft>
              <a:buClr>
                <a:schemeClr val="dk1"/>
              </a:buClr>
              <a:buSzPts val="1800"/>
              <a:buFont typeface="Helvetica Neue Light"/>
              <a:buNone/>
              <a:defRPr sz="1800">
                <a:solidFill>
                  <a:schemeClr val="dk1"/>
                </a:solidFill>
                <a:latin typeface="Helvetica Neue Light"/>
                <a:ea typeface="Helvetica Neue Light"/>
                <a:cs typeface="Helvetica Neue Light"/>
                <a:sym typeface="Helvetica Neue Light"/>
              </a:defRPr>
            </a:lvl7pPr>
            <a:lvl8pPr lvl="7" algn="ctr">
              <a:lnSpc>
                <a:spcPct val="100000"/>
              </a:lnSpc>
              <a:spcBef>
                <a:spcPts val="0"/>
              </a:spcBef>
              <a:spcAft>
                <a:spcPts val="0"/>
              </a:spcAft>
              <a:buClr>
                <a:schemeClr val="dk1"/>
              </a:buClr>
              <a:buSzPts val="1800"/>
              <a:buFont typeface="Helvetica Neue Light"/>
              <a:buNone/>
              <a:defRPr sz="1800">
                <a:solidFill>
                  <a:schemeClr val="dk1"/>
                </a:solidFill>
                <a:latin typeface="Helvetica Neue Light"/>
                <a:ea typeface="Helvetica Neue Light"/>
                <a:cs typeface="Helvetica Neue Light"/>
                <a:sym typeface="Helvetica Neue Light"/>
              </a:defRPr>
            </a:lvl8pPr>
            <a:lvl9pPr lvl="8" algn="ctr">
              <a:lnSpc>
                <a:spcPct val="100000"/>
              </a:lnSpc>
              <a:spcBef>
                <a:spcPts val="0"/>
              </a:spcBef>
              <a:spcAft>
                <a:spcPts val="0"/>
              </a:spcAft>
              <a:buClr>
                <a:schemeClr val="dk1"/>
              </a:buClr>
              <a:buSzPts val="1800"/>
              <a:buFont typeface="Helvetica Neue Light"/>
              <a:buNone/>
              <a:defRPr sz="1800">
                <a:solidFill>
                  <a:schemeClr val="dk1"/>
                </a:solidFill>
                <a:latin typeface="Helvetica Neue Light"/>
                <a:ea typeface="Helvetica Neue Light"/>
                <a:cs typeface="Helvetica Neue Light"/>
                <a:sym typeface="Helvetica Neue Light"/>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slideLayout" Target="../slideLayouts/slideLayout20.xml"/><Relationship Id="rId1" Type="http://schemas.openxmlformats.org/officeDocument/2006/relationships/slideLayout" Target="../slideLayouts/slideLayout19.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slideLayout" Target="../slideLayouts/slideLayout23.xml"/><Relationship Id="rId1" Type="http://schemas.openxmlformats.org/officeDocument/2006/relationships/slideLayout" Target="../slideLayouts/slideLayout22.xml"/><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Shape 96"/>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6" r:id="rId1"/>
    <p:sldLayoutId id="2147483667" r:id="rId2"/>
    <p:sldLayoutId id="2147483668"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Shape 109"/>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9" r:id="rId1"/>
    <p:sldLayoutId id="2147483670" r:id="rId2"/>
    <p:sldLayoutId id="2147483671"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2.xml"/><Relationship Id="rId5" Type="http://schemas.openxmlformats.org/officeDocument/2006/relationships/image" Target="../media/image15.jp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5.png"/><Relationship Id="rId2" Type="http://schemas.openxmlformats.org/officeDocument/2006/relationships/notesSlide" Target="../notesSlides/notesSlide3.xml"/><Relationship Id="rId16" Type="http://schemas.openxmlformats.org/officeDocument/2006/relationships/image" Target="../media/image15.jpg"/><Relationship Id="rId1" Type="http://schemas.openxmlformats.org/officeDocument/2006/relationships/slideLayout" Target="../slideLayouts/slideLayout21.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5" Type="http://schemas.openxmlformats.org/officeDocument/2006/relationships/image" Target="../media/image2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 Id="rId14" Type="http://schemas.openxmlformats.org/officeDocument/2006/relationships/image" Target="../media/image27.png"/></Relationships>
</file>

<file path=ppt/slides/_rels/slide4.xml.rels><?xml version="1.0" encoding="UTF-8" standalone="yes"?>
<Relationships xmlns="http://schemas.openxmlformats.org/package/2006/relationships"><Relationship Id="rId8" Type="http://schemas.openxmlformats.org/officeDocument/2006/relationships/hyperlink" Target="https://apolitical.co/en/courses/effective-prompt-engineering" TargetMode="External"/><Relationship Id="rId13" Type="http://schemas.openxmlformats.org/officeDocument/2006/relationships/image" Target="../media/image33.png"/><Relationship Id="rId18" Type="http://schemas.openxmlformats.org/officeDocument/2006/relationships/image" Target="../media/image15.jpg"/><Relationship Id="rId3" Type="http://schemas.openxmlformats.org/officeDocument/2006/relationships/image" Target="../media/image6.png"/><Relationship Id="rId7" Type="http://schemas.openxmlformats.org/officeDocument/2006/relationships/image" Target="../media/image30.png"/><Relationship Id="rId12" Type="http://schemas.openxmlformats.org/officeDocument/2006/relationships/hyperlink" Target="https://apolitical.co/en/courses/ai-and-the-future-of-healthcare-systems" TargetMode="External"/><Relationship Id="rId17" Type="http://schemas.openxmlformats.org/officeDocument/2006/relationships/image" Target="../media/image35.png"/><Relationship Id="rId2" Type="http://schemas.openxmlformats.org/officeDocument/2006/relationships/notesSlide" Target="../notesSlides/notesSlide4.xml"/><Relationship Id="rId16" Type="http://schemas.openxmlformats.org/officeDocument/2006/relationships/hyperlink" Target="https://apolitical.co/en/courses/smarter-procurement-with-ai/default" TargetMode="External"/><Relationship Id="rId1" Type="http://schemas.openxmlformats.org/officeDocument/2006/relationships/slideLayout" Target="../slideLayouts/slideLayout19.xml"/><Relationship Id="rId6" Type="http://schemas.openxmlformats.org/officeDocument/2006/relationships/hyperlink" Target="https://apolitical.co/en/courses/ai-and-climate-trade-offs-and-transformation/default" TargetMode="External"/><Relationship Id="rId11" Type="http://schemas.openxmlformats.org/officeDocument/2006/relationships/image" Target="../media/image32.png"/><Relationship Id="rId5" Type="http://schemas.openxmlformats.org/officeDocument/2006/relationships/image" Target="../media/image29.png"/><Relationship Id="rId15" Type="http://schemas.openxmlformats.org/officeDocument/2006/relationships/image" Target="../media/image34.png"/><Relationship Id="rId10" Type="http://schemas.openxmlformats.org/officeDocument/2006/relationships/hyperlink" Target="https://apolitical.co/en/courses/ai-fundamentals-for-public-servants/default" TargetMode="External"/><Relationship Id="rId4" Type="http://schemas.openxmlformats.org/officeDocument/2006/relationships/hyperlink" Target="https://apolitical.co/en/courses/understand-how-ai-impacts-you-and-your-government/default" TargetMode="External"/><Relationship Id="rId9" Type="http://schemas.openxmlformats.org/officeDocument/2006/relationships/image" Target="../media/image31.png"/><Relationship Id="rId14" Type="http://schemas.openxmlformats.org/officeDocument/2006/relationships/hyperlink" Target="https://apolitical.co/en/courses/ai-leadership-in-government-building-trust-skills-and-an-innovative-culture"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15.jp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2.xml"/><Relationship Id="rId5" Type="http://schemas.openxmlformats.org/officeDocument/2006/relationships/image" Target="../media/image15.jp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71717"/>
        </a:solidFill>
        <a:effectLst/>
      </p:bgPr>
    </p:bg>
    <p:spTree>
      <p:nvGrpSpPr>
        <p:cNvPr id="1" name="Shape 129"/>
        <p:cNvGrpSpPr/>
        <p:nvPr/>
      </p:nvGrpSpPr>
      <p:grpSpPr>
        <a:xfrm>
          <a:off x="0" y="0"/>
          <a:ext cx="0" cy="0"/>
          <a:chOff x="0" y="0"/>
          <a:chExt cx="0" cy="0"/>
        </a:xfrm>
      </p:grpSpPr>
      <p:sp>
        <p:nvSpPr>
          <p:cNvPr id="130" name="Google Shape;130;p28"/>
          <p:cNvSpPr/>
          <p:nvPr/>
        </p:nvSpPr>
        <p:spPr>
          <a:xfrm>
            <a:off x="395300" y="3240150"/>
            <a:ext cx="4252200" cy="1144814"/>
          </a:xfrm>
          <a:prstGeom prst="rect">
            <a:avLst/>
          </a:prstGeom>
          <a:noFill/>
          <a:ln>
            <a:noFill/>
          </a:ln>
        </p:spPr>
        <p:txBody>
          <a:bodyPr spcFirstLastPara="1" wrap="square" lIns="0" tIns="0" rIns="0" bIns="0" anchor="b" anchorCtr="0">
            <a:noAutofit/>
          </a:bodyPr>
          <a:lstStyle/>
          <a:p>
            <a:pPr marL="0" marR="0" lvl="0" indent="0" algn="ctr" rtl="0">
              <a:lnSpc>
                <a:spcPct val="80000"/>
              </a:lnSpc>
              <a:spcBef>
                <a:spcPts val="0"/>
              </a:spcBef>
              <a:spcAft>
                <a:spcPts val="0"/>
              </a:spcAft>
              <a:buClr>
                <a:srgbClr val="FFFFFF"/>
              </a:buClr>
              <a:buSzPts val="4500"/>
              <a:buFont typeface="Helvetica Neue Light"/>
              <a:buNone/>
            </a:pPr>
            <a:r>
              <a:rPr lang="en" sz="3600" i="0" u="none" strike="noStrike" cap="none" dirty="0">
                <a:solidFill>
                  <a:srgbClr val="FFFFFF"/>
                </a:solidFill>
                <a:latin typeface="Helvetica Neue Light"/>
                <a:ea typeface="Helvetica Neue Light"/>
                <a:cs typeface="Helvetica Neue Light"/>
                <a:sym typeface="Helvetica Neue Light"/>
              </a:rPr>
              <a:t>T</a:t>
            </a:r>
            <a:r>
              <a:rPr lang="en" sz="3600" dirty="0">
                <a:solidFill>
                  <a:srgbClr val="FFFFFF"/>
                </a:solidFill>
                <a:latin typeface="Helvetica Neue Light"/>
                <a:ea typeface="Helvetica Neue Light"/>
                <a:cs typeface="Helvetica Neue Light"/>
                <a:sym typeface="Helvetica Neue Light"/>
              </a:rPr>
              <a:t>he Government AI Campus</a:t>
            </a:r>
            <a:endParaRPr sz="3600" i="0" u="none" strike="noStrike" cap="none" dirty="0">
              <a:solidFill>
                <a:srgbClr val="776BE0"/>
              </a:solidFill>
              <a:latin typeface="Helvetica Neue Light"/>
              <a:ea typeface="Helvetica Neue Light"/>
              <a:cs typeface="Helvetica Neue Light"/>
              <a:sym typeface="Helvetica Neue Light"/>
            </a:endParaRPr>
          </a:p>
        </p:txBody>
      </p:sp>
      <p:pic>
        <p:nvPicPr>
          <p:cNvPr id="131" name="Google Shape;131;p28" descr=" "/>
          <p:cNvPicPr preferRelativeResize="0"/>
          <p:nvPr/>
        </p:nvPicPr>
        <p:blipFill rotWithShape="1">
          <a:blip r:embed="rId3">
            <a:alphaModFix/>
          </a:blip>
          <a:srcRect/>
          <a:stretch/>
        </p:blipFill>
        <p:spPr>
          <a:xfrm>
            <a:off x="5495930" y="266700"/>
            <a:ext cx="3648079" cy="4876196"/>
          </a:xfrm>
          <a:prstGeom prst="rect">
            <a:avLst/>
          </a:prstGeom>
          <a:noFill/>
          <a:ln>
            <a:noFill/>
          </a:ln>
        </p:spPr>
      </p:pic>
      <p:pic>
        <p:nvPicPr>
          <p:cNvPr id="132" name="Google Shape;132;p28"/>
          <p:cNvPicPr preferRelativeResize="0"/>
          <p:nvPr/>
        </p:nvPicPr>
        <p:blipFill rotWithShape="1">
          <a:blip r:embed="rId4">
            <a:alphaModFix/>
          </a:blip>
          <a:srcRect l="60" r="60"/>
          <a:stretch/>
        </p:blipFill>
        <p:spPr>
          <a:xfrm>
            <a:off x="380988" y="385775"/>
            <a:ext cx="1624235" cy="333334"/>
          </a:xfrm>
          <a:prstGeom prst="rect">
            <a:avLst/>
          </a:prstGeom>
          <a:noFill/>
          <a:ln>
            <a:noFill/>
          </a:ln>
        </p:spPr>
      </p:pic>
      <p:sp>
        <p:nvSpPr>
          <p:cNvPr id="133" name="Google Shape;133;p28"/>
          <p:cNvSpPr/>
          <p:nvPr/>
        </p:nvSpPr>
        <p:spPr>
          <a:xfrm>
            <a:off x="261371" y="1028863"/>
            <a:ext cx="2259900" cy="2364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Clr>
                <a:srgbClr val="FFFFFF"/>
              </a:buClr>
              <a:buSzPts val="1200"/>
              <a:buFont typeface="Helvetica Neue Light"/>
              <a:buNone/>
            </a:pPr>
            <a:endParaRPr sz="1200">
              <a:solidFill>
                <a:srgbClr val="FFFFFF"/>
              </a:solidFill>
              <a:latin typeface="Helvetica Neue Light"/>
              <a:ea typeface="Helvetica Neue Light"/>
              <a:cs typeface="Helvetica Neue Light"/>
              <a:sym typeface="Helvetica Neue Light"/>
            </a:endParaRPr>
          </a:p>
          <a:p>
            <a:pPr marL="0" marR="0" lvl="0" indent="0" algn="l" rtl="0">
              <a:spcBef>
                <a:spcPts val="0"/>
              </a:spcBef>
              <a:spcAft>
                <a:spcPts val="0"/>
              </a:spcAft>
              <a:buClr>
                <a:srgbClr val="FFFFFF"/>
              </a:buClr>
              <a:buSzPts val="1200"/>
              <a:buFont typeface="Helvetica Neue Light"/>
              <a:buNone/>
            </a:pPr>
            <a:endParaRPr sz="1200">
              <a:solidFill>
                <a:srgbClr val="FFFFFF"/>
              </a:solidFill>
              <a:latin typeface="Helvetica Neue Light"/>
              <a:ea typeface="Helvetica Neue Light"/>
              <a:cs typeface="Helvetica Neue Light"/>
              <a:sym typeface="Helvetica Neue Light"/>
            </a:endParaRPr>
          </a:p>
          <a:p>
            <a:pPr marL="0" marR="0" lvl="0" indent="0" algn="l" rtl="0">
              <a:spcBef>
                <a:spcPts val="0"/>
              </a:spcBef>
              <a:spcAft>
                <a:spcPts val="0"/>
              </a:spcAft>
              <a:buClr>
                <a:srgbClr val="FFFFFF"/>
              </a:buClr>
              <a:buSzPts val="1200"/>
              <a:buFont typeface="Helvetica Neue Light"/>
              <a:buNone/>
            </a:pPr>
            <a:r>
              <a:rPr lang="en" sz="1200">
                <a:solidFill>
                  <a:srgbClr val="FFFFFF"/>
                </a:solidFill>
                <a:latin typeface="Helvetica Neue Light"/>
                <a:ea typeface="Helvetica Neue Light"/>
                <a:cs typeface="Helvetica Neue Light"/>
                <a:sym typeface="Helvetica Neue Light"/>
              </a:rPr>
              <a:t>Founding funders</a:t>
            </a:r>
            <a:endParaRPr sz="1200" b="0" i="0" u="none" strike="noStrike" cap="none">
              <a:solidFill>
                <a:schemeClr val="dk1"/>
              </a:solidFill>
              <a:latin typeface="Calibri"/>
              <a:ea typeface="Calibri"/>
              <a:cs typeface="Calibri"/>
              <a:sym typeface="Calibri"/>
            </a:endParaRPr>
          </a:p>
        </p:txBody>
      </p:sp>
      <p:pic>
        <p:nvPicPr>
          <p:cNvPr id="134" name="Google Shape;134;p28"/>
          <p:cNvPicPr preferRelativeResize="0"/>
          <p:nvPr/>
        </p:nvPicPr>
        <p:blipFill>
          <a:blip r:embed="rId5">
            <a:alphaModFix/>
          </a:blip>
          <a:stretch>
            <a:fillRect/>
          </a:stretch>
        </p:blipFill>
        <p:spPr>
          <a:xfrm>
            <a:off x="1828316" y="1349414"/>
            <a:ext cx="1091509" cy="402762"/>
          </a:xfrm>
          <a:prstGeom prst="rect">
            <a:avLst/>
          </a:prstGeom>
          <a:noFill/>
          <a:ln>
            <a:noFill/>
          </a:ln>
        </p:spPr>
      </p:pic>
      <p:pic>
        <p:nvPicPr>
          <p:cNvPr id="135" name="Google Shape;135;p28"/>
          <p:cNvPicPr preferRelativeResize="0"/>
          <p:nvPr/>
        </p:nvPicPr>
        <p:blipFill>
          <a:blip r:embed="rId6">
            <a:alphaModFix/>
          </a:blip>
          <a:stretch>
            <a:fillRect/>
          </a:stretch>
        </p:blipFill>
        <p:spPr>
          <a:xfrm>
            <a:off x="298781" y="1421551"/>
            <a:ext cx="1215019" cy="258509"/>
          </a:xfrm>
          <a:prstGeom prst="rect">
            <a:avLst/>
          </a:prstGeom>
          <a:noFill/>
          <a:ln>
            <a:noFill/>
          </a:ln>
        </p:spPr>
      </p:pic>
      <p:pic>
        <p:nvPicPr>
          <p:cNvPr id="136" name="Google Shape;136;p28"/>
          <p:cNvPicPr preferRelativeResize="0"/>
          <p:nvPr/>
        </p:nvPicPr>
        <p:blipFill>
          <a:blip r:embed="rId7">
            <a:alphaModFix/>
          </a:blip>
          <a:stretch>
            <a:fillRect/>
          </a:stretch>
        </p:blipFill>
        <p:spPr>
          <a:xfrm>
            <a:off x="3079625" y="385775"/>
            <a:ext cx="1958349" cy="333325"/>
          </a:xfrm>
          <a:prstGeom prst="rect">
            <a:avLst/>
          </a:prstGeom>
          <a:noFill/>
          <a:ln>
            <a:noFill/>
          </a:ln>
        </p:spPr>
      </p:pic>
      <p:sp>
        <p:nvSpPr>
          <p:cNvPr id="137" name="Google Shape;137;p28"/>
          <p:cNvSpPr txBox="1"/>
          <p:nvPr/>
        </p:nvSpPr>
        <p:spPr>
          <a:xfrm>
            <a:off x="182300" y="1903350"/>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chemeClr val="lt1"/>
                </a:solidFill>
                <a:latin typeface="Helvetica Neue Light"/>
                <a:ea typeface="Helvetica Neue Light"/>
                <a:cs typeface="Helvetica Neue Light"/>
                <a:sym typeface="Helvetica Neue Light"/>
              </a:rPr>
              <a:t> Delivered with </a:t>
            </a:r>
            <a:endParaRPr sz="1200">
              <a:solidFill>
                <a:schemeClr val="lt1"/>
              </a:solidFill>
              <a:latin typeface="Helvetica Neue Light"/>
              <a:ea typeface="Helvetica Neue Light"/>
              <a:cs typeface="Helvetica Neue Light"/>
              <a:sym typeface="Helvetica Neue Light"/>
            </a:endParaRPr>
          </a:p>
          <a:p>
            <a:pPr marL="0" lvl="0" indent="0" algn="l" rtl="0">
              <a:spcBef>
                <a:spcPts val="0"/>
              </a:spcBef>
              <a:spcAft>
                <a:spcPts val="0"/>
              </a:spcAft>
              <a:buNone/>
            </a:pPr>
            <a:endParaRPr sz="1200">
              <a:solidFill>
                <a:schemeClr val="lt1"/>
              </a:solidFill>
              <a:latin typeface="Helvetica Neue Light"/>
              <a:ea typeface="Helvetica Neue Light"/>
              <a:cs typeface="Helvetica Neue Light"/>
              <a:sym typeface="Helvetica Neue Light"/>
            </a:endParaRPr>
          </a:p>
        </p:txBody>
      </p:sp>
      <p:pic>
        <p:nvPicPr>
          <p:cNvPr id="138" name="Google Shape;138;p28"/>
          <p:cNvPicPr preferRelativeResize="0"/>
          <p:nvPr/>
        </p:nvPicPr>
        <p:blipFill>
          <a:blip r:embed="rId8">
            <a:alphaModFix/>
          </a:blip>
          <a:stretch>
            <a:fillRect/>
          </a:stretch>
        </p:blipFill>
        <p:spPr>
          <a:xfrm>
            <a:off x="261375" y="2211375"/>
            <a:ext cx="1681775" cy="7207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3"/>
        <p:cNvGrpSpPr/>
        <p:nvPr/>
      </p:nvGrpSpPr>
      <p:grpSpPr>
        <a:xfrm>
          <a:off x="0" y="0"/>
          <a:ext cx="0" cy="0"/>
          <a:chOff x="0" y="0"/>
          <a:chExt cx="0" cy="0"/>
        </a:xfrm>
      </p:grpSpPr>
      <p:sp>
        <p:nvSpPr>
          <p:cNvPr id="144" name="Google Shape;144;p29"/>
          <p:cNvSpPr/>
          <p:nvPr/>
        </p:nvSpPr>
        <p:spPr>
          <a:xfrm rot="5400000">
            <a:off x="8267551" y="4307097"/>
            <a:ext cx="1332000" cy="146100"/>
          </a:xfrm>
          <a:prstGeom prst="rect">
            <a:avLst/>
          </a:prstGeom>
          <a:noFill/>
          <a:ln>
            <a:noFill/>
          </a:ln>
        </p:spPr>
        <p:txBody>
          <a:bodyPr spcFirstLastPara="1" wrap="square" lIns="0" tIns="0" rIns="0" bIns="0" anchor="t" anchorCtr="0">
            <a:noAutofit/>
          </a:bodyPr>
          <a:lstStyle/>
          <a:p>
            <a:pPr marL="0" marR="0" lvl="0" indent="0" algn="r" rtl="0">
              <a:spcBef>
                <a:spcPts val="0"/>
              </a:spcBef>
              <a:spcAft>
                <a:spcPts val="0"/>
              </a:spcAft>
              <a:buClr>
                <a:srgbClr val="171717"/>
              </a:buClr>
              <a:buSzPts val="700"/>
              <a:buFont typeface="Helvetica Neue Light"/>
              <a:buNone/>
            </a:pPr>
            <a:r>
              <a:rPr lang="en" sz="700" b="0" i="0" u="none" strike="noStrike" cap="none">
                <a:solidFill>
                  <a:srgbClr val="171717"/>
                </a:solidFill>
                <a:latin typeface="Helvetica Neue Light"/>
                <a:ea typeface="Helvetica Neue Light"/>
                <a:cs typeface="Helvetica Neue Light"/>
                <a:sym typeface="Helvetica Neue Light"/>
              </a:rPr>
              <a:t>PRIVATE AND CONFIDENTIAL</a:t>
            </a:r>
            <a:endParaRPr sz="700" b="0" i="0" u="none" strike="noStrike" cap="none">
              <a:solidFill>
                <a:schemeClr val="dk1"/>
              </a:solidFill>
              <a:latin typeface="Calibri"/>
              <a:ea typeface="Calibri"/>
              <a:cs typeface="Calibri"/>
              <a:sym typeface="Calibri"/>
            </a:endParaRPr>
          </a:p>
        </p:txBody>
      </p:sp>
      <p:sp>
        <p:nvSpPr>
          <p:cNvPr id="145" name="Google Shape;145;p29"/>
          <p:cNvSpPr/>
          <p:nvPr/>
        </p:nvSpPr>
        <p:spPr>
          <a:xfrm>
            <a:off x="923300" y="2743625"/>
            <a:ext cx="4011000" cy="4764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171717"/>
              </a:buClr>
              <a:buSzPts val="1300"/>
              <a:buFont typeface="Helvetica Neue"/>
              <a:buNone/>
            </a:pPr>
            <a:r>
              <a:rPr lang="en" sz="1300" b="1">
                <a:solidFill>
                  <a:srgbClr val="171717"/>
                </a:solidFill>
                <a:latin typeface="Helvetica Neue"/>
                <a:ea typeface="Helvetica Neue"/>
                <a:cs typeface="Helvetica Neue"/>
                <a:sym typeface="Helvetica Neue"/>
              </a:rPr>
              <a:t>AI Policy, Research and Capacity Development</a:t>
            </a:r>
            <a:endParaRPr sz="1300" b="0" i="0" u="none" strike="noStrike" cap="none">
              <a:solidFill>
                <a:schemeClr val="dk1"/>
              </a:solidFill>
              <a:latin typeface="Calibri"/>
              <a:ea typeface="Calibri"/>
              <a:cs typeface="Calibri"/>
              <a:sym typeface="Calibri"/>
            </a:endParaRPr>
          </a:p>
        </p:txBody>
      </p:sp>
      <p:sp>
        <p:nvSpPr>
          <p:cNvPr id="146" name="Google Shape;146;p29"/>
          <p:cNvSpPr/>
          <p:nvPr/>
        </p:nvSpPr>
        <p:spPr>
          <a:xfrm>
            <a:off x="3381378" y="2512850"/>
            <a:ext cx="2238300" cy="1086000"/>
          </a:xfrm>
          <a:prstGeom prst="rect">
            <a:avLst/>
          </a:prstGeom>
          <a:noFill/>
          <a:ln>
            <a:noFill/>
          </a:ln>
        </p:spPr>
        <p:txBody>
          <a:bodyPr spcFirstLastPara="1" wrap="square" lIns="34275" tIns="34275" rIns="34275" bIns="34275" anchor="ctr" anchorCtr="0">
            <a:noAutofit/>
          </a:bodyPr>
          <a:lstStyle/>
          <a:p>
            <a:pPr marL="0" lvl="0" indent="0" algn="l" rtl="0">
              <a:spcBef>
                <a:spcPts val="0"/>
              </a:spcBef>
              <a:spcAft>
                <a:spcPts val="0"/>
              </a:spcAft>
              <a:buNone/>
            </a:pPr>
            <a:endParaRPr/>
          </a:p>
        </p:txBody>
      </p:sp>
      <p:sp>
        <p:nvSpPr>
          <p:cNvPr id="147" name="Google Shape;147;p29"/>
          <p:cNvSpPr/>
          <p:nvPr/>
        </p:nvSpPr>
        <p:spPr>
          <a:xfrm>
            <a:off x="6381756" y="2886075"/>
            <a:ext cx="2238300" cy="1086000"/>
          </a:xfrm>
          <a:prstGeom prst="rect">
            <a:avLst/>
          </a:prstGeom>
          <a:noFill/>
          <a:ln>
            <a:noFill/>
          </a:ln>
        </p:spPr>
        <p:txBody>
          <a:bodyPr spcFirstLastPara="1" wrap="square" lIns="34275" tIns="34275" rIns="34275" bIns="34275" anchor="ctr" anchorCtr="0">
            <a:noAutofit/>
          </a:bodyPr>
          <a:lstStyle/>
          <a:p>
            <a:pPr marL="0" lvl="0" indent="0" algn="l" rtl="0">
              <a:spcBef>
                <a:spcPts val="0"/>
              </a:spcBef>
              <a:spcAft>
                <a:spcPts val="0"/>
              </a:spcAft>
              <a:buNone/>
            </a:pPr>
            <a:endParaRPr/>
          </a:p>
        </p:txBody>
      </p:sp>
      <p:sp>
        <p:nvSpPr>
          <p:cNvPr id="148" name="Google Shape;148;p29"/>
          <p:cNvSpPr/>
          <p:nvPr/>
        </p:nvSpPr>
        <p:spPr>
          <a:xfrm>
            <a:off x="381000" y="604843"/>
            <a:ext cx="7786800" cy="359700"/>
          </a:xfrm>
          <a:prstGeom prst="rect">
            <a:avLst/>
          </a:prstGeom>
          <a:noFill/>
          <a:ln>
            <a:noFill/>
          </a:ln>
        </p:spPr>
        <p:txBody>
          <a:bodyPr spcFirstLastPara="1" wrap="square" lIns="34275" tIns="34275" rIns="34275" bIns="34275" anchor="ctr" anchorCtr="0">
            <a:noAutofit/>
          </a:bodyPr>
          <a:lstStyle/>
          <a:p>
            <a:pPr marL="0" lvl="0" indent="0" algn="l" rtl="0">
              <a:spcBef>
                <a:spcPts val="0"/>
              </a:spcBef>
              <a:spcAft>
                <a:spcPts val="0"/>
              </a:spcAft>
              <a:buNone/>
            </a:pPr>
            <a:endParaRPr/>
          </a:p>
        </p:txBody>
      </p:sp>
      <p:sp>
        <p:nvSpPr>
          <p:cNvPr id="149" name="Google Shape;149;p29"/>
          <p:cNvSpPr/>
          <p:nvPr/>
        </p:nvSpPr>
        <p:spPr>
          <a:xfrm>
            <a:off x="381000" y="471488"/>
            <a:ext cx="7920000" cy="5334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171717"/>
              </a:buClr>
              <a:buSzPts val="3100"/>
              <a:buFont typeface="Helvetica Neue"/>
              <a:buNone/>
            </a:pPr>
            <a:endParaRPr sz="2400">
              <a:solidFill>
                <a:srgbClr val="171717"/>
              </a:solidFill>
              <a:latin typeface="Helvetica Neue Light"/>
              <a:ea typeface="Helvetica Neue Light"/>
              <a:cs typeface="Helvetica Neue Light"/>
              <a:sym typeface="Helvetica Neue Light"/>
            </a:endParaRPr>
          </a:p>
          <a:p>
            <a:pPr marL="0" lvl="0" indent="0" algn="l" rtl="0">
              <a:spcBef>
                <a:spcPts val="0"/>
              </a:spcBef>
              <a:spcAft>
                <a:spcPts val="0"/>
              </a:spcAft>
              <a:buClr>
                <a:srgbClr val="171717"/>
              </a:buClr>
              <a:buSzPts val="3100"/>
              <a:buFont typeface="Helvetica Neue"/>
              <a:buNone/>
            </a:pPr>
            <a:endParaRPr sz="2400">
              <a:solidFill>
                <a:srgbClr val="171717"/>
              </a:solidFill>
              <a:latin typeface="Helvetica Neue Light"/>
              <a:ea typeface="Helvetica Neue Light"/>
              <a:cs typeface="Helvetica Neue Light"/>
              <a:sym typeface="Helvetica Neue Light"/>
            </a:endParaRPr>
          </a:p>
          <a:p>
            <a:pPr marL="0" lvl="0" indent="0" algn="l" rtl="0">
              <a:spcBef>
                <a:spcPts val="0"/>
              </a:spcBef>
              <a:spcAft>
                <a:spcPts val="0"/>
              </a:spcAft>
              <a:buClr>
                <a:srgbClr val="171717"/>
              </a:buClr>
              <a:buSzPts val="3100"/>
              <a:buFont typeface="Helvetica Neue"/>
              <a:buNone/>
            </a:pPr>
            <a:r>
              <a:rPr lang="en" sz="2400">
                <a:solidFill>
                  <a:srgbClr val="171717"/>
                </a:solidFill>
                <a:latin typeface="Helvetica Neue Light"/>
                <a:ea typeface="Helvetica Neue Light"/>
                <a:cs typeface="Helvetica Neue Light"/>
                <a:sym typeface="Helvetica Neue Light"/>
              </a:rPr>
              <a:t>The National AI Capacity Development Workstream is being implemented as part of the MoU between the </a:t>
            </a:r>
            <a:r>
              <a:rPr lang="en" sz="2400" b="1">
                <a:solidFill>
                  <a:srgbClr val="171717"/>
                </a:solidFill>
                <a:latin typeface="Helvetica Neue"/>
                <a:ea typeface="Helvetica Neue"/>
                <a:cs typeface="Helvetica Neue"/>
                <a:sym typeface="Helvetica Neue"/>
              </a:rPr>
              <a:t>Economic Commission for Africa (ECA) and Google</a:t>
            </a:r>
            <a:r>
              <a:rPr lang="en" sz="2400">
                <a:solidFill>
                  <a:srgbClr val="171717"/>
                </a:solidFill>
                <a:latin typeface="Helvetica Neue Light"/>
                <a:ea typeface="Helvetica Neue Light"/>
                <a:cs typeface="Helvetica Neue Light"/>
                <a:sym typeface="Helvetica Neue Light"/>
              </a:rPr>
              <a:t>, focussing on:</a:t>
            </a:r>
            <a:endParaRPr sz="2400" i="0" u="none" strike="noStrike" cap="none">
              <a:solidFill>
                <a:schemeClr val="dk1"/>
              </a:solidFill>
              <a:latin typeface="Helvetica Neue Light"/>
              <a:ea typeface="Helvetica Neue Light"/>
              <a:cs typeface="Helvetica Neue Light"/>
              <a:sym typeface="Helvetica Neue Light"/>
            </a:endParaRPr>
          </a:p>
        </p:txBody>
      </p:sp>
      <p:sp>
        <p:nvSpPr>
          <p:cNvPr id="150" name="Google Shape;150;p29"/>
          <p:cNvSpPr/>
          <p:nvPr/>
        </p:nvSpPr>
        <p:spPr>
          <a:xfrm>
            <a:off x="343625" y="644743"/>
            <a:ext cx="3450900" cy="2799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504D66"/>
              </a:buClr>
              <a:buSzPts val="1900"/>
              <a:buFont typeface="Helvetica Neue"/>
              <a:buNone/>
            </a:pPr>
            <a:r>
              <a:rPr lang="en" sz="1000">
                <a:solidFill>
                  <a:srgbClr val="504D66"/>
                </a:solidFill>
                <a:highlight>
                  <a:srgbClr val="E2DEFF"/>
                </a:highlight>
                <a:latin typeface="Helvetica Neue Light"/>
                <a:ea typeface="Helvetica Neue Light"/>
                <a:cs typeface="Helvetica Neue Light"/>
                <a:sym typeface="Helvetica Neue Light"/>
              </a:rPr>
              <a:t>OVERVIEW</a:t>
            </a:r>
            <a:endParaRPr sz="1000" i="0" u="none" strike="noStrike" cap="none">
              <a:solidFill>
                <a:srgbClr val="000000"/>
              </a:solidFill>
              <a:highlight>
                <a:srgbClr val="E2DEFF"/>
              </a:highlight>
              <a:latin typeface="Helvetica Neue Light"/>
              <a:ea typeface="Helvetica Neue Light"/>
              <a:cs typeface="Helvetica Neue Light"/>
              <a:sym typeface="Helvetica Neue Light"/>
            </a:endParaRPr>
          </a:p>
        </p:txBody>
      </p:sp>
      <p:pic>
        <p:nvPicPr>
          <p:cNvPr id="151" name="Google Shape;151;p29"/>
          <p:cNvPicPr preferRelativeResize="0"/>
          <p:nvPr/>
        </p:nvPicPr>
        <p:blipFill>
          <a:blip r:embed="rId3">
            <a:alphaModFix/>
          </a:blip>
          <a:stretch>
            <a:fillRect/>
          </a:stretch>
        </p:blipFill>
        <p:spPr>
          <a:xfrm>
            <a:off x="8610596" y="266700"/>
            <a:ext cx="304800" cy="304800"/>
          </a:xfrm>
          <a:prstGeom prst="rect">
            <a:avLst/>
          </a:prstGeom>
          <a:noFill/>
          <a:ln>
            <a:noFill/>
          </a:ln>
        </p:spPr>
      </p:pic>
      <p:grpSp>
        <p:nvGrpSpPr>
          <p:cNvPr id="152" name="Google Shape;152;p29"/>
          <p:cNvGrpSpPr/>
          <p:nvPr/>
        </p:nvGrpSpPr>
        <p:grpSpPr>
          <a:xfrm>
            <a:off x="291291" y="2743620"/>
            <a:ext cx="368561" cy="359863"/>
            <a:chOff x="5257800" y="2223950"/>
            <a:chExt cx="406800" cy="397200"/>
          </a:xfrm>
        </p:grpSpPr>
        <p:sp>
          <p:nvSpPr>
            <p:cNvPr id="153" name="Google Shape;153;p29"/>
            <p:cNvSpPr/>
            <p:nvPr/>
          </p:nvSpPr>
          <p:spPr>
            <a:xfrm>
              <a:off x="5257800" y="2223950"/>
              <a:ext cx="406800" cy="397200"/>
            </a:xfrm>
            <a:prstGeom prst="roundRect">
              <a:avLst>
                <a:gd name="adj" fmla="val 50000"/>
              </a:avLst>
            </a:prstGeom>
            <a:solidFill>
              <a:schemeClr val="lt1"/>
            </a:solidFill>
            <a:ln w="9525" cap="flat" cmpd="sng">
              <a:solidFill>
                <a:schemeClr val="dk2"/>
              </a:solidFill>
              <a:prstDash val="dot"/>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54" name="Google Shape;154;p29"/>
            <p:cNvPicPr preferRelativeResize="0"/>
            <p:nvPr/>
          </p:nvPicPr>
          <p:blipFill>
            <a:blip r:embed="rId4">
              <a:alphaModFix/>
            </a:blip>
            <a:stretch>
              <a:fillRect/>
            </a:stretch>
          </p:blipFill>
          <p:spPr>
            <a:xfrm>
              <a:off x="5398413" y="2359763"/>
              <a:ext cx="125575" cy="125575"/>
            </a:xfrm>
            <a:prstGeom prst="rect">
              <a:avLst/>
            </a:prstGeom>
            <a:noFill/>
            <a:ln>
              <a:noFill/>
            </a:ln>
          </p:spPr>
        </p:pic>
      </p:grpSp>
      <p:sp>
        <p:nvSpPr>
          <p:cNvPr id="155" name="Google Shape;155;p29"/>
          <p:cNvSpPr/>
          <p:nvPr/>
        </p:nvSpPr>
        <p:spPr>
          <a:xfrm>
            <a:off x="923299" y="3304650"/>
            <a:ext cx="5608800" cy="476400"/>
          </a:xfrm>
          <a:prstGeom prst="rect">
            <a:avLst/>
          </a:prstGeom>
          <a:noFill/>
          <a:ln>
            <a:noFill/>
          </a:ln>
        </p:spPr>
        <p:txBody>
          <a:bodyPr spcFirstLastPara="1" wrap="square" lIns="0" tIns="0" rIns="0" bIns="0" anchor="t" anchorCtr="0">
            <a:noAutofit/>
          </a:bodyPr>
          <a:lstStyle/>
          <a:p>
            <a:pPr marL="0" lvl="0" indent="0" algn="just" rtl="0">
              <a:lnSpc>
                <a:spcPct val="115000"/>
              </a:lnSpc>
              <a:spcBef>
                <a:spcPts val="1400"/>
              </a:spcBef>
              <a:spcAft>
                <a:spcPts val="1400"/>
              </a:spcAft>
              <a:buNone/>
            </a:pPr>
            <a:r>
              <a:rPr lang="en" sz="1300" b="1">
                <a:solidFill>
                  <a:schemeClr val="dk1"/>
                </a:solidFill>
                <a:latin typeface="Helvetica Neue"/>
                <a:ea typeface="Helvetica Neue"/>
                <a:cs typeface="Helvetica Neue"/>
                <a:sym typeface="Helvetica Neue"/>
              </a:rPr>
              <a:t>In 2026, the partners engaged Apolitical, the world’s largest online network of public servants, with a mission to make governments smarter.</a:t>
            </a:r>
            <a:endParaRPr sz="1300" b="1">
              <a:solidFill>
                <a:srgbClr val="171717"/>
              </a:solidFill>
              <a:latin typeface="Helvetica Neue"/>
              <a:ea typeface="Helvetica Neue"/>
              <a:cs typeface="Helvetica Neue"/>
              <a:sym typeface="Helvetica Neue"/>
            </a:endParaRPr>
          </a:p>
        </p:txBody>
      </p:sp>
      <p:sp>
        <p:nvSpPr>
          <p:cNvPr id="156" name="Google Shape;156;p29"/>
          <p:cNvSpPr/>
          <p:nvPr/>
        </p:nvSpPr>
        <p:spPr>
          <a:xfrm>
            <a:off x="923299" y="3941825"/>
            <a:ext cx="5608800" cy="476400"/>
          </a:xfrm>
          <a:prstGeom prst="rect">
            <a:avLst/>
          </a:prstGeom>
          <a:noFill/>
          <a:ln>
            <a:noFill/>
          </a:ln>
        </p:spPr>
        <p:txBody>
          <a:bodyPr spcFirstLastPara="1" wrap="square" lIns="0" tIns="0" rIns="0" bIns="0" anchor="t" anchorCtr="0">
            <a:noAutofit/>
          </a:bodyPr>
          <a:lstStyle/>
          <a:p>
            <a:pPr marL="0" lvl="0" indent="0" algn="just" rtl="0">
              <a:lnSpc>
                <a:spcPct val="115000"/>
              </a:lnSpc>
              <a:spcBef>
                <a:spcPts val="1400"/>
              </a:spcBef>
              <a:spcAft>
                <a:spcPts val="1400"/>
              </a:spcAft>
              <a:buNone/>
            </a:pPr>
            <a:endParaRPr sz="1300" b="1">
              <a:solidFill>
                <a:srgbClr val="171717"/>
              </a:solidFill>
              <a:latin typeface="Helvetica Neue"/>
              <a:ea typeface="Helvetica Neue"/>
              <a:cs typeface="Helvetica Neue"/>
              <a:sym typeface="Helvetica Neue"/>
            </a:endParaRPr>
          </a:p>
        </p:txBody>
      </p:sp>
      <p:grpSp>
        <p:nvGrpSpPr>
          <p:cNvPr id="157" name="Google Shape;157;p29"/>
          <p:cNvGrpSpPr/>
          <p:nvPr/>
        </p:nvGrpSpPr>
        <p:grpSpPr>
          <a:xfrm>
            <a:off x="291291" y="3362920"/>
            <a:ext cx="368561" cy="359863"/>
            <a:chOff x="5257800" y="2103117"/>
            <a:chExt cx="406800" cy="397200"/>
          </a:xfrm>
        </p:grpSpPr>
        <p:sp>
          <p:nvSpPr>
            <p:cNvPr id="158" name="Google Shape;158;p29"/>
            <p:cNvSpPr/>
            <p:nvPr/>
          </p:nvSpPr>
          <p:spPr>
            <a:xfrm>
              <a:off x="5257800" y="2103117"/>
              <a:ext cx="406800" cy="397200"/>
            </a:xfrm>
            <a:prstGeom prst="roundRect">
              <a:avLst>
                <a:gd name="adj" fmla="val 50000"/>
              </a:avLst>
            </a:prstGeom>
            <a:solidFill>
              <a:schemeClr val="lt1"/>
            </a:solidFill>
            <a:ln w="9525" cap="flat" cmpd="sng">
              <a:solidFill>
                <a:schemeClr val="dk2"/>
              </a:solidFill>
              <a:prstDash val="dot"/>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59" name="Google Shape;159;p29"/>
            <p:cNvPicPr preferRelativeResize="0"/>
            <p:nvPr/>
          </p:nvPicPr>
          <p:blipFill>
            <a:blip r:embed="rId4">
              <a:alphaModFix/>
            </a:blip>
            <a:stretch>
              <a:fillRect/>
            </a:stretch>
          </p:blipFill>
          <p:spPr>
            <a:xfrm>
              <a:off x="5356829" y="2238929"/>
              <a:ext cx="125575" cy="125575"/>
            </a:xfrm>
            <a:prstGeom prst="rect">
              <a:avLst/>
            </a:prstGeom>
            <a:noFill/>
            <a:ln>
              <a:noFill/>
            </a:ln>
          </p:spPr>
        </p:pic>
      </p:grpSp>
      <p:pic>
        <p:nvPicPr>
          <p:cNvPr id="160" name="Google Shape;160;p29" title="ECA Logo Short_2024.jpg"/>
          <p:cNvPicPr preferRelativeResize="0"/>
          <p:nvPr/>
        </p:nvPicPr>
        <p:blipFill>
          <a:blip r:embed="rId5">
            <a:alphaModFix/>
          </a:blip>
          <a:stretch>
            <a:fillRect/>
          </a:stretch>
        </p:blipFill>
        <p:spPr>
          <a:xfrm>
            <a:off x="7598149" y="197625"/>
            <a:ext cx="787476" cy="4429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5"/>
        <p:cNvGrpSpPr/>
        <p:nvPr/>
      </p:nvGrpSpPr>
      <p:grpSpPr>
        <a:xfrm>
          <a:off x="0" y="0"/>
          <a:ext cx="0" cy="0"/>
          <a:chOff x="0" y="0"/>
          <a:chExt cx="0" cy="0"/>
        </a:xfrm>
      </p:grpSpPr>
      <p:sp>
        <p:nvSpPr>
          <p:cNvPr id="166" name="Google Shape;166;p30"/>
          <p:cNvSpPr/>
          <p:nvPr/>
        </p:nvSpPr>
        <p:spPr>
          <a:xfrm rot="357">
            <a:off x="225935" y="1387746"/>
            <a:ext cx="8658300" cy="3126300"/>
          </a:xfrm>
          <a:prstGeom prst="round1Rect">
            <a:avLst>
              <a:gd name="adj" fmla="val 5135"/>
            </a:avLst>
          </a:prstGeom>
          <a:solidFill>
            <a:srgbClr val="E2DEFF"/>
          </a:solidFill>
          <a:ln w="9525" cap="flat" cmpd="sng">
            <a:solidFill>
              <a:srgbClr val="171717"/>
            </a:solidFill>
            <a:prstDash val="solid"/>
            <a:round/>
            <a:headEnd type="none" w="sm" len="sm"/>
            <a:tailEnd type="none" w="sm" len="sm"/>
          </a:ln>
        </p:spPr>
        <p:txBody>
          <a:bodyPr spcFirstLastPara="1" wrap="square" lIns="188425" tIns="141325" rIns="94200" bIns="94200" anchor="t" anchorCtr="0">
            <a:noAutofit/>
          </a:bodyPr>
          <a:lstStyle/>
          <a:p>
            <a:pPr marL="0" lvl="0" indent="0" algn="l" rtl="0">
              <a:spcBef>
                <a:spcPts val="0"/>
              </a:spcBef>
              <a:spcAft>
                <a:spcPts val="0"/>
              </a:spcAft>
              <a:buNone/>
            </a:pPr>
            <a:endParaRPr sz="700" b="1">
              <a:solidFill>
                <a:srgbClr val="000000"/>
              </a:solidFill>
              <a:latin typeface="Helvetica Neue"/>
              <a:ea typeface="Helvetica Neue"/>
              <a:cs typeface="Helvetica Neue"/>
              <a:sym typeface="Helvetica Neue"/>
            </a:endParaRPr>
          </a:p>
        </p:txBody>
      </p:sp>
      <p:grpSp>
        <p:nvGrpSpPr>
          <p:cNvPr id="167" name="Google Shape;167;p30"/>
          <p:cNvGrpSpPr/>
          <p:nvPr/>
        </p:nvGrpSpPr>
        <p:grpSpPr>
          <a:xfrm>
            <a:off x="378164" y="1892487"/>
            <a:ext cx="1609500" cy="2463000"/>
            <a:chOff x="635100" y="3784974"/>
            <a:chExt cx="3219000" cy="4926000"/>
          </a:xfrm>
        </p:grpSpPr>
        <p:sp>
          <p:nvSpPr>
            <p:cNvPr id="168" name="Google Shape;168;p30"/>
            <p:cNvSpPr/>
            <p:nvPr/>
          </p:nvSpPr>
          <p:spPr>
            <a:xfrm>
              <a:off x="635100" y="3784974"/>
              <a:ext cx="3219000" cy="4926000"/>
            </a:xfrm>
            <a:prstGeom prst="roundRect">
              <a:avLst>
                <a:gd name="adj" fmla="val 0"/>
              </a:avLst>
            </a:prstGeom>
            <a:solidFill>
              <a:srgbClr val="171717"/>
            </a:solidFill>
            <a:ln w="9825" cap="flat" cmpd="sng">
              <a:solidFill>
                <a:srgbClr val="171717"/>
              </a:solidFill>
              <a:prstDash val="solid"/>
              <a:round/>
              <a:headEnd type="none" w="sm" len="sm"/>
              <a:tailEnd type="none" w="sm" len="sm"/>
            </a:ln>
          </p:spPr>
          <p:txBody>
            <a:bodyPr spcFirstLastPara="1" wrap="square" lIns="94200" tIns="94200" rIns="94200" bIns="94200" anchor="ctr" anchorCtr="0">
              <a:noAutofit/>
            </a:bodyPr>
            <a:lstStyle/>
            <a:p>
              <a:pPr marL="0" lvl="0" indent="0" algn="ctr" rtl="0">
                <a:spcBef>
                  <a:spcPts val="0"/>
                </a:spcBef>
                <a:spcAft>
                  <a:spcPts val="0"/>
                </a:spcAft>
                <a:buNone/>
              </a:pPr>
              <a:endParaRPr sz="1400"/>
            </a:p>
          </p:txBody>
        </p:sp>
        <p:sp>
          <p:nvSpPr>
            <p:cNvPr id="169" name="Google Shape;169;p30"/>
            <p:cNvSpPr/>
            <p:nvPr/>
          </p:nvSpPr>
          <p:spPr>
            <a:xfrm>
              <a:off x="904445" y="4518497"/>
              <a:ext cx="2705400" cy="140490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Clr>
                  <a:srgbClr val="FFFFFF"/>
                </a:buClr>
                <a:buSzPts val="1300"/>
                <a:buFont typeface="Helvetica Neue Light"/>
                <a:buNone/>
              </a:pPr>
              <a:r>
                <a:rPr lang="en" sz="1400" b="0" i="0" u="none" strike="noStrike" cap="none">
                  <a:solidFill>
                    <a:srgbClr val="776BE0"/>
                  </a:solidFill>
                  <a:latin typeface="Helvetica Neue Light"/>
                  <a:ea typeface="Helvetica Neue Light"/>
                  <a:cs typeface="Helvetica Neue Light"/>
                  <a:sym typeface="Helvetica Neue Light"/>
                </a:rPr>
                <a:t>Training</a:t>
              </a:r>
              <a:r>
                <a:rPr lang="en" sz="1400" b="0" i="0" u="none" strike="noStrike" cap="none">
                  <a:solidFill>
                    <a:schemeClr val="lt1"/>
                  </a:solidFill>
                  <a:latin typeface="Helvetica Neue Light"/>
                  <a:ea typeface="Helvetica Neue Light"/>
                  <a:cs typeface="Helvetica Neue Light"/>
                  <a:sym typeface="Helvetica Neue Light"/>
                </a:rPr>
                <a:t> that drives outcomes</a:t>
              </a:r>
              <a:endParaRPr sz="1400" b="0" i="0" u="none" strike="noStrike" cap="none">
                <a:solidFill>
                  <a:schemeClr val="lt1"/>
                </a:solidFill>
                <a:latin typeface="Calibri"/>
                <a:ea typeface="Calibri"/>
                <a:cs typeface="Calibri"/>
                <a:sym typeface="Calibri"/>
              </a:endParaRPr>
            </a:p>
          </p:txBody>
        </p:sp>
        <p:pic>
          <p:nvPicPr>
            <p:cNvPr id="170" name="Google Shape;170;p30" descr=" "/>
            <p:cNvPicPr preferRelativeResize="0"/>
            <p:nvPr/>
          </p:nvPicPr>
          <p:blipFill rotWithShape="1">
            <a:blip r:embed="rId3">
              <a:alphaModFix/>
            </a:blip>
            <a:srcRect/>
            <a:stretch/>
          </p:blipFill>
          <p:spPr>
            <a:xfrm>
              <a:off x="3190472" y="4167695"/>
              <a:ext cx="464738" cy="929361"/>
            </a:xfrm>
            <a:prstGeom prst="rect">
              <a:avLst/>
            </a:prstGeom>
            <a:noFill/>
            <a:ln>
              <a:noFill/>
            </a:ln>
          </p:spPr>
        </p:pic>
        <p:sp>
          <p:nvSpPr>
            <p:cNvPr id="171" name="Google Shape;171;p30"/>
            <p:cNvSpPr/>
            <p:nvPr/>
          </p:nvSpPr>
          <p:spPr>
            <a:xfrm>
              <a:off x="916500" y="5940025"/>
              <a:ext cx="2519100" cy="1881900"/>
            </a:xfrm>
            <a:prstGeom prst="rect">
              <a:avLst/>
            </a:prstGeom>
            <a:noFill/>
            <a:ln>
              <a:noFill/>
            </a:ln>
          </p:spPr>
          <p:txBody>
            <a:bodyPr spcFirstLastPara="1" wrap="square" lIns="0" tIns="0" rIns="0" bIns="0" anchor="b" anchorCtr="0">
              <a:noAutofit/>
            </a:bodyPr>
            <a:lstStyle/>
            <a:p>
              <a:pPr marL="0" marR="0" lvl="0" indent="0" algn="l" rtl="0">
                <a:lnSpc>
                  <a:spcPct val="115000"/>
                </a:lnSpc>
                <a:spcBef>
                  <a:spcPts val="0"/>
                </a:spcBef>
                <a:spcAft>
                  <a:spcPts val="0"/>
                </a:spcAft>
                <a:buClr>
                  <a:srgbClr val="FFFFFF"/>
                </a:buClr>
                <a:buSzPts val="700"/>
                <a:buFont typeface="Helvetica Neue"/>
                <a:buNone/>
              </a:pPr>
              <a:r>
                <a:rPr lang="en" sz="900" i="0" u="none" strike="noStrike" cap="none">
                  <a:solidFill>
                    <a:schemeClr val="lt1"/>
                  </a:solidFill>
                  <a:latin typeface="Helvetica Neue"/>
                  <a:ea typeface="Helvetica Neue"/>
                  <a:cs typeface="Helvetica Neue"/>
                  <a:sym typeface="Helvetica Neue"/>
                </a:rPr>
                <a:t>Train whole workforces</a:t>
              </a:r>
              <a:r>
                <a:rPr lang="en" sz="900">
                  <a:solidFill>
                    <a:schemeClr val="lt1"/>
                  </a:solidFill>
                  <a:latin typeface="Helvetica Neue"/>
                  <a:ea typeface="Helvetica Neue"/>
                  <a:cs typeface="Helvetica Neue"/>
                  <a:sym typeface="Helvetica Neue"/>
                </a:rPr>
                <a:t>, from </a:t>
              </a:r>
              <a:r>
                <a:rPr lang="en" sz="900" i="0" u="none" strike="noStrike" cap="none">
                  <a:solidFill>
                    <a:schemeClr val="lt1"/>
                  </a:solidFill>
                  <a:latin typeface="Helvetica Neue"/>
                  <a:ea typeface="Helvetica Neue"/>
                  <a:cs typeface="Helvetica Neue"/>
                  <a:sym typeface="Helvetica Neue"/>
                </a:rPr>
                <a:t>leaders through to implementers</a:t>
              </a:r>
              <a:r>
                <a:rPr lang="en" sz="900">
                  <a:solidFill>
                    <a:schemeClr val="lt1"/>
                  </a:solidFill>
                  <a:latin typeface="Helvetica Neue"/>
                  <a:ea typeface="Helvetica Neue"/>
                  <a:cs typeface="Helvetica Neue"/>
                  <a:sym typeface="Helvetica Neue"/>
                </a:rPr>
                <a:t>,</a:t>
              </a:r>
              <a:r>
                <a:rPr lang="en" sz="900" i="0" u="none" strike="noStrike" cap="none">
                  <a:solidFill>
                    <a:schemeClr val="lt1"/>
                  </a:solidFill>
                  <a:latin typeface="Helvetica Neue"/>
                  <a:ea typeface="Helvetica Neue"/>
                  <a:cs typeface="Helvetica Neue"/>
                  <a:sym typeface="Helvetica Neue"/>
                </a:rPr>
                <a:t> with AI</a:t>
              </a:r>
              <a:r>
                <a:rPr lang="en" sz="900">
                  <a:solidFill>
                    <a:schemeClr val="lt1"/>
                  </a:solidFill>
                  <a:latin typeface="Helvetica Neue"/>
                  <a:ea typeface="Helvetica Neue"/>
                  <a:cs typeface="Helvetica Neue"/>
                  <a:sym typeface="Helvetica Neue"/>
                </a:rPr>
                <a:t>-</a:t>
              </a:r>
              <a:r>
                <a:rPr lang="en" sz="900" i="0" u="none" strike="noStrike" cap="none">
                  <a:solidFill>
                    <a:schemeClr val="lt1"/>
                  </a:solidFill>
                  <a:latin typeface="Helvetica Neue"/>
                  <a:ea typeface="Helvetica Neue"/>
                  <a:cs typeface="Helvetica Neue"/>
                  <a:sym typeface="Helvetica Neue"/>
                </a:rPr>
                <a:t>powered </a:t>
              </a:r>
              <a:r>
                <a:rPr lang="en" sz="900">
                  <a:solidFill>
                    <a:schemeClr val="lt1"/>
                  </a:solidFill>
                  <a:latin typeface="Helvetica Neue"/>
                  <a:ea typeface="Helvetica Neue"/>
                  <a:cs typeface="Helvetica Neue"/>
                  <a:sym typeface="Helvetica Neue"/>
                </a:rPr>
                <a:t>courses</a:t>
              </a:r>
              <a:r>
                <a:rPr lang="en" sz="900" i="0" u="none" strike="noStrike" cap="none">
                  <a:solidFill>
                    <a:schemeClr val="lt1"/>
                  </a:solidFill>
                  <a:latin typeface="Helvetica Neue"/>
                  <a:ea typeface="Helvetica Neue"/>
                  <a:cs typeface="Helvetica Neue"/>
                  <a:sym typeface="Helvetica Neue"/>
                </a:rPr>
                <a:t> that draw on global insights and experts.</a:t>
              </a:r>
              <a:endParaRPr sz="900" i="0" u="none" strike="noStrike" cap="none">
                <a:solidFill>
                  <a:schemeClr val="lt1"/>
                </a:solidFill>
                <a:latin typeface="Helvetica Neue"/>
                <a:ea typeface="Helvetica Neue"/>
                <a:cs typeface="Helvetica Neue"/>
                <a:sym typeface="Helvetica Neue"/>
              </a:endParaRPr>
            </a:p>
          </p:txBody>
        </p:sp>
        <p:pic>
          <p:nvPicPr>
            <p:cNvPr id="172" name="Google Shape;172;p30" title="Image-1.png"/>
            <p:cNvPicPr preferRelativeResize="0"/>
            <p:nvPr/>
          </p:nvPicPr>
          <p:blipFill>
            <a:blip r:embed="rId4">
              <a:alphaModFix/>
            </a:blip>
            <a:stretch>
              <a:fillRect/>
            </a:stretch>
          </p:blipFill>
          <p:spPr>
            <a:xfrm>
              <a:off x="3389351" y="3907946"/>
              <a:ext cx="464737" cy="929474"/>
            </a:xfrm>
            <a:prstGeom prst="rect">
              <a:avLst/>
            </a:prstGeom>
            <a:noFill/>
            <a:ln>
              <a:noFill/>
            </a:ln>
          </p:spPr>
        </p:pic>
        <p:sp>
          <p:nvSpPr>
            <p:cNvPr id="173" name="Google Shape;173;p30"/>
            <p:cNvSpPr/>
            <p:nvPr/>
          </p:nvSpPr>
          <p:spPr>
            <a:xfrm>
              <a:off x="809551" y="8167935"/>
              <a:ext cx="1716600" cy="386400"/>
            </a:xfrm>
            <a:prstGeom prst="roundRect">
              <a:avLst>
                <a:gd name="adj" fmla="val 0"/>
              </a:avLst>
            </a:prstGeom>
            <a:noFill/>
            <a:ln w="9525" cap="flat" cmpd="sng">
              <a:solidFill>
                <a:schemeClr val="lt1"/>
              </a:solidFill>
              <a:prstDash val="solid"/>
              <a:round/>
              <a:headEnd type="none" w="sm" len="sm"/>
              <a:tailEnd type="none" w="sm" len="sm"/>
            </a:ln>
          </p:spPr>
          <p:txBody>
            <a:bodyPr spcFirstLastPara="1" wrap="square" lIns="0" tIns="47100" rIns="0" bIns="0" anchor="ctr" anchorCtr="0">
              <a:noAutofit/>
            </a:bodyPr>
            <a:lstStyle/>
            <a:p>
              <a:pPr marL="0" lvl="0" indent="0" algn="ctr" rtl="0">
                <a:lnSpc>
                  <a:spcPct val="153000"/>
                </a:lnSpc>
                <a:spcBef>
                  <a:spcPts val="0"/>
                </a:spcBef>
                <a:spcAft>
                  <a:spcPts val="0"/>
                </a:spcAft>
                <a:buNone/>
              </a:pPr>
              <a:r>
                <a:rPr lang="en" sz="500" b="1">
                  <a:solidFill>
                    <a:schemeClr val="lt1"/>
                  </a:solidFill>
                  <a:latin typeface="Helvetica Neue"/>
                  <a:ea typeface="Helvetica Neue"/>
                  <a:cs typeface="Helvetica Neue"/>
                  <a:sym typeface="Helvetica Neue"/>
                </a:rPr>
                <a:t>ONLINE &amp; IN PERSON</a:t>
              </a:r>
              <a:endParaRPr sz="800">
                <a:solidFill>
                  <a:schemeClr val="lt1"/>
                </a:solidFill>
                <a:latin typeface="Helvetica Neue Light"/>
                <a:ea typeface="Helvetica Neue Light"/>
                <a:cs typeface="Helvetica Neue Light"/>
                <a:sym typeface="Helvetica Neue Light"/>
              </a:endParaRPr>
            </a:p>
          </p:txBody>
        </p:sp>
        <p:pic>
          <p:nvPicPr>
            <p:cNvPr id="174" name="Google Shape;174;p30" title="Courses.png"/>
            <p:cNvPicPr preferRelativeResize="0"/>
            <p:nvPr/>
          </p:nvPicPr>
          <p:blipFill>
            <a:blip r:embed="rId5">
              <a:alphaModFix/>
            </a:blip>
            <a:stretch>
              <a:fillRect/>
            </a:stretch>
          </p:blipFill>
          <p:spPr>
            <a:xfrm>
              <a:off x="879918" y="4014020"/>
              <a:ext cx="389829" cy="386379"/>
            </a:xfrm>
            <a:prstGeom prst="rect">
              <a:avLst/>
            </a:prstGeom>
            <a:noFill/>
            <a:ln>
              <a:noFill/>
            </a:ln>
          </p:spPr>
        </p:pic>
      </p:grpSp>
      <p:sp>
        <p:nvSpPr>
          <p:cNvPr id="175" name="Google Shape;175;p30"/>
          <p:cNvSpPr/>
          <p:nvPr/>
        </p:nvSpPr>
        <p:spPr>
          <a:xfrm>
            <a:off x="377700" y="329075"/>
            <a:ext cx="7485600" cy="941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171717"/>
              </a:buClr>
              <a:buSzPts val="3100"/>
              <a:buFont typeface="Helvetica Neue"/>
              <a:buNone/>
            </a:pPr>
            <a:r>
              <a:rPr lang="en" sz="2800">
                <a:solidFill>
                  <a:srgbClr val="171717"/>
                </a:solidFill>
                <a:latin typeface="Helvetica Neue Light"/>
                <a:ea typeface="Helvetica Neue Light"/>
                <a:cs typeface="Helvetica Neue Light"/>
                <a:sym typeface="Helvetica Neue Light"/>
              </a:rPr>
              <a:t>A snapshot of the range of resources available on the AI Campus: </a:t>
            </a:r>
            <a:endParaRPr sz="2800" i="0" u="none" strike="noStrike" cap="none">
              <a:solidFill>
                <a:schemeClr val="dk1"/>
              </a:solidFill>
              <a:latin typeface="Helvetica Neue Light"/>
              <a:ea typeface="Helvetica Neue Light"/>
              <a:cs typeface="Helvetica Neue Light"/>
              <a:sym typeface="Helvetica Neue Light"/>
            </a:endParaRPr>
          </a:p>
        </p:txBody>
      </p:sp>
      <p:sp>
        <p:nvSpPr>
          <p:cNvPr id="176" name="Google Shape;176;p30"/>
          <p:cNvSpPr/>
          <p:nvPr/>
        </p:nvSpPr>
        <p:spPr>
          <a:xfrm>
            <a:off x="0" y="4692550"/>
            <a:ext cx="8658300" cy="450900"/>
          </a:xfrm>
          <a:prstGeom prst="round1Rect">
            <a:avLst>
              <a:gd name="adj" fmla="val 50000"/>
            </a:avLst>
          </a:prstGeom>
          <a:solidFill>
            <a:srgbClr val="F3F1F5"/>
          </a:solidFill>
          <a:ln>
            <a:noFill/>
          </a:ln>
        </p:spPr>
        <p:txBody>
          <a:bodyPr spcFirstLastPara="1" wrap="square" lIns="457200" tIns="91425" rIns="182875" bIns="91425" anchor="ctr" anchorCtr="0">
            <a:noAutofit/>
          </a:bodyPr>
          <a:lstStyle/>
          <a:p>
            <a:pPr marL="0" lvl="0" indent="0" algn="l" rtl="0">
              <a:spcBef>
                <a:spcPts val="0"/>
              </a:spcBef>
              <a:spcAft>
                <a:spcPts val="0"/>
              </a:spcAft>
              <a:buNone/>
            </a:pPr>
            <a:r>
              <a:rPr lang="en" sz="1300">
                <a:solidFill>
                  <a:schemeClr val="dk1"/>
                </a:solidFill>
                <a:latin typeface="Helvetica Neue Light"/>
                <a:ea typeface="Helvetica Neue Light"/>
                <a:cs typeface="Helvetica Neue Light"/>
                <a:sym typeface="Helvetica Neue Light"/>
              </a:rPr>
              <a:t>More detail in the following slides…</a:t>
            </a:r>
            <a:endParaRPr sz="1300">
              <a:solidFill>
                <a:schemeClr val="dk1"/>
              </a:solidFill>
              <a:latin typeface="Helvetica Neue Light"/>
              <a:ea typeface="Helvetica Neue Light"/>
              <a:cs typeface="Helvetica Neue Light"/>
              <a:sym typeface="Helvetica Neue Light"/>
            </a:endParaRPr>
          </a:p>
        </p:txBody>
      </p:sp>
      <p:pic>
        <p:nvPicPr>
          <p:cNvPr id="177" name="Google Shape;177;p30"/>
          <p:cNvPicPr preferRelativeResize="0"/>
          <p:nvPr/>
        </p:nvPicPr>
        <p:blipFill>
          <a:blip r:embed="rId6">
            <a:alphaModFix/>
          </a:blip>
          <a:stretch>
            <a:fillRect/>
          </a:stretch>
        </p:blipFill>
        <p:spPr>
          <a:xfrm>
            <a:off x="3945401" y="1514400"/>
            <a:ext cx="1259550" cy="258373"/>
          </a:xfrm>
          <a:prstGeom prst="rect">
            <a:avLst/>
          </a:prstGeom>
          <a:noFill/>
          <a:ln>
            <a:noFill/>
          </a:ln>
        </p:spPr>
      </p:pic>
      <p:grpSp>
        <p:nvGrpSpPr>
          <p:cNvPr id="178" name="Google Shape;178;p30"/>
          <p:cNvGrpSpPr/>
          <p:nvPr/>
        </p:nvGrpSpPr>
        <p:grpSpPr>
          <a:xfrm>
            <a:off x="2072989" y="1892462"/>
            <a:ext cx="1613935" cy="2463000"/>
            <a:chOff x="4024750" y="3784924"/>
            <a:chExt cx="3227870" cy="4926000"/>
          </a:xfrm>
        </p:grpSpPr>
        <p:sp>
          <p:nvSpPr>
            <p:cNvPr id="179" name="Google Shape;179;p30"/>
            <p:cNvSpPr/>
            <p:nvPr/>
          </p:nvSpPr>
          <p:spPr>
            <a:xfrm>
              <a:off x="4024750" y="3784924"/>
              <a:ext cx="3219000" cy="4926000"/>
            </a:xfrm>
            <a:prstGeom prst="roundRect">
              <a:avLst>
                <a:gd name="adj" fmla="val 0"/>
              </a:avLst>
            </a:prstGeom>
            <a:solidFill>
              <a:srgbClr val="171717"/>
            </a:solidFill>
            <a:ln w="9825" cap="flat" cmpd="sng">
              <a:solidFill>
                <a:srgbClr val="171717"/>
              </a:solidFill>
              <a:prstDash val="solid"/>
              <a:round/>
              <a:headEnd type="none" w="sm" len="sm"/>
              <a:tailEnd type="none" w="sm" len="sm"/>
            </a:ln>
          </p:spPr>
          <p:txBody>
            <a:bodyPr spcFirstLastPara="1" wrap="square" lIns="94200" tIns="94200" rIns="94200" bIns="94200" anchor="ctr" anchorCtr="0">
              <a:noAutofit/>
            </a:bodyPr>
            <a:lstStyle/>
            <a:p>
              <a:pPr marL="0" lvl="0" indent="0" algn="ctr" rtl="0">
                <a:spcBef>
                  <a:spcPts val="0"/>
                </a:spcBef>
                <a:spcAft>
                  <a:spcPts val="0"/>
                </a:spcAft>
                <a:buNone/>
              </a:pPr>
              <a:endParaRPr sz="1400"/>
            </a:p>
          </p:txBody>
        </p:sp>
        <p:sp>
          <p:nvSpPr>
            <p:cNvPr id="180" name="Google Shape;180;p30"/>
            <p:cNvSpPr/>
            <p:nvPr/>
          </p:nvSpPr>
          <p:spPr>
            <a:xfrm>
              <a:off x="4293447" y="4518497"/>
              <a:ext cx="2705400" cy="129570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Clr>
                  <a:srgbClr val="FFFFFF"/>
                </a:buClr>
                <a:buSzPts val="1300"/>
                <a:buFont typeface="Helvetica Neue Light"/>
                <a:buNone/>
              </a:pPr>
              <a:r>
                <a:rPr lang="en" sz="1400">
                  <a:solidFill>
                    <a:schemeClr val="lt1"/>
                  </a:solidFill>
                  <a:latin typeface="Helvetica Neue Light"/>
                  <a:ea typeface="Helvetica Neue Light"/>
                  <a:cs typeface="Helvetica Neue Light"/>
                  <a:sym typeface="Helvetica Neue Light"/>
                </a:rPr>
                <a:t>A </a:t>
              </a:r>
              <a:r>
                <a:rPr lang="en" sz="1400">
                  <a:solidFill>
                    <a:srgbClr val="776BE0"/>
                  </a:solidFill>
                  <a:latin typeface="Helvetica Neue Light"/>
                  <a:ea typeface="Helvetica Neue Light"/>
                  <a:cs typeface="Helvetica Neue Light"/>
                  <a:sym typeface="Helvetica Neue Light"/>
                </a:rPr>
                <a:t>global community</a:t>
              </a:r>
              <a:r>
                <a:rPr lang="en" sz="1400">
                  <a:solidFill>
                    <a:schemeClr val="lt1"/>
                  </a:solidFill>
                  <a:latin typeface="Helvetica Neue Light"/>
                  <a:ea typeface="Helvetica Neue Light"/>
                  <a:cs typeface="Helvetica Neue Light"/>
                  <a:sym typeface="Helvetica Neue Light"/>
                </a:rPr>
                <a:t> </a:t>
              </a:r>
              <a:endParaRPr sz="1400">
                <a:solidFill>
                  <a:schemeClr val="lt1"/>
                </a:solidFill>
                <a:latin typeface="Helvetica Neue Light"/>
                <a:ea typeface="Helvetica Neue Light"/>
                <a:cs typeface="Helvetica Neue Light"/>
                <a:sym typeface="Helvetica Neue Light"/>
              </a:endParaRPr>
            </a:p>
            <a:p>
              <a:pPr marL="0" marR="0" lvl="0" indent="0" algn="l" rtl="0">
                <a:lnSpc>
                  <a:spcPct val="110000"/>
                </a:lnSpc>
                <a:spcBef>
                  <a:spcPts val="0"/>
                </a:spcBef>
                <a:spcAft>
                  <a:spcPts val="0"/>
                </a:spcAft>
                <a:buClr>
                  <a:srgbClr val="FFFFFF"/>
                </a:buClr>
                <a:buSzPts val="1300"/>
                <a:buFont typeface="Helvetica Neue Light"/>
                <a:buNone/>
              </a:pPr>
              <a:r>
                <a:rPr lang="en" sz="1400">
                  <a:solidFill>
                    <a:schemeClr val="lt1"/>
                  </a:solidFill>
                  <a:latin typeface="Helvetica Neue Light"/>
                  <a:ea typeface="Helvetica Neue Light"/>
                  <a:cs typeface="Helvetica Neue Light"/>
                  <a:sym typeface="Helvetica Neue Light"/>
                </a:rPr>
                <a:t>of peers</a:t>
              </a:r>
              <a:endParaRPr sz="1400" b="0" i="0" u="none" strike="noStrike" cap="none">
                <a:solidFill>
                  <a:schemeClr val="lt1"/>
                </a:solidFill>
                <a:latin typeface="Calibri"/>
                <a:ea typeface="Calibri"/>
                <a:cs typeface="Calibri"/>
                <a:sym typeface="Calibri"/>
              </a:endParaRPr>
            </a:p>
          </p:txBody>
        </p:sp>
        <p:pic>
          <p:nvPicPr>
            <p:cNvPr id="181" name="Google Shape;181;p30" descr=" "/>
            <p:cNvPicPr preferRelativeResize="0"/>
            <p:nvPr/>
          </p:nvPicPr>
          <p:blipFill rotWithShape="1">
            <a:blip r:embed="rId7">
              <a:alphaModFix/>
            </a:blip>
            <a:srcRect/>
            <a:stretch/>
          </p:blipFill>
          <p:spPr>
            <a:xfrm>
              <a:off x="6579438" y="4167695"/>
              <a:ext cx="464738" cy="929361"/>
            </a:xfrm>
            <a:prstGeom prst="rect">
              <a:avLst/>
            </a:prstGeom>
            <a:noFill/>
            <a:ln>
              <a:noFill/>
            </a:ln>
          </p:spPr>
        </p:pic>
        <p:sp>
          <p:nvSpPr>
            <p:cNvPr id="182" name="Google Shape;182;p30"/>
            <p:cNvSpPr/>
            <p:nvPr/>
          </p:nvSpPr>
          <p:spPr>
            <a:xfrm>
              <a:off x="4317600" y="5994675"/>
              <a:ext cx="2705400" cy="1797600"/>
            </a:xfrm>
            <a:prstGeom prst="rect">
              <a:avLst/>
            </a:prstGeom>
            <a:noFill/>
            <a:ln>
              <a:noFill/>
            </a:ln>
          </p:spPr>
          <p:txBody>
            <a:bodyPr spcFirstLastPara="1" wrap="square" lIns="0" tIns="0" rIns="0" bIns="0" anchor="b" anchorCtr="0">
              <a:noAutofit/>
            </a:bodyPr>
            <a:lstStyle/>
            <a:p>
              <a:pPr marL="0" marR="0" lvl="0" indent="0" algn="l" rtl="0">
                <a:lnSpc>
                  <a:spcPct val="115000"/>
                </a:lnSpc>
                <a:spcBef>
                  <a:spcPts val="0"/>
                </a:spcBef>
                <a:spcAft>
                  <a:spcPts val="0"/>
                </a:spcAft>
                <a:buClr>
                  <a:srgbClr val="FFFFFF"/>
                </a:buClr>
                <a:buSzPts val="700"/>
                <a:buFont typeface="Helvetica Neue"/>
                <a:buNone/>
              </a:pPr>
              <a:r>
                <a:rPr lang="en" sz="900">
                  <a:solidFill>
                    <a:schemeClr val="lt1"/>
                  </a:solidFill>
                  <a:latin typeface="Helvetica Neue"/>
                  <a:ea typeface="Helvetica Neue"/>
                  <a:cs typeface="Helvetica Neue"/>
                  <a:sym typeface="Helvetica Neue"/>
                </a:rPr>
                <a:t>Engage with public servants around the world sharing opportunities, challenges and insights on AI in the public sector.</a:t>
              </a:r>
              <a:endParaRPr sz="900" i="0" u="none" strike="noStrike" cap="none">
                <a:solidFill>
                  <a:schemeClr val="lt1"/>
                </a:solidFill>
                <a:latin typeface="Helvetica Neue"/>
                <a:ea typeface="Helvetica Neue"/>
                <a:cs typeface="Helvetica Neue"/>
                <a:sym typeface="Helvetica Neue"/>
              </a:endParaRPr>
            </a:p>
          </p:txBody>
        </p:sp>
        <p:pic>
          <p:nvPicPr>
            <p:cNvPr id="183" name="Google Shape;183;p30" title="Image-1.png"/>
            <p:cNvPicPr preferRelativeResize="0"/>
            <p:nvPr/>
          </p:nvPicPr>
          <p:blipFill>
            <a:blip r:embed="rId4">
              <a:alphaModFix/>
            </a:blip>
            <a:stretch>
              <a:fillRect/>
            </a:stretch>
          </p:blipFill>
          <p:spPr>
            <a:xfrm>
              <a:off x="6787883" y="3907946"/>
              <a:ext cx="464737" cy="929474"/>
            </a:xfrm>
            <a:prstGeom prst="rect">
              <a:avLst/>
            </a:prstGeom>
            <a:noFill/>
            <a:ln>
              <a:noFill/>
            </a:ln>
          </p:spPr>
        </p:pic>
        <p:sp>
          <p:nvSpPr>
            <p:cNvPr id="184" name="Google Shape;184;p30"/>
            <p:cNvSpPr/>
            <p:nvPr/>
          </p:nvSpPr>
          <p:spPr>
            <a:xfrm>
              <a:off x="4260991" y="8167935"/>
              <a:ext cx="1716600" cy="386400"/>
            </a:xfrm>
            <a:prstGeom prst="roundRect">
              <a:avLst>
                <a:gd name="adj" fmla="val 0"/>
              </a:avLst>
            </a:prstGeom>
            <a:noFill/>
            <a:ln w="9525" cap="flat" cmpd="sng">
              <a:solidFill>
                <a:schemeClr val="lt1"/>
              </a:solidFill>
              <a:prstDash val="solid"/>
              <a:round/>
              <a:headEnd type="none" w="sm" len="sm"/>
              <a:tailEnd type="none" w="sm" len="sm"/>
            </a:ln>
          </p:spPr>
          <p:txBody>
            <a:bodyPr spcFirstLastPara="1" wrap="square" lIns="0" tIns="47100" rIns="0" bIns="0" anchor="ctr" anchorCtr="0">
              <a:noAutofit/>
            </a:bodyPr>
            <a:lstStyle/>
            <a:p>
              <a:pPr marL="0" lvl="0" indent="0" algn="ctr" rtl="0">
                <a:lnSpc>
                  <a:spcPct val="153000"/>
                </a:lnSpc>
                <a:spcBef>
                  <a:spcPts val="0"/>
                </a:spcBef>
                <a:spcAft>
                  <a:spcPts val="0"/>
                </a:spcAft>
                <a:buNone/>
              </a:pPr>
              <a:r>
                <a:rPr lang="en" sz="500" b="1">
                  <a:solidFill>
                    <a:schemeClr val="lt1"/>
                  </a:solidFill>
                  <a:latin typeface="Helvetica Neue"/>
                  <a:ea typeface="Helvetica Neue"/>
                  <a:cs typeface="Helvetica Neue"/>
                  <a:sym typeface="Helvetica Neue"/>
                </a:rPr>
                <a:t>ONLINE &amp; IN PERSON</a:t>
              </a:r>
              <a:endParaRPr sz="800">
                <a:solidFill>
                  <a:schemeClr val="lt1"/>
                </a:solidFill>
                <a:latin typeface="Helvetica Neue Light"/>
                <a:ea typeface="Helvetica Neue Light"/>
                <a:cs typeface="Helvetica Neue Light"/>
                <a:sym typeface="Helvetica Neue Light"/>
              </a:endParaRPr>
            </a:p>
          </p:txBody>
        </p:sp>
        <p:pic>
          <p:nvPicPr>
            <p:cNvPr id="185" name="Google Shape;185;p30" title="Event-1.png"/>
            <p:cNvPicPr preferRelativeResize="0"/>
            <p:nvPr/>
          </p:nvPicPr>
          <p:blipFill>
            <a:blip r:embed="rId8">
              <a:alphaModFix/>
            </a:blip>
            <a:stretch>
              <a:fillRect/>
            </a:stretch>
          </p:blipFill>
          <p:spPr>
            <a:xfrm>
              <a:off x="4307738" y="4014020"/>
              <a:ext cx="389829" cy="386379"/>
            </a:xfrm>
            <a:prstGeom prst="rect">
              <a:avLst/>
            </a:prstGeom>
            <a:noFill/>
            <a:ln>
              <a:noFill/>
            </a:ln>
          </p:spPr>
        </p:pic>
      </p:grpSp>
      <p:grpSp>
        <p:nvGrpSpPr>
          <p:cNvPr id="186" name="Google Shape;186;p30"/>
          <p:cNvGrpSpPr/>
          <p:nvPr/>
        </p:nvGrpSpPr>
        <p:grpSpPr>
          <a:xfrm>
            <a:off x="5471132" y="1892462"/>
            <a:ext cx="1618953" cy="2463000"/>
            <a:chOff x="10821038" y="3784924"/>
            <a:chExt cx="3237906" cy="4926000"/>
          </a:xfrm>
        </p:grpSpPr>
        <p:grpSp>
          <p:nvGrpSpPr>
            <p:cNvPr id="187" name="Google Shape;187;p30"/>
            <p:cNvGrpSpPr/>
            <p:nvPr/>
          </p:nvGrpSpPr>
          <p:grpSpPr>
            <a:xfrm>
              <a:off x="10821038" y="3784924"/>
              <a:ext cx="3219000" cy="4926000"/>
              <a:chOff x="10821038" y="3784924"/>
              <a:chExt cx="3219000" cy="4926000"/>
            </a:xfrm>
          </p:grpSpPr>
          <p:sp>
            <p:nvSpPr>
              <p:cNvPr id="188" name="Google Shape;188;p30"/>
              <p:cNvSpPr/>
              <p:nvPr/>
            </p:nvSpPr>
            <p:spPr>
              <a:xfrm>
                <a:off x="10821038" y="3784924"/>
                <a:ext cx="3219000" cy="4926000"/>
              </a:xfrm>
              <a:prstGeom prst="roundRect">
                <a:avLst>
                  <a:gd name="adj" fmla="val 0"/>
                </a:avLst>
              </a:prstGeom>
              <a:solidFill>
                <a:srgbClr val="171717"/>
              </a:solidFill>
              <a:ln w="9825" cap="flat" cmpd="sng">
                <a:solidFill>
                  <a:srgbClr val="171717"/>
                </a:solidFill>
                <a:prstDash val="solid"/>
                <a:round/>
                <a:headEnd type="none" w="sm" len="sm"/>
                <a:tailEnd type="none" w="sm" len="sm"/>
              </a:ln>
            </p:spPr>
            <p:txBody>
              <a:bodyPr spcFirstLastPara="1" wrap="square" lIns="94200" tIns="94200" rIns="94200" bIns="94200" anchor="ctr" anchorCtr="0">
                <a:noAutofit/>
              </a:bodyPr>
              <a:lstStyle/>
              <a:p>
                <a:pPr marL="0" lvl="0" indent="0" algn="ctr" rtl="0">
                  <a:spcBef>
                    <a:spcPts val="0"/>
                  </a:spcBef>
                  <a:spcAft>
                    <a:spcPts val="0"/>
                  </a:spcAft>
                  <a:buNone/>
                </a:pPr>
                <a:endParaRPr sz="1400"/>
              </a:p>
            </p:txBody>
          </p:sp>
          <p:sp>
            <p:nvSpPr>
              <p:cNvPr id="189" name="Google Shape;189;p30"/>
              <p:cNvSpPr/>
              <p:nvPr/>
            </p:nvSpPr>
            <p:spPr>
              <a:xfrm>
                <a:off x="11090442" y="4518442"/>
                <a:ext cx="2705400" cy="120030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Clr>
                    <a:srgbClr val="171717"/>
                  </a:buClr>
                  <a:buSzPts val="1300"/>
                  <a:buFont typeface="Helvetica Neue Light"/>
                  <a:buNone/>
                </a:pPr>
                <a:r>
                  <a:rPr lang="en" sz="1400" b="0" i="0" u="none" strike="noStrike" cap="none">
                    <a:solidFill>
                      <a:schemeClr val="lt1"/>
                    </a:solidFill>
                    <a:latin typeface="Helvetica Neue Light"/>
                    <a:ea typeface="Helvetica Neue Light"/>
                    <a:cs typeface="Helvetica Neue Light"/>
                    <a:sym typeface="Helvetica Neue Light"/>
                  </a:rPr>
                  <a:t>Workforce efficiency &amp; productivity </a:t>
                </a:r>
                <a:r>
                  <a:rPr lang="en" sz="1400" b="0" i="0" u="none" strike="noStrike" cap="none">
                    <a:solidFill>
                      <a:srgbClr val="776BE0"/>
                    </a:solidFill>
                    <a:latin typeface="Helvetica Neue Light"/>
                    <a:ea typeface="Helvetica Neue Light"/>
                    <a:cs typeface="Helvetica Neue Light"/>
                    <a:sym typeface="Helvetica Neue Light"/>
                  </a:rPr>
                  <a:t>tools</a:t>
                </a:r>
                <a:endParaRPr sz="1400" b="0" i="0" u="none" strike="noStrike" cap="none">
                  <a:solidFill>
                    <a:srgbClr val="776BE0"/>
                  </a:solidFill>
                  <a:latin typeface="Calibri"/>
                  <a:ea typeface="Calibri"/>
                  <a:cs typeface="Calibri"/>
                  <a:sym typeface="Calibri"/>
                </a:endParaRPr>
              </a:p>
            </p:txBody>
          </p:sp>
          <p:pic>
            <p:nvPicPr>
              <p:cNvPr id="190" name="Google Shape;190;p30" descr=" "/>
              <p:cNvPicPr preferRelativeResize="0"/>
              <p:nvPr/>
            </p:nvPicPr>
            <p:blipFill rotWithShape="1">
              <a:blip r:embed="rId9">
                <a:alphaModFix/>
              </a:blip>
              <a:srcRect/>
              <a:stretch/>
            </p:blipFill>
            <p:spPr>
              <a:xfrm>
                <a:off x="13356835" y="4157831"/>
                <a:ext cx="484366" cy="948986"/>
              </a:xfrm>
              <a:prstGeom prst="rect">
                <a:avLst/>
              </a:prstGeom>
              <a:noFill/>
              <a:ln>
                <a:noFill/>
              </a:ln>
            </p:spPr>
          </p:pic>
          <p:sp>
            <p:nvSpPr>
              <p:cNvPr id="191" name="Google Shape;191;p30"/>
              <p:cNvSpPr/>
              <p:nvPr/>
            </p:nvSpPr>
            <p:spPr>
              <a:xfrm>
                <a:off x="11083323" y="6205100"/>
                <a:ext cx="2862000" cy="1600200"/>
              </a:xfrm>
              <a:prstGeom prst="rect">
                <a:avLst/>
              </a:prstGeom>
              <a:noFill/>
              <a:ln>
                <a:noFill/>
              </a:ln>
            </p:spPr>
            <p:txBody>
              <a:bodyPr spcFirstLastPara="1" wrap="square" lIns="0" tIns="0" rIns="0" bIns="0" anchor="b" anchorCtr="0">
                <a:noAutofit/>
              </a:bodyPr>
              <a:lstStyle/>
              <a:p>
                <a:pPr marL="0" marR="0" lvl="0" indent="0" algn="l" rtl="0">
                  <a:lnSpc>
                    <a:spcPct val="115000"/>
                  </a:lnSpc>
                  <a:spcBef>
                    <a:spcPts val="0"/>
                  </a:spcBef>
                  <a:spcAft>
                    <a:spcPts val="0"/>
                  </a:spcAft>
                  <a:buClr>
                    <a:srgbClr val="171717"/>
                  </a:buClr>
                  <a:buSzPts val="700"/>
                  <a:buFont typeface="Helvetica Neue"/>
                  <a:buNone/>
                </a:pPr>
                <a:r>
                  <a:rPr lang="en" sz="900">
                    <a:solidFill>
                      <a:schemeClr val="lt1"/>
                    </a:solidFill>
                    <a:latin typeface="Helvetica Neue"/>
                    <a:ea typeface="Helvetica Neue"/>
                    <a:cs typeface="Helvetica Neue"/>
                    <a:sym typeface="Helvetica Neue"/>
                  </a:rPr>
                  <a:t>Access c</a:t>
                </a:r>
                <a:r>
                  <a:rPr lang="en" sz="900" i="0" u="none" strike="noStrike" cap="none">
                    <a:solidFill>
                      <a:schemeClr val="lt1"/>
                    </a:solidFill>
                    <a:latin typeface="Helvetica Neue"/>
                    <a:ea typeface="Helvetica Neue"/>
                    <a:cs typeface="Helvetica Neue"/>
                    <a:sym typeface="Helvetica Neue"/>
                  </a:rPr>
                  <a:t>utting</a:t>
                </a:r>
                <a:r>
                  <a:rPr lang="en" sz="900">
                    <a:solidFill>
                      <a:schemeClr val="lt1"/>
                    </a:solidFill>
                    <a:latin typeface="Helvetica Neue"/>
                    <a:ea typeface="Helvetica Neue"/>
                    <a:cs typeface="Helvetica Neue"/>
                    <a:sym typeface="Helvetica Neue"/>
                  </a:rPr>
                  <a:t>-</a:t>
                </a:r>
                <a:r>
                  <a:rPr lang="en" sz="900" i="0" u="none" strike="noStrike" cap="none">
                    <a:solidFill>
                      <a:schemeClr val="lt1"/>
                    </a:solidFill>
                    <a:latin typeface="Helvetica Neue"/>
                    <a:ea typeface="Helvetica Neue"/>
                    <a:cs typeface="Helvetica Neue"/>
                    <a:sym typeface="Helvetica Neue"/>
                  </a:rPr>
                  <a:t>edge AI tools and frameworks that drive efficiency and effectiveness, from policy making</a:t>
                </a:r>
                <a:r>
                  <a:rPr lang="en" sz="900">
                    <a:solidFill>
                      <a:schemeClr val="lt1"/>
                    </a:solidFill>
                    <a:latin typeface="Helvetica Neue"/>
                    <a:ea typeface="Helvetica Neue"/>
                    <a:cs typeface="Helvetica Neue"/>
                    <a:sym typeface="Helvetica Neue"/>
                  </a:rPr>
                  <a:t> t</a:t>
                </a:r>
                <a:r>
                  <a:rPr lang="en" sz="900" i="0" u="none" strike="noStrike" cap="none">
                    <a:solidFill>
                      <a:schemeClr val="lt1"/>
                    </a:solidFill>
                    <a:latin typeface="Helvetica Neue"/>
                    <a:ea typeface="Helvetica Neue"/>
                    <a:cs typeface="Helvetica Neue"/>
                    <a:sym typeface="Helvetica Neue"/>
                  </a:rPr>
                  <a:t>o implementation.</a:t>
                </a:r>
                <a:endParaRPr sz="900" i="0" u="none" strike="noStrike" cap="none">
                  <a:solidFill>
                    <a:schemeClr val="lt1"/>
                  </a:solidFill>
                  <a:latin typeface="Helvetica Neue"/>
                  <a:ea typeface="Helvetica Neue"/>
                  <a:cs typeface="Helvetica Neue"/>
                  <a:sym typeface="Helvetica Neue"/>
                </a:endParaRPr>
              </a:p>
            </p:txBody>
          </p:sp>
          <p:sp>
            <p:nvSpPr>
              <p:cNvPr id="192" name="Google Shape;192;p30"/>
              <p:cNvSpPr/>
              <p:nvPr/>
            </p:nvSpPr>
            <p:spPr>
              <a:xfrm>
                <a:off x="11072876" y="8167885"/>
                <a:ext cx="1716600" cy="386400"/>
              </a:xfrm>
              <a:prstGeom prst="roundRect">
                <a:avLst>
                  <a:gd name="adj" fmla="val 0"/>
                </a:avLst>
              </a:prstGeom>
              <a:noFill/>
              <a:ln w="9525" cap="flat" cmpd="sng">
                <a:solidFill>
                  <a:schemeClr val="lt1"/>
                </a:solidFill>
                <a:prstDash val="solid"/>
                <a:round/>
                <a:headEnd type="none" w="sm" len="sm"/>
                <a:tailEnd type="none" w="sm" len="sm"/>
              </a:ln>
            </p:spPr>
            <p:txBody>
              <a:bodyPr spcFirstLastPara="1" wrap="square" lIns="0" tIns="47100" rIns="0" bIns="0" anchor="ctr" anchorCtr="0">
                <a:noAutofit/>
              </a:bodyPr>
              <a:lstStyle/>
              <a:p>
                <a:pPr marL="0" lvl="0" indent="0" algn="ctr" rtl="0">
                  <a:lnSpc>
                    <a:spcPct val="153000"/>
                  </a:lnSpc>
                  <a:spcBef>
                    <a:spcPts val="0"/>
                  </a:spcBef>
                  <a:spcAft>
                    <a:spcPts val="0"/>
                  </a:spcAft>
                  <a:buNone/>
                </a:pPr>
                <a:r>
                  <a:rPr lang="en" sz="500" b="1">
                    <a:solidFill>
                      <a:schemeClr val="lt1"/>
                    </a:solidFill>
                    <a:latin typeface="Helvetica Neue"/>
                    <a:ea typeface="Helvetica Neue"/>
                    <a:cs typeface="Helvetica Neue"/>
                    <a:sym typeface="Helvetica Neue"/>
                  </a:rPr>
                  <a:t>ONLINE &amp; IN PERSON</a:t>
                </a:r>
                <a:endParaRPr sz="800">
                  <a:solidFill>
                    <a:schemeClr val="lt1"/>
                  </a:solidFill>
                  <a:latin typeface="Helvetica Neue Light"/>
                  <a:ea typeface="Helvetica Neue Light"/>
                  <a:cs typeface="Helvetica Neue Light"/>
                  <a:sym typeface="Helvetica Neue Light"/>
                </a:endParaRPr>
              </a:p>
            </p:txBody>
          </p:sp>
          <p:pic>
            <p:nvPicPr>
              <p:cNvPr id="193" name="Google Shape;193;p30" title="Event-3.png"/>
              <p:cNvPicPr preferRelativeResize="0"/>
              <p:nvPr/>
            </p:nvPicPr>
            <p:blipFill>
              <a:blip r:embed="rId10">
                <a:alphaModFix/>
              </a:blip>
              <a:stretch>
                <a:fillRect/>
              </a:stretch>
            </p:blipFill>
            <p:spPr>
              <a:xfrm>
                <a:off x="11090439" y="4013970"/>
                <a:ext cx="389829" cy="386379"/>
              </a:xfrm>
              <a:prstGeom prst="rect">
                <a:avLst/>
              </a:prstGeom>
              <a:noFill/>
              <a:ln>
                <a:noFill/>
              </a:ln>
            </p:spPr>
          </p:pic>
        </p:grpSp>
        <p:pic>
          <p:nvPicPr>
            <p:cNvPr id="194" name="Google Shape;194;p30" title="Image-1.png"/>
            <p:cNvPicPr preferRelativeResize="0"/>
            <p:nvPr/>
          </p:nvPicPr>
          <p:blipFill>
            <a:blip r:embed="rId4">
              <a:alphaModFix/>
            </a:blip>
            <a:stretch>
              <a:fillRect/>
            </a:stretch>
          </p:blipFill>
          <p:spPr>
            <a:xfrm>
              <a:off x="13594207" y="3907996"/>
              <a:ext cx="464737" cy="929474"/>
            </a:xfrm>
            <a:prstGeom prst="rect">
              <a:avLst/>
            </a:prstGeom>
            <a:noFill/>
            <a:ln>
              <a:noFill/>
            </a:ln>
          </p:spPr>
        </p:pic>
      </p:grpSp>
      <p:grpSp>
        <p:nvGrpSpPr>
          <p:cNvPr id="195" name="Google Shape;195;p30"/>
          <p:cNvGrpSpPr/>
          <p:nvPr/>
        </p:nvGrpSpPr>
        <p:grpSpPr>
          <a:xfrm>
            <a:off x="7179165" y="1892488"/>
            <a:ext cx="1609500" cy="2463000"/>
            <a:chOff x="14237103" y="3784975"/>
            <a:chExt cx="3219000" cy="4926000"/>
          </a:xfrm>
        </p:grpSpPr>
        <p:sp>
          <p:nvSpPr>
            <p:cNvPr id="196" name="Google Shape;196;p30"/>
            <p:cNvSpPr/>
            <p:nvPr/>
          </p:nvSpPr>
          <p:spPr>
            <a:xfrm>
              <a:off x="14237103" y="3784975"/>
              <a:ext cx="3219000" cy="4926000"/>
            </a:xfrm>
            <a:prstGeom prst="roundRect">
              <a:avLst>
                <a:gd name="adj" fmla="val 0"/>
              </a:avLst>
            </a:prstGeom>
            <a:solidFill>
              <a:srgbClr val="171717"/>
            </a:solidFill>
            <a:ln w="9825" cap="flat" cmpd="sng">
              <a:solidFill>
                <a:srgbClr val="171717"/>
              </a:solidFill>
              <a:prstDash val="solid"/>
              <a:round/>
              <a:headEnd type="none" w="sm" len="sm"/>
              <a:tailEnd type="none" w="sm" len="sm"/>
            </a:ln>
          </p:spPr>
          <p:txBody>
            <a:bodyPr spcFirstLastPara="1" wrap="square" lIns="94200" tIns="94200" rIns="94200" bIns="94200" anchor="ctr" anchorCtr="0">
              <a:noAutofit/>
            </a:bodyPr>
            <a:lstStyle/>
            <a:p>
              <a:pPr marL="0" lvl="0" indent="0" algn="ctr" rtl="0">
                <a:spcBef>
                  <a:spcPts val="0"/>
                </a:spcBef>
                <a:spcAft>
                  <a:spcPts val="0"/>
                </a:spcAft>
                <a:buNone/>
              </a:pPr>
              <a:endParaRPr sz="1400"/>
            </a:p>
          </p:txBody>
        </p:sp>
        <p:sp>
          <p:nvSpPr>
            <p:cNvPr id="197" name="Google Shape;197;p30"/>
            <p:cNvSpPr/>
            <p:nvPr/>
          </p:nvSpPr>
          <p:spPr>
            <a:xfrm>
              <a:off x="14464615" y="4518547"/>
              <a:ext cx="1964700" cy="140490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Clr>
                  <a:srgbClr val="171717"/>
                </a:buClr>
                <a:buSzPts val="1300"/>
                <a:buFont typeface="Helvetica Neue Light"/>
                <a:buNone/>
              </a:pPr>
              <a:r>
                <a:rPr lang="en" sz="1400" b="0" i="0" u="none" strike="noStrike" cap="none">
                  <a:solidFill>
                    <a:srgbClr val="776BE0"/>
                  </a:solidFill>
                  <a:latin typeface="Helvetica Neue Light"/>
                  <a:ea typeface="Helvetica Neue Light"/>
                  <a:cs typeface="Helvetica Neue Light"/>
                  <a:sym typeface="Helvetica Neue Light"/>
                </a:rPr>
                <a:t>Convenings</a:t>
              </a:r>
              <a:r>
                <a:rPr lang="en" sz="1400" b="0" i="0" u="none" strike="noStrike" cap="none">
                  <a:solidFill>
                    <a:schemeClr val="lt1"/>
                  </a:solidFill>
                  <a:latin typeface="Helvetica Neue Light"/>
                  <a:ea typeface="Helvetica Neue Light"/>
                  <a:cs typeface="Helvetica Neue Light"/>
                  <a:sym typeface="Helvetica Neue Light"/>
                </a:rPr>
                <a:t> that drive action </a:t>
              </a:r>
              <a:endParaRPr sz="1400" b="0" i="0" u="none" strike="noStrike" cap="none">
                <a:solidFill>
                  <a:schemeClr val="lt1"/>
                </a:solidFill>
                <a:latin typeface="Calibri"/>
                <a:ea typeface="Calibri"/>
                <a:cs typeface="Calibri"/>
                <a:sym typeface="Calibri"/>
              </a:endParaRPr>
            </a:p>
          </p:txBody>
        </p:sp>
        <p:pic>
          <p:nvPicPr>
            <p:cNvPr id="198" name="Google Shape;198;p30" descr=" "/>
            <p:cNvPicPr preferRelativeResize="0"/>
            <p:nvPr/>
          </p:nvPicPr>
          <p:blipFill rotWithShape="1">
            <a:blip r:embed="rId11">
              <a:alphaModFix/>
            </a:blip>
            <a:srcRect/>
            <a:stretch/>
          </p:blipFill>
          <p:spPr>
            <a:xfrm>
              <a:off x="16783233" y="4167745"/>
              <a:ext cx="464738" cy="929361"/>
            </a:xfrm>
            <a:prstGeom prst="rect">
              <a:avLst/>
            </a:prstGeom>
            <a:noFill/>
            <a:ln>
              <a:noFill/>
            </a:ln>
          </p:spPr>
        </p:pic>
        <p:sp>
          <p:nvSpPr>
            <p:cNvPr id="199" name="Google Shape;199;p30"/>
            <p:cNvSpPr/>
            <p:nvPr/>
          </p:nvSpPr>
          <p:spPr>
            <a:xfrm>
              <a:off x="14464603" y="6272850"/>
              <a:ext cx="2681100" cy="1544700"/>
            </a:xfrm>
            <a:prstGeom prst="rect">
              <a:avLst/>
            </a:prstGeom>
            <a:noFill/>
            <a:ln>
              <a:noFill/>
            </a:ln>
          </p:spPr>
          <p:txBody>
            <a:bodyPr spcFirstLastPara="1" wrap="square" lIns="0" tIns="0" rIns="0" bIns="0" anchor="b" anchorCtr="0">
              <a:noAutofit/>
            </a:bodyPr>
            <a:lstStyle/>
            <a:p>
              <a:pPr marL="0" marR="0" lvl="0" indent="0" algn="l" rtl="0">
                <a:lnSpc>
                  <a:spcPct val="115000"/>
                </a:lnSpc>
                <a:spcBef>
                  <a:spcPts val="0"/>
                </a:spcBef>
                <a:spcAft>
                  <a:spcPts val="0"/>
                </a:spcAft>
                <a:buClr>
                  <a:srgbClr val="171717"/>
                </a:buClr>
                <a:buSzPts val="700"/>
                <a:buFont typeface="Helvetica Neue"/>
                <a:buNone/>
              </a:pPr>
              <a:r>
                <a:rPr lang="en" sz="900">
                  <a:solidFill>
                    <a:schemeClr val="lt1"/>
                  </a:solidFill>
                  <a:latin typeface="Helvetica Neue"/>
                  <a:ea typeface="Helvetica Neue"/>
                  <a:cs typeface="Helvetica Neue"/>
                  <a:sym typeface="Helvetica Neue"/>
                </a:rPr>
                <a:t>Attend in-person and online events with government and AI influencers and decision-makers.</a:t>
              </a:r>
              <a:endParaRPr sz="900" i="0" u="none" strike="noStrike" cap="none">
                <a:solidFill>
                  <a:schemeClr val="lt1"/>
                </a:solidFill>
                <a:latin typeface="Helvetica Neue"/>
                <a:ea typeface="Helvetica Neue"/>
                <a:cs typeface="Helvetica Neue"/>
                <a:sym typeface="Helvetica Neue"/>
              </a:endParaRPr>
            </a:p>
          </p:txBody>
        </p:sp>
        <p:sp>
          <p:nvSpPr>
            <p:cNvPr id="200" name="Google Shape;200;p30"/>
            <p:cNvSpPr/>
            <p:nvPr/>
          </p:nvSpPr>
          <p:spPr>
            <a:xfrm>
              <a:off x="14464615" y="8167985"/>
              <a:ext cx="1716600" cy="386400"/>
            </a:xfrm>
            <a:prstGeom prst="roundRect">
              <a:avLst>
                <a:gd name="adj" fmla="val 0"/>
              </a:avLst>
            </a:prstGeom>
            <a:noFill/>
            <a:ln w="9525" cap="flat" cmpd="sng">
              <a:solidFill>
                <a:schemeClr val="lt1"/>
              </a:solidFill>
              <a:prstDash val="solid"/>
              <a:round/>
              <a:headEnd type="none" w="sm" len="sm"/>
              <a:tailEnd type="none" w="sm" len="sm"/>
            </a:ln>
          </p:spPr>
          <p:txBody>
            <a:bodyPr spcFirstLastPara="1" wrap="square" lIns="0" tIns="47100" rIns="0" bIns="0" anchor="ctr" anchorCtr="0">
              <a:noAutofit/>
            </a:bodyPr>
            <a:lstStyle/>
            <a:p>
              <a:pPr marL="0" lvl="0" indent="0" algn="ctr" rtl="0">
                <a:lnSpc>
                  <a:spcPct val="153000"/>
                </a:lnSpc>
                <a:spcBef>
                  <a:spcPts val="0"/>
                </a:spcBef>
                <a:spcAft>
                  <a:spcPts val="0"/>
                </a:spcAft>
                <a:buNone/>
              </a:pPr>
              <a:r>
                <a:rPr lang="en" sz="500" b="1">
                  <a:solidFill>
                    <a:schemeClr val="lt1"/>
                  </a:solidFill>
                  <a:latin typeface="Helvetica Neue"/>
                  <a:ea typeface="Helvetica Neue"/>
                  <a:cs typeface="Helvetica Neue"/>
                  <a:sym typeface="Helvetica Neue"/>
                </a:rPr>
                <a:t>ONLINE &amp; IN PERSON</a:t>
              </a:r>
              <a:endParaRPr sz="800">
                <a:solidFill>
                  <a:schemeClr val="lt1"/>
                </a:solidFill>
                <a:latin typeface="Helvetica Neue Light"/>
                <a:ea typeface="Helvetica Neue Light"/>
                <a:cs typeface="Helvetica Neue Light"/>
                <a:sym typeface="Helvetica Neue Light"/>
              </a:endParaRPr>
            </a:p>
          </p:txBody>
        </p:sp>
        <p:pic>
          <p:nvPicPr>
            <p:cNvPr id="201" name="Google Shape;201;p30" title="Image-1.png"/>
            <p:cNvPicPr preferRelativeResize="0"/>
            <p:nvPr/>
          </p:nvPicPr>
          <p:blipFill>
            <a:blip r:embed="rId4">
              <a:alphaModFix/>
            </a:blip>
            <a:stretch>
              <a:fillRect/>
            </a:stretch>
          </p:blipFill>
          <p:spPr>
            <a:xfrm>
              <a:off x="16983496" y="3907996"/>
              <a:ext cx="464737" cy="929474"/>
            </a:xfrm>
            <a:prstGeom prst="rect">
              <a:avLst/>
            </a:prstGeom>
            <a:noFill/>
            <a:ln>
              <a:noFill/>
            </a:ln>
          </p:spPr>
        </p:pic>
        <p:pic>
          <p:nvPicPr>
            <p:cNvPr id="202" name="Google Shape;202;p30" title="Event.png"/>
            <p:cNvPicPr preferRelativeResize="0"/>
            <p:nvPr/>
          </p:nvPicPr>
          <p:blipFill>
            <a:blip r:embed="rId12">
              <a:alphaModFix/>
            </a:blip>
            <a:stretch>
              <a:fillRect/>
            </a:stretch>
          </p:blipFill>
          <p:spPr>
            <a:xfrm>
              <a:off x="14464635" y="4014070"/>
              <a:ext cx="386379" cy="386379"/>
            </a:xfrm>
            <a:prstGeom prst="rect">
              <a:avLst/>
            </a:prstGeom>
            <a:noFill/>
            <a:ln>
              <a:noFill/>
            </a:ln>
          </p:spPr>
        </p:pic>
      </p:grpSp>
      <p:grpSp>
        <p:nvGrpSpPr>
          <p:cNvPr id="203" name="Google Shape;203;p30"/>
          <p:cNvGrpSpPr/>
          <p:nvPr/>
        </p:nvGrpSpPr>
        <p:grpSpPr>
          <a:xfrm>
            <a:off x="3774276" y="1892462"/>
            <a:ext cx="1609500" cy="2463000"/>
            <a:chOff x="7427863" y="3784924"/>
            <a:chExt cx="3219000" cy="4926000"/>
          </a:xfrm>
        </p:grpSpPr>
        <p:sp>
          <p:nvSpPr>
            <p:cNvPr id="204" name="Google Shape;204;p30"/>
            <p:cNvSpPr/>
            <p:nvPr/>
          </p:nvSpPr>
          <p:spPr>
            <a:xfrm>
              <a:off x="7427863" y="3784924"/>
              <a:ext cx="3219000" cy="4926000"/>
            </a:xfrm>
            <a:prstGeom prst="roundRect">
              <a:avLst>
                <a:gd name="adj" fmla="val 0"/>
              </a:avLst>
            </a:prstGeom>
            <a:solidFill>
              <a:srgbClr val="171717"/>
            </a:solidFill>
            <a:ln w="9825" cap="flat" cmpd="sng">
              <a:solidFill>
                <a:srgbClr val="171717"/>
              </a:solidFill>
              <a:prstDash val="solid"/>
              <a:round/>
              <a:headEnd type="none" w="sm" len="sm"/>
              <a:tailEnd type="none" w="sm" len="sm"/>
            </a:ln>
          </p:spPr>
          <p:txBody>
            <a:bodyPr spcFirstLastPara="1" wrap="square" lIns="94200" tIns="94200" rIns="94200" bIns="94200" anchor="ctr" anchorCtr="0">
              <a:noAutofit/>
            </a:bodyPr>
            <a:lstStyle/>
            <a:p>
              <a:pPr marL="0" lvl="0" indent="0" algn="ctr" rtl="0">
                <a:spcBef>
                  <a:spcPts val="0"/>
                </a:spcBef>
                <a:spcAft>
                  <a:spcPts val="0"/>
                </a:spcAft>
                <a:buNone/>
              </a:pPr>
              <a:endParaRPr sz="1400"/>
            </a:p>
          </p:txBody>
        </p:sp>
        <p:sp>
          <p:nvSpPr>
            <p:cNvPr id="205" name="Google Shape;205;p30"/>
            <p:cNvSpPr/>
            <p:nvPr/>
          </p:nvSpPr>
          <p:spPr>
            <a:xfrm>
              <a:off x="7702158" y="4518447"/>
              <a:ext cx="2198100" cy="120030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Clr>
                  <a:srgbClr val="171717"/>
                </a:buClr>
                <a:buSzPts val="1300"/>
                <a:buFont typeface="Helvetica Neue Light"/>
                <a:buNone/>
              </a:pPr>
              <a:r>
                <a:rPr lang="en" sz="1400" b="0" i="0" u="none" strike="noStrike" cap="none">
                  <a:solidFill>
                    <a:srgbClr val="776BE0"/>
                  </a:solidFill>
                  <a:latin typeface="Helvetica Neue Light"/>
                  <a:ea typeface="Helvetica Neue Light"/>
                  <a:cs typeface="Helvetica Neue Light"/>
                  <a:sym typeface="Helvetica Neue Light"/>
                </a:rPr>
                <a:t>Insights</a:t>
              </a:r>
              <a:r>
                <a:rPr lang="en" sz="1400">
                  <a:solidFill>
                    <a:schemeClr val="lt1"/>
                  </a:solidFill>
                  <a:latin typeface="Helvetica Neue Light"/>
                  <a:ea typeface="Helvetica Neue Light"/>
                  <a:cs typeface="Helvetica Neue Light"/>
                  <a:sym typeface="Helvetica Neue Light"/>
                </a:rPr>
                <a:t> and </a:t>
              </a:r>
              <a:r>
                <a:rPr lang="en" sz="1400" b="0" i="0" u="none" strike="noStrike" cap="none">
                  <a:solidFill>
                    <a:schemeClr val="lt1"/>
                  </a:solidFill>
                  <a:latin typeface="Helvetica Neue Light"/>
                  <a:ea typeface="Helvetica Neue Light"/>
                  <a:cs typeface="Helvetica Neue Light"/>
                  <a:sym typeface="Helvetica Neue Light"/>
                </a:rPr>
                <a:t>research</a:t>
              </a:r>
              <a:endParaRPr sz="1400" b="0" i="0" u="none" strike="noStrike" cap="none">
                <a:solidFill>
                  <a:schemeClr val="lt1"/>
                </a:solidFill>
                <a:latin typeface="Calibri"/>
                <a:ea typeface="Calibri"/>
                <a:cs typeface="Calibri"/>
                <a:sym typeface="Calibri"/>
              </a:endParaRPr>
            </a:p>
          </p:txBody>
        </p:sp>
        <p:pic>
          <p:nvPicPr>
            <p:cNvPr id="206" name="Google Shape;206;p30" descr=" "/>
            <p:cNvPicPr preferRelativeResize="0"/>
            <p:nvPr/>
          </p:nvPicPr>
          <p:blipFill rotWithShape="1">
            <a:blip r:embed="rId13">
              <a:alphaModFix/>
            </a:blip>
            <a:srcRect/>
            <a:stretch/>
          </p:blipFill>
          <p:spPr>
            <a:xfrm>
              <a:off x="9978355" y="4167645"/>
              <a:ext cx="464739" cy="929361"/>
            </a:xfrm>
            <a:prstGeom prst="rect">
              <a:avLst/>
            </a:prstGeom>
            <a:noFill/>
            <a:ln>
              <a:noFill/>
            </a:ln>
          </p:spPr>
        </p:pic>
        <p:sp>
          <p:nvSpPr>
            <p:cNvPr id="207" name="Google Shape;207;p30"/>
            <p:cNvSpPr/>
            <p:nvPr/>
          </p:nvSpPr>
          <p:spPr>
            <a:xfrm>
              <a:off x="7729961" y="5932100"/>
              <a:ext cx="2713200" cy="1881900"/>
            </a:xfrm>
            <a:prstGeom prst="rect">
              <a:avLst/>
            </a:prstGeom>
            <a:noFill/>
            <a:ln>
              <a:noFill/>
            </a:ln>
          </p:spPr>
          <p:txBody>
            <a:bodyPr spcFirstLastPara="1" wrap="square" lIns="0" tIns="0" rIns="0" bIns="0" anchor="b" anchorCtr="0">
              <a:noAutofit/>
            </a:bodyPr>
            <a:lstStyle/>
            <a:p>
              <a:pPr marL="0" marR="0" lvl="0" indent="0" algn="l" rtl="0">
                <a:lnSpc>
                  <a:spcPct val="115000"/>
                </a:lnSpc>
                <a:spcBef>
                  <a:spcPts val="0"/>
                </a:spcBef>
                <a:spcAft>
                  <a:spcPts val="0"/>
                </a:spcAft>
                <a:buClr>
                  <a:srgbClr val="171717"/>
                </a:buClr>
                <a:buSzPts val="700"/>
                <a:buFont typeface="Helvetica Neue"/>
                <a:buNone/>
              </a:pPr>
              <a:r>
                <a:rPr lang="en" sz="900">
                  <a:solidFill>
                    <a:schemeClr val="lt1"/>
                  </a:solidFill>
                  <a:latin typeface="Helvetica Neue"/>
                  <a:ea typeface="Helvetica Neue"/>
                  <a:cs typeface="Helvetica Neue"/>
                  <a:sym typeface="Helvetica Neue"/>
                </a:rPr>
                <a:t>U</a:t>
              </a:r>
              <a:r>
                <a:rPr lang="en" sz="900" i="0" u="none" strike="noStrike" cap="none">
                  <a:solidFill>
                    <a:schemeClr val="lt1"/>
                  </a:solidFill>
                  <a:latin typeface="Helvetica Neue"/>
                  <a:ea typeface="Helvetica Neue"/>
                  <a:cs typeface="Helvetica Neue"/>
                  <a:sym typeface="Helvetica Neue"/>
                </a:rPr>
                <a:t>nderstand</a:t>
              </a:r>
              <a:r>
                <a:rPr lang="en" sz="900">
                  <a:solidFill>
                    <a:schemeClr val="lt1"/>
                  </a:solidFill>
                  <a:latin typeface="Helvetica Neue"/>
                  <a:ea typeface="Helvetica Neue"/>
                  <a:cs typeface="Helvetica Neue"/>
                  <a:sym typeface="Helvetica Neue"/>
                </a:rPr>
                <a:t> </a:t>
              </a:r>
              <a:r>
                <a:rPr lang="en" sz="900" i="0" u="none" strike="noStrike" cap="none">
                  <a:solidFill>
                    <a:schemeClr val="lt1"/>
                  </a:solidFill>
                  <a:latin typeface="Helvetica Neue"/>
                  <a:ea typeface="Helvetica Neue"/>
                  <a:cs typeface="Helvetica Neue"/>
                  <a:sym typeface="Helvetica Neue"/>
                </a:rPr>
                <a:t>global workforce benchmarks </a:t>
              </a:r>
              <a:r>
                <a:rPr lang="en" sz="900">
                  <a:solidFill>
                    <a:schemeClr val="lt1"/>
                  </a:solidFill>
                  <a:latin typeface="Helvetica Neue"/>
                  <a:ea typeface="Helvetica Neue"/>
                  <a:cs typeface="Helvetica Neue"/>
                  <a:sym typeface="Helvetica Neue"/>
                </a:rPr>
                <a:t>and trends, </a:t>
              </a:r>
              <a:r>
                <a:rPr lang="en" sz="900" i="0" u="none" strike="noStrike" cap="none">
                  <a:solidFill>
                    <a:schemeClr val="lt1"/>
                  </a:solidFill>
                  <a:latin typeface="Helvetica Neue"/>
                  <a:ea typeface="Helvetica Neue"/>
                  <a:cs typeface="Helvetica Neue"/>
                  <a:sym typeface="Helvetica Neue"/>
                </a:rPr>
                <a:t>powered by Apolitical’s unique global data</a:t>
              </a:r>
              <a:r>
                <a:rPr lang="en" sz="900">
                  <a:solidFill>
                    <a:schemeClr val="lt1"/>
                  </a:solidFill>
                  <a:latin typeface="Helvetica Neue"/>
                  <a:ea typeface="Helvetica Neue"/>
                  <a:cs typeface="Helvetica Neue"/>
                  <a:sym typeface="Helvetica Neue"/>
                </a:rPr>
                <a:t>, and share with government stakeholders.</a:t>
              </a:r>
              <a:endParaRPr sz="900" i="0" u="none" strike="noStrike" cap="none">
                <a:solidFill>
                  <a:schemeClr val="lt1"/>
                </a:solidFill>
                <a:latin typeface="Helvetica Neue"/>
                <a:ea typeface="Helvetica Neue"/>
                <a:cs typeface="Helvetica Neue"/>
                <a:sym typeface="Helvetica Neue"/>
              </a:endParaRPr>
            </a:p>
          </p:txBody>
        </p:sp>
        <p:sp>
          <p:nvSpPr>
            <p:cNvPr id="208" name="Google Shape;208;p30"/>
            <p:cNvSpPr/>
            <p:nvPr/>
          </p:nvSpPr>
          <p:spPr>
            <a:xfrm>
              <a:off x="7641012" y="8020800"/>
              <a:ext cx="2648100" cy="533400"/>
            </a:xfrm>
            <a:prstGeom prst="roundRect">
              <a:avLst>
                <a:gd name="adj" fmla="val 0"/>
              </a:avLst>
            </a:prstGeom>
            <a:noFill/>
            <a:ln w="9525" cap="flat" cmpd="sng">
              <a:solidFill>
                <a:schemeClr val="lt1"/>
              </a:solidFill>
              <a:prstDash val="solid"/>
              <a:round/>
              <a:headEnd type="none" w="sm" len="sm"/>
              <a:tailEnd type="none" w="sm" len="sm"/>
            </a:ln>
          </p:spPr>
          <p:txBody>
            <a:bodyPr spcFirstLastPara="1" wrap="square" lIns="94200" tIns="47100" rIns="0" bIns="0" anchor="ctr" anchorCtr="0">
              <a:noAutofit/>
            </a:bodyPr>
            <a:lstStyle/>
            <a:p>
              <a:pPr marL="0" lvl="0" indent="0" algn="l" rtl="0">
                <a:lnSpc>
                  <a:spcPct val="153000"/>
                </a:lnSpc>
                <a:spcBef>
                  <a:spcPts val="0"/>
                </a:spcBef>
                <a:spcAft>
                  <a:spcPts val="0"/>
                </a:spcAft>
                <a:buNone/>
              </a:pPr>
              <a:r>
                <a:rPr lang="en" sz="500" b="1">
                  <a:solidFill>
                    <a:schemeClr val="lt1"/>
                  </a:solidFill>
                  <a:latin typeface="Helvetica Neue"/>
                  <a:ea typeface="Helvetica Neue"/>
                  <a:cs typeface="Helvetica Neue"/>
                  <a:sym typeface="Helvetica Neue"/>
                </a:rPr>
                <a:t>INTEGRATES WITH </a:t>
              </a:r>
              <a:endParaRPr sz="500" b="1">
                <a:solidFill>
                  <a:schemeClr val="lt1"/>
                </a:solidFill>
                <a:latin typeface="Helvetica Neue"/>
                <a:ea typeface="Helvetica Neue"/>
                <a:cs typeface="Helvetica Neue"/>
                <a:sym typeface="Helvetica Neue"/>
              </a:endParaRPr>
            </a:p>
            <a:p>
              <a:pPr marL="0" lvl="0" indent="0" algn="l" rtl="0">
                <a:lnSpc>
                  <a:spcPct val="153000"/>
                </a:lnSpc>
                <a:spcBef>
                  <a:spcPts val="0"/>
                </a:spcBef>
                <a:spcAft>
                  <a:spcPts val="0"/>
                </a:spcAft>
                <a:buNone/>
              </a:pPr>
              <a:r>
                <a:rPr lang="en" sz="500" b="1">
                  <a:solidFill>
                    <a:schemeClr val="lt1"/>
                  </a:solidFill>
                  <a:latin typeface="Helvetica Neue"/>
                  <a:ea typeface="Helvetica Neue"/>
                  <a:cs typeface="Helvetica Neue"/>
                  <a:sym typeface="Helvetica Neue"/>
                </a:rPr>
                <a:t>YOUR SYSTEMS &amp; DATA</a:t>
              </a:r>
              <a:endParaRPr sz="800">
                <a:solidFill>
                  <a:schemeClr val="lt1"/>
                </a:solidFill>
                <a:latin typeface="Helvetica Neue Light"/>
                <a:ea typeface="Helvetica Neue Light"/>
                <a:cs typeface="Helvetica Neue Light"/>
                <a:sym typeface="Helvetica Neue Light"/>
              </a:endParaRPr>
            </a:p>
          </p:txBody>
        </p:sp>
        <p:pic>
          <p:nvPicPr>
            <p:cNvPr id="209" name="Google Shape;209;p30" title="Image-1.png"/>
            <p:cNvPicPr preferRelativeResize="0"/>
            <p:nvPr/>
          </p:nvPicPr>
          <p:blipFill>
            <a:blip r:embed="rId4">
              <a:alphaModFix/>
            </a:blip>
            <a:stretch>
              <a:fillRect/>
            </a:stretch>
          </p:blipFill>
          <p:spPr>
            <a:xfrm>
              <a:off x="10178254" y="3907896"/>
              <a:ext cx="464737" cy="929474"/>
            </a:xfrm>
            <a:prstGeom prst="rect">
              <a:avLst/>
            </a:prstGeom>
            <a:noFill/>
            <a:ln>
              <a:noFill/>
            </a:ln>
          </p:spPr>
        </p:pic>
        <p:pic>
          <p:nvPicPr>
            <p:cNvPr id="210" name="Google Shape;210;p30" title="Event-2.png"/>
            <p:cNvPicPr preferRelativeResize="0"/>
            <p:nvPr/>
          </p:nvPicPr>
          <p:blipFill>
            <a:blip r:embed="rId14">
              <a:alphaModFix/>
            </a:blip>
            <a:stretch>
              <a:fillRect/>
            </a:stretch>
          </p:blipFill>
          <p:spPr>
            <a:xfrm>
              <a:off x="7702256" y="4013970"/>
              <a:ext cx="389829" cy="386379"/>
            </a:xfrm>
            <a:prstGeom prst="rect">
              <a:avLst/>
            </a:prstGeom>
            <a:noFill/>
            <a:ln>
              <a:noFill/>
            </a:ln>
          </p:spPr>
        </p:pic>
      </p:grpSp>
      <p:pic>
        <p:nvPicPr>
          <p:cNvPr id="211" name="Google Shape;211;p30" title="Screenshot 2025-11-26 at 16.21.09.png"/>
          <p:cNvPicPr preferRelativeResize="0"/>
          <p:nvPr/>
        </p:nvPicPr>
        <p:blipFill>
          <a:blip r:embed="rId15">
            <a:alphaModFix/>
          </a:blip>
          <a:stretch>
            <a:fillRect/>
          </a:stretch>
        </p:blipFill>
        <p:spPr>
          <a:xfrm>
            <a:off x="8952715" y="3812950"/>
            <a:ext cx="180975" cy="1250300"/>
          </a:xfrm>
          <a:prstGeom prst="rect">
            <a:avLst/>
          </a:prstGeom>
          <a:noFill/>
          <a:ln>
            <a:noFill/>
          </a:ln>
        </p:spPr>
      </p:pic>
      <p:pic>
        <p:nvPicPr>
          <p:cNvPr id="212" name="Google Shape;212;p30" title="ECA Logo Short_2024.jpg"/>
          <p:cNvPicPr preferRelativeResize="0"/>
          <p:nvPr/>
        </p:nvPicPr>
        <p:blipFill>
          <a:blip r:embed="rId16">
            <a:alphaModFix/>
          </a:blip>
          <a:stretch>
            <a:fillRect/>
          </a:stretch>
        </p:blipFill>
        <p:spPr>
          <a:xfrm>
            <a:off x="7598149" y="197625"/>
            <a:ext cx="787476" cy="4429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7"/>
        <p:cNvGrpSpPr/>
        <p:nvPr/>
      </p:nvGrpSpPr>
      <p:grpSpPr>
        <a:xfrm>
          <a:off x="0" y="0"/>
          <a:ext cx="0" cy="0"/>
          <a:chOff x="0" y="0"/>
          <a:chExt cx="0" cy="0"/>
        </a:xfrm>
      </p:grpSpPr>
      <p:pic>
        <p:nvPicPr>
          <p:cNvPr id="218" name="Google Shape;218;p31"/>
          <p:cNvPicPr preferRelativeResize="0"/>
          <p:nvPr/>
        </p:nvPicPr>
        <p:blipFill>
          <a:blip r:embed="rId3">
            <a:alphaModFix/>
          </a:blip>
          <a:stretch>
            <a:fillRect/>
          </a:stretch>
        </p:blipFill>
        <p:spPr>
          <a:xfrm>
            <a:off x="8610596" y="266700"/>
            <a:ext cx="304800" cy="304800"/>
          </a:xfrm>
          <a:prstGeom prst="rect">
            <a:avLst/>
          </a:prstGeom>
          <a:noFill/>
          <a:ln>
            <a:noFill/>
          </a:ln>
        </p:spPr>
      </p:pic>
      <p:sp>
        <p:nvSpPr>
          <p:cNvPr id="219" name="Google Shape;219;p31"/>
          <p:cNvSpPr/>
          <p:nvPr/>
        </p:nvSpPr>
        <p:spPr>
          <a:xfrm>
            <a:off x="351826" y="343886"/>
            <a:ext cx="8103600" cy="484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171717"/>
              </a:buClr>
              <a:buSzPts val="3100"/>
              <a:buFont typeface="Helvetica Neue"/>
              <a:buNone/>
            </a:pPr>
            <a:r>
              <a:rPr lang="en" sz="2800">
                <a:solidFill>
                  <a:schemeClr val="dk1"/>
                </a:solidFill>
                <a:latin typeface="Helvetica Neue Light"/>
                <a:ea typeface="Helvetica Neue Light"/>
                <a:cs typeface="Helvetica Neue Light"/>
                <a:sym typeface="Helvetica Neue Light"/>
              </a:rPr>
              <a:t>Expert-led courses for whole-workforce training</a:t>
            </a:r>
            <a:endParaRPr sz="2800">
              <a:solidFill>
                <a:schemeClr val="dk1"/>
              </a:solidFill>
              <a:latin typeface="Helvetica Neue Light"/>
              <a:ea typeface="Helvetica Neue Light"/>
              <a:cs typeface="Helvetica Neue Light"/>
              <a:sym typeface="Helvetica Neue Light"/>
            </a:endParaRPr>
          </a:p>
        </p:txBody>
      </p:sp>
      <p:sp>
        <p:nvSpPr>
          <p:cNvPr id="220" name="Google Shape;220;p31"/>
          <p:cNvSpPr/>
          <p:nvPr/>
        </p:nvSpPr>
        <p:spPr>
          <a:xfrm>
            <a:off x="0" y="894672"/>
            <a:ext cx="9144000" cy="357300"/>
          </a:xfrm>
          <a:prstGeom prst="round1Rect">
            <a:avLst>
              <a:gd name="adj" fmla="val 0"/>
            </a:avLst>
          </a:prstGeom>
          <a:solidFill>
            <a:srgbClr val="F3F1F5"/>
          </a:solidFill>
          <a:ln>
            <a:noFill/>
          </a:ln>
        </p:spPr>
        <p:txBody>
          <a:bodyPr spcFirstLastPara="1" wrap="square" lIns="457200" tIns="91425" rIns="182875" bIns="91425" anchor="ctr" anchorCtr="0">
            <a:noAutofit/>
          </a:bodyPr>
          <a:lstStyle/>
          <a:p>
            <a:pPr marL="0" lvl="0" indent="-203200" algn="ctr" rtl="0">
              <a:spcBef>
                <a:spcPts val="0"/>
              </a:spcBef>
              <a:spcAft>
                <a:spcPts val="0"/>
              </a:spcAft>
              <a:buNone/>
            </a:pPr>
            <a:r>
              <a:rPr lang="en" sz="1300">
                <a:solidFill>
                  <a:schemeClr val="dk1"/>
                </a:solidFill>
                <a:latin typeface="Helvetica Neue Light"/>
                <a:ea typeface="Helvetica Neue Light"/>
                <a:cs typeface="Helvetica Neue Light"/>
                <a:sym typeface="Helvetica Neue Light"/>
              </a:rPr>
              <a:t>Available in Arabic, Bahasa Indonesia, English, French, German, Italian, Japanese, Korean, Polish, Portuguese and Spanish.</a:t>
            </a:r>
            <a:endParaRPr sz="1300">
              <a:solidFill>
                <a:schemeClr val="dk1"/>
              </a:solidFill>
              <a:latin typeface="Helvetica Neue Light"/>
              <a:ea typeface="Helvetica Neue Light"/>
              <a:cs typeface="Helvetica Neue Light"/>
              <a:sym typeface="Helvetica Neue Light"/>
            </a:endParaRPr>
          </a:p>
        </p:txBody>
      </p:sp>
      <p:pic>
        <p:nvPicPr>
          <p:cNvPr id="221" name="Google Shape;221;p31" title="AI Course 1.png">
            <a:hlinkClick r:id="rId4"/>
          </p:cNvPr>
          <p:cNvPicPr preferRelativeResize="0"/>
          <p:nvPr/>
        </p:nvPicPr>
        <p:blipFill>
          <a:blip r:embed="rId5">
            <a:alphaModFix/>
          </a:blip>
          <a:stretch>
            <a:fillRect/>
          </a:stretch>
        </p:blipFill>
        <p:spPr>
          <a:xfrm>
            <a:off x="1579174" y="1414742"/>
            <a:ext cx="1797734" cy="1797734"/>
          </a:xfrm>
          <a:prstGeom prst="rect">
            <a:avLst/>
          </a:prstGeom>
          <a:noFill/>
          <a:ln>
            <a:noFill/>
          </a:ln>
        </p:spPr>
      </p:pic>
      <p:pic>
        <p:nvPicPr>
          <p:cNvPr id="222" name="Google Shape;222;p31" title="AI Course 2.png">
            <a:hlinkClick r:id="rId6"/>
          </p:cNvPr>
          <p:cNvPicPr preferRelativeResize="0"/>
          <p:nvPr/>
        </p:nvPicPr>
        <p:blipFill>
          <a:blip r:embed="rId7">
            <a:alphaModFix/>
          </a:blip>
          <a:stretch>
            <a:fillRect/>
          </a:stretch>
        </p:blipFill>
        <p:spPr>
          <a:xfrm>
            <a:off x="3516781" y="1414742"/>
            <a:ext cx="1797734" cy="1797734"/>
          </a:xfrm>
          <a:prstGeom prst="rect">
            <a:avLst/>
          </a:prstGeom>
          <a:noFill/>
          <a:ln>
            <a:noFill/>
          </a:ln>
        </p:spPr>
      </p:pic>
      <p:pic>
        <p:nvPicPr>
          <p:cNvPr id="223" name="Google Shape;223;p31" title="AI Course 3.png">
            <a:hlinkClick r:id="rId8"/>
          </p:cNvPr>
          <p:cNvPicPr preferRelativeResize="0"/>
          <p:nvPr/>
        </p:nvPicPr>
        <p:blipFill>
          <a:blip r:embed="rId9">
            <a:alphaModFix/>
          </a:blip>
          <a:stretch>
            <a:fillRect/>
          </a:stretch>
        </p:blipFill>
        <p:spPr>
          <a:xfrm>
            <a:off x="5465716" y="1414742"/>
            <a:ext cx="1797734" cy="1797734"/>
          </a:xfrm>
          <a:prstGeom prst="rect">
            <a:avLst/>
          </a:prstGeom>
          <a:noFill/>
          <a:ln>
            <a:noFill/>
          </a:ln>
        </p:spPr>
      </p:pic>
      <p:pic>
        <p:nvPicPr>
          <p:cNvPr id="224" name="Google Shape;224;p31" title="AI Course 4.png">
            <a:hlinkClick r:id="rId10"/>
          </p:cNvPr>
          <p:cNvPicPr preferRelativeResize="0"/>
          <p:nvPr/>
        </p:nvPicPr>
        <p:blipFill>
          <a:blip r:embed="rId11">
            <a:alphaModFix/>
          </a:blip>
          <a:stretch>
            <a:fillRect/>
          </a:stretch>
        </p:blipFill>
        <p:spPr>
          <a:xfrm>
            <a:off x="4496964" y="3283330"/>
            <a:ext cx="1797734" cy="1797734"/>
          </a:xfrm>
          <a:prstGeom prst="rect">
            <a:avLst/>
          </a:prstGeom>
          <a:noFill/>
          <a:ln>
            <a:noFill/>
          </a:ln>
        </p:spPr>
      </p:pic>
      <p:pic>
        <p:nvPicPr>
          <p:cNvPr id="225" name="Google Shape;225;p31" title="AI Course 5.png">
            <a:hlinkClick r:id="rId12"/>
          </p:cNvPr>
          <p:cNvPicPr preferRelativeResize="0"/>
          <p:nvPr/>
        </p:nvPicPr>
        <p:blipFill>
          <a:blip r:embed="rId13">
            <a:alphaModFix/>
          </a:blip>
          <a:stretch>
            <a:fillRect/>
          </a:stretch>
        </p:blipFill>
        <p:spPr>
          <a:xfrm>
            <a:off x="2538610" y="3283330"/>
            <a:ext cx="1797734" cy="1797734"/>
          </a:xfrm>
          <a:prstGeom prst="rect">
            <a:avLst/>
          </a:prstGeom>
          <a:noFill/>
          <a:ln>
            <a:noFill/>
          </a:ln>
        </p:spPr>
      </p:pic>
      <p:pic>
        <p:nvPicPr>
          <p:cNvPr id="226" name="Google Shape;226;p31" title="AI Course 7.png">
            <a:hlinkClick r:id="rId14"/>
          </p:cNvPr>
          <p:cNvPicPr preferRelativeResize="0"/>
          <p:nvPr/>
        </p:nvPicPr>
        <p:blipFill>
          <a:blip r:embed="rId15">
            <a:alphaModFix/>
          </a:blip>
          <a:stretch>
            <a:fillRect/>
          </a:stretch>
        </p:blipFill>
        <p:spPr>
          <a:xfrm>
            <a:off x="6424734" y="3283325"/>
            <a:ext cx="1797724" cy="1797724"/>
          </a:xfrm>
          <a:prstGeom prst="rect">
            <a:avLst/>
          </a:prstGeom>
          <a:noFill/>
          <a:ln>
            <a:noFill/>
          </a:ln>
        </p:spPr>
      </p:pic>
      <p:sp>
        <p:nvSpPr>
          <p:cNvPr id="227" name="Google Shape;227;p31"/>
          <p:cNvSpPr txBox="1"/>
          <p:nvPr/>
        </p:nvSpPr>
        <p:spPr>
          <a:xfrm>
            <a:off x="1769912" y="1738535"/>
            <a:ext cx="819900" cy="144900"/>
          </a:xfrm>
          <a:prstGeom prst="rect">
            <a:avLst/>
          </a:prstGeom>
          <a:noFill/>
          <a:ln>
            <a:noFill/>
          </a:ln>
        </p:spPr>
        <p:txBody>
          <a:bodyPr spcFirstLastPara="1" wrap="square" lIns="45725" tIns="45725" rIns="45725" bIns="45725" anchor="t" anchorCtr="0">
            <a:noAutofit/>
          </a:bodyPr>
          <a:lstStyle/>
          <a:p>
            <a:pPr marL="0" lvl="0" indent="0" algn="l" rtl="0">
              <a:spcBef>
                <a:spcPts val="0"/>
              </a:spcBef>
              <a:spcAft>
                <a:spcPts val="0"/>
              </a:spcAft>
              <a:buNone/>
            </a:pPr>
            <a:r>
              <a:rPr lang="en" sz="500">
                <a:latin typeface="Helvetica Neue"/>
                <a:ea typeface="Helvetica Neue"/>
                <a:cs typeface="Helvetica Neue"/>
                <a:sym typeface="Helvetica Neue"/>
              </a:rPr>
              <a:t>AWARENESS LEVEL</a:t>
            </a:r>
            <a:endParaRPr sz="500">
              <a:latin typeface="Helvetica Neue"/>
              <a:ea typeface="Helvetica Neue"/>
              <a:cs typeface="Helvetica Neue"/>
              <a:sym typeface="Helvetica Neue"/>
            </a:endParaRPr>
          </a:p>
        </p:txBody>
      </p:sp>
      <p:sp>
        <p:nvSpPr>
          <p:cNvPr id="228" name="Google Shape;228;p31"/>
          <p:cNvSpPr txBox="1"/>
          <p:nvPr/>
        </p:nvSpPr>
        <p:spPr>
          <a:xfrm>
            <a:off x="3709097" y="1738355"/>
            <a:ext cx="819900" cy="144900"/>
          </a:xfrm>
          <a:prstGeom prst="rect">
            <a:avLst/>
          </a:prstGeom>
          <a:noFill/>
          <a:ln>
            <a:noFill/>
          </a:ln>
        </p:spPr>
        <p:txBody>
          <a:bodyPr spcFirstLastPara="1" wrap="square" lIns="45725" tIns="45725" rIns="45725" bIns="45725" anchor="t" anchorCtr="0">
            <a:noAutofit/>
          </a:bodyPr>
          <a:lstStyle/>
          <a:p>
            <a:pPr marL="0" lvl="0" indent="0" algn="l" rtl="0">
              <a:spcBef>
                <a:spcPts val="0"/>
              </a:spcBef>
              <a:spcAft>
                <a:spcPts val="0"/>
              </a:spcAft>
              <a:buNone/>
            </a:pPr>
            <a:r>
              <a:rPr lang="en" sz="500">
                <a:latin typeface="Helvetica Neue"/>
                <a:ea typeface="Helvetica Neue"/>
                <a:cs typeface="Helvetica Neue"/>
                <a:sym typeface="Helvetica Neue"/>
              </a:rPr>
              <a:t>AWARENESS LEVEL</a:t>
            </a:r>
            <a:endParaRPr sz="500">
              <a:latin typeface="Helvetica Neue"/>
              <a:ea typeface="Helvetica Neue"/>
              <a:cs typeface="Helvetica Neue"/>
              <a:sym typeface="Helvetica Neue"/>
            </a:endParaRPr>
          </a:p>
        </p:txBody>
      </p:sp>
      <p:sp>
        <p:nvSpPr>
          <p:cNvPr id="229" name="Google Shape;229;p31"/>
          <p:cNvSpPr txBox="1"/>
          <p:nvPr/>
        </p:nvSpPr>
        <p:spPr>
          <a:xfrm>
            <a:off x="5656135" y="1738464"/>
            <a:ext cx="819900" cy="144900"/>
          </a:xfrm>
          <a:prstGeom prst="rect">
            <a:avLst/>
          </a:prstGeom>
          <a:noFill/>
          <a:ln>
            <a:noFill/>
          </a:ln>
        </p:spPr>
        <p:txBody>
          <a:bodyPr spcFirstLastPara="1" wrap="square" lIns="45725" tIns="45725" rIns="45725" bIns="45725" anchor="t" anchorCtr="0">
            <a:noAutofit/>
          </a:bodyPr>
          <a:lstStyle/>
          <a:p>
            <a:pPr marL="0" lvl="0" indent="0" algn="l" rtl="0">
              <a:spcBef>
                <a:spcPts val="0"/>
              </a:spcBef>
              <a:spcAft>
                <a:spcPts val="0"/>
              </a:spcAft>
              <a:buNone/>
            </a:pPr>
            <a:r>
              <a:rPr lang="en" sz="500">
                <a:latin typeface="Helvetica Neue"/>
                <a:ea typeface="Helvetica Neue"/>
                <a:cs typeface="Helvetica Neue"/>
                <a:sym typeface="Helvetica Neue"/>
              </a:rPr>
              <a:t>AWARENESS LEVEL</a:t>
            </a:r>
            <a:endParaRPr sz="500">
              <a:latin typeface="Helvetica Neue"/>
              <a:ea typeface="Helvetica Neue"/>
              <a:cs typeface="Helvetica Neue"/>
              <a:sym typeface="Helvetica Neue"/>
            </a:endParaRPr>
          </a:p>
        </p:txBody>
      </p:sp>
      <p:sp>
        <p:nvSpPr>
          <p:cNvPr id="230" name="Google Shape;230;p31"/>
          <p:cNvSpPr txBox="1"/>
          <p:nvPr/>
        </p:nvSpPr>
        <p:spPr>
          <a:xfrm>
            <a:off x="4625818" y="3615339"/>
            <a:ext cx="819900" cy="144900"/>
          </a:xfrm>
          <a:prstGeom prst="rect">
            <a:avLst/>
          </a:prstGeom>
          <a:noFill/>
          <a:ln>
            <a:noFill/>
          </a:ln>
        </p:spPr>
        <p:txBody>
          <a:bodyPr spcFirstLastPara="1" wrap="square" lIns="45725" tIns="45725" rIns="45725" bIns="45725" anchor="t" anchorCtr="0">
            <a:noAutofit/>
          </a:bodyPr>
          <a:lstStyle/>
          <a:p>
            <a:pPr marL="0" lvl="0" indent="0" algn="l" rtl="0">
              <a:spcBef>
                <a:spcPts val="0"/>
              </a:spcBef>
              <a:spcAft>
                <a:spcPts val="0"/>
              </a:spcAft>
              <a:buNone/>
            </a:pPr>
            <a:r>
              <a:rPr lang="en" sz="500">
                <a:latin typeface="Helvetica Neue"/>
                <a:ea typeface="Helvetica Neue"/>
                <a:cs typeface="Helvetica Neue"/>
                <a:sym typeface="Helvetica Neue"/>
              </a:rPr>
              <a:t>PRACTITIONER LEVEL</a:t>
            </a:r>
            <a:endParaRPr sz="500">
              <a:latin typeface="Helvetica Neue"/>
              <a:ea typeface="Helvetica Neue"/>
              <a:cs typeface="Helvetica Neue"/>
              <a:sym typeface="Helvetica Neue"/>
            </a:endParaRPr>
          </a:p>
        </p:txBody>
      </p:sp>
      <p:pic>
        <p:nvPicPr>
          <p:cNvPr id="231" name="Google Shape;231;p31" title="AI Course 6.png">
            <a:hlinkClick r:id="rId16"/>
          </p:cNvPr>
          <p:cNvPicPr preferRelativeResize="0"/>
          <p:nvPr/>
        </p:nvPicPr>
        <p:blipFill>
          <a:blip r:embed="rId17">
            <a:alphaModFix/>
          </a:blip>
          <a:stretch>
            <a:fillRect/>
          </a:stretch>
        </p:blipFill>
        <p:spPr>
          <a:xfrm>
            <a:off x="608834" y="3283330"/>
            <a:ext cx="1797734" cy="1797734"/>
          </a:xfrm>
          <a:prstGeom prst="rect">
            <a:avLst/>
          </a:prstGeom>
          <a:noFill/>
          <a:ln>
            <a:noFill/>
          </a:ln>
        </p:spPr>
      </p:pic>
      <p:sp>
        <p:nvSpPr>
          <p:cNvPr id="232" name="Google Shape;232;p31"/>
          <p:cNvSpPr txBox="1"/>
          <p:nvPr/>
        </p:nvSpPr>
        <p:spPr>
          <a:xfrm>
            <a:off x="740762" y="3613239"/>
            <a:ext cx="819900" cy="144900"/>
          </a:xfrm>
          <a:prstGeom prst="rect">
            <a:avLst/>
          </a:prstGeom>
          <a:noFill/>
          <a:ln>
            <a:noFill/>
          </a:ln>
        </p:spPr>
        <p:txBody>
          <a:bodyPr spcFirstLastPara="1" wrap="square" lIns="45725" tIns="45725" rIns="45725" bIns="45725" anchor="t" anchorCtr="0">
            <a:noAutofit/>
          </a:bodyPr>
          <a:lstStyle/>
          <a:p>
            <a:pPr marL="0" lvl="0" indent="0" algn="l" rtl="0">
              <a:spcBef>
                <a:spcPts val="0"/>
              </a:spcBef>
              <a:spcAft>
                <a:spcPts val="0"/>
              </a:spcAft>
              <a:buNone/>
            </a:pPr>
            <a:r>
              <a:rPr lang="en" sz="500">
                <a:latin typeface="Helvetica Neue"/>
                <a:ea typeface="Helvetica Neue"/>
                <a:cs typeface="Helvetica Neue"/>
                <a:sym typeface="Helvetica Neue"/>
              </a:rPr>
              <a:t>PRACTITIONER LEVEL</a:t>
            </a:r>
            <a:endParaRPr sz="500">
              <a:latin typeface="Helvetica Neue"/>
              <a:ea typeface="Helvetica Neue"/>
              <a:cs typeface="Helvetica Neue"/>
              <a:sym typeface="Helvetica Neue"/>
            </a:endParaRPr>
          </a:p>
        </p:txBody>
      </p:sp>
      <p:sp>
        <p:nvSpPr>
          <p:cNvPr id="233" name="Google Shape;233;p31"/>
          <p:cNvSpPr txBox="1"/>
          <p:nvPr/>
        </p:nvSpPr>
        <p:spPr>
          <a:xfrm>
            <a:off x="2671381" y="3615339"/>
            <a:ext cx="819900" cy="144900"/>
          </a:xfrm>
          <a:prstGeom prst="rect">
            <a:avLst/>
          </a:prstGeom>
          <a:noFill/>
          <a:ln>
            <a:noFill/>
          </a:ln>
        </p:spPr>
        <p:txBody>
          <a:bodyPr spcFirstLastPara="1" wrap="square" lIns="45725" tIns="45725" rIns="45725" bIns="45725" anchor="t" anchorCtr="0">
            <a:noAutofit/>
          </a:bodyPr>
          <a:lstStyle/>
          <a:p>
            <a:pPr marL="0" lvl="0" indent="0" algn="l" rtl="0">
              <a:spcBef>
                <a:spcPts val="0"/>
              </a:spcBef>
              <a:spcAft>
                <a:spcPts val="0"/>
              </a:spcAft>
              <a:buNone/>
            </a:pPr>
            <a:r>
              <a:rPr lang="en" sz="500">
                <a:latin typeface="Helvetica Neue"/>
                <a:ea typeface="Helvetica Neue"/>
                <a:cs typeface="Helvetica Neue"/>
                <a:sym typeface="Helvetica Neue"/>
              </a:rPr>
              <a:t>PRACTITIONER LEVEL</a:t>
            </a:r>
            <a:endParaRPr sz="500">
              <a:latin typeface="Helvetica Neue"/>
              <a:ea typeface="Helvetica Neue"/>
              <a:cs typeface="Helvetica Neue"/>
              <a:sym typeface="Helvetica Neue"/>
            </a:endParaRPr>
          </a:p>
        </p:txBody>
      </p:sp>
      <p:sp>
        <p:nvSpPr>
          <p:cNvPr id="234" name="Google Shape;234;p31"/>
          <p:cNvSpPr txBox="1"/>
          <p:nvPr/>
        </p:nvSpPr>
        <p:spPr>
          <a:xfrm>
            <a:off x="6554479" y="3615152"/>
            <a:ext cx="819900" cy="144900"/>
          </a:xfrm>
          <a:prstGeom prst="rect">
            <a:avLst/>
          </a:prstGeom>
          <a:noFill/>
          <a:ln>
            <a:noFill/>
          </a:ln>
        </p:spPr>
        <p:txBody>
          <a:bodyPr spcFirstLastPara="1" wrap="square" lIns="45725" tIns="45725" rIns="45725" bIns="45725" anchor="t" anchorCtr="0">
            <a:noAutofit/>
          </a:bodyPr>
          <a:lstStyle/>
          <a:p>
            <a:pPr marL="0" lvl="0" indent="0" algn="l" rtl="0">
              <a:spcBef>
                <a:spcPts val="0"/>
              </a:spcBef>
              <a:spcAft>
                <a:spcPts val="0"/>
              </a:spcAft>
              <a:buNone/>
            </a:pPr>
            <a:r>
              <a:rPr lang="en" sz="500">
                <a:solidFill>
                  <a:schemeClr val="lt1"/>
                </a:solidFill>
                <a:latin typeface="Helvetica Neue"/>
                <a:ea typeface="Helvetica Neue"/>
                <a:cs typeface="Helvetica Neue"/>
                <a:sym typeface="Helvetica Neue"/>
              </a:rPr>
              <a:t>LEADERSHIP LEVEL</a:t>
            </a:r>
            <a:endParaRPr sz="500">
              <a:solidFill>
                <a:schemeClr val="lt1"/>
              </a:solidFill>
              <a:latin typeface="Helvetica Neue"/>
              <a:ea typeface="Helvetica Neue"/>
              <a:cs typeface="Helvetica Neue"/>
              <a:sym typeface="Helvetica Neue"/>
            </a:endParaRPr>
          </a:p>
        </p:txBody>
      </p:sp>
      <p:cxnSp>
        <p:nvCxnSpPr>
          <p:cNvPr id="235" name="Google Shape;235;p31"/>
          <p:cNvCxnSpPr/>
          <p:nvPr/>
        </p:nvCxnSpPr>
        <p:spPr>
          <a:xfrm>
            <a:off x="232727" y="3136063"/>
            <a:ext cx="0" cy="2018700"/>
          </a:xfrm>
          <a:prstGeom prst="straightConnector1">
            <a:avLst/>
          </a:prstGeom>
          <a:noFill/>
          <a:ln w="9525" cap="flat" cmpd="sng">
            <a:solidFill>
              <a:srgbClr val="B7B7B7"/>
            </a:solidFill>
            <a:prstDash val="solid"/>
            <a:round/>
            <a:headEnd type="oval" w="med" len="med"/>
            <a:tailEnd type="none" w="med" len="med"/>
          </a:ln>
        </p:spPr>
      </p:cxnSp>
      <p:cxnSp>
        <p:nvCxnSpPr>
          <p:cNvPr id="236" name="Google Shape;236;p31"/>
          <p:cNvCxnSpPr/>
          <p:nvPr/>
        </p:nvCxnSpPr>
        <p:spPr>
          <a:xfrm>
            <a:off x="8614350" y="2882563"/>
            <a:ext cx="0" cy="2261100"/>
          </a:xfrm>
          <a:prstGeom prst="straightConnector1">
            <a:avLst/>
          </a:prstGeom>
          <a:noFill/>
          <a:ln w="9525" cap="flat" cmpd="sng">
            <a:solidFill>
              <a:srgbClr val="B7B7B7"/>
            </a:solidFill>
            <a:prstDash val="solid"/>
            <a:round/>
            <a:headEnd type="oval" w="med" len="med"/>
            <a:tailEnd type="none" w="med" len="med"/>
          </a:ln>
        </p:spPr>
      </p:cxnSp>
      <p:pic>
        <p:nvPicPr>
          <p:cNvPr id="237" name="Google Shape;237;p31" title="ECA Logo Short_2024.jpg"/>
          <p:cNvPicPr preferRelativeResize="0"/>
          <p:nvPr/>
        </p:nvPicPr>
        <p:blipFill>
          <a:blip r:embed="rId18">
            <a:alphaModFix/>
          </a:blip>
          <a:stretch>
            <a:fillRect/>
          </a:stretch>
        </p:blipFill>
        <p:spPr>
          <a:xfrm>
            <a:off x="7598149" y="197625"/>
            <a:ext cx="787476" cy="4429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32"/>
          <p:cNvSpPr/>
          <p:nvPr/>
        </p:nvSpPr>
        <p:spPr>
          <a:xfrm>
            <a:off x="343625" y="357568"/>
            <a:ext cx="3450900" cy="2799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504D66"/>
              </a:buClr>
              <a:buSzPts val="1875"/>
              <a:buFont typeface="Helvetica Neue"/>
              <a:buNone/>
            </a:pPr>
            <a:r>
              <a:rPr lang="en" sz="1000">
                <a:solidFill>
                  <a:srgbClr val="504D66"/>
                </a:solidFill>
                <a:highlight>
                  <a:srgbClr val="E2DEFF"/>
                </a:highlight>
                <a:latin typeface="Helvetica Neue Light"/>
                <a:ea typeface="Helvetica Neue Light"/>
                <a:cs typeface="Helvetica Neue Light"/>
                <a:sym typeface="Helvetica Neue Light"/>
              </a:rPr>
              <a:t>AI READINESS CHECK</a:t>
            </a:r>
            <a:endParaRPr sz="1000">
              <a:solidFill>
                <a:srgbClr val="504D66"/>
              </a:solidFill>
              <a:highlight>
                <a:srgbClr val="E2DEFF"/>
              </a:highlight>
              <a:latin typeface="Helvetica Neue Light"/>
              <a:ea typeface="Helvetica Neue Light"/>
              <a:cs typeface="Helvetica Neue Light"/>
              <a:sym typeface="Helvetica Neue Light"/>
            </a:endParaRPr>
          </a:p>
        </p:txBody>
      </p:sp>
      <p:pic>
        <p:nvPicPr>
          <p:cNvPr id="243" name="Google Shape;243;p32"/>
          <p:cNvPicPr preferRelativeResize="0"/>
          <p:nvPr/>
        </p:nvPicPr>
        <p:blipFill>
          <a:blip r:embed="rId3">
            <a:alphaModFix/>
          </a:blip>
          <a:stretch>
            <a:fillRect/>
          </a:stretch>
        </p:blipFill>
        <p:spPr>
          <a:xfrm>
            <a:off x="8600021" y="188125"/>
            <a:ext cx="304800" cy="304800"/>
          </a:xfrm>
          <a:prstGeom prst="rect">
            <a:avLst/>
          </a:prstGeom>
          <a:noFill/>
          <a:ln>
            <a:noFill/>
          </a:ln>
        </p:spPr>
      </p:pic>
      <p:sp>
        <p:nvSpPr>
          <p:cNvPr id="244" name="Google Shape;244;p32"/>
          <p:cNvSpPr/>
          <p:nvPr/>
        </p:nvSpPr>
        <p:spPr>
          <a:xfrm>
            <a:off x="381000" y="577351"/>
            <a:ext cx="7567200" cy="502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171717"/>
              </a:buClr>
              <a:buSzPts val="3100"/>
              <a:buFont typeface="Helvetica Neue"/>
              <a:buNone/>
            </a:pPr>
            <a:r>
              <a:rPr lang="en" sz="2800">
                <a:solidFill>
                  <a:schemeClr val="dk1"/>
                </a:solidFill>
                <a:latin typeface="Helvetica Neue Light"/>
                <a:ea typeface="Helvetica Neue Light"/>
                <a:cs typeface="Helvetica Neue Light"/>
                <a:sym typeface="Helvetica Neue Light"/>
              </a:rPr>
              <a:t>What is the AI Readiness Check?</a:t>
            </a:r>
            <a:endParaRPr sz="2800" i="0" u="none" strike="noStrike" cap="none">
              <a:solidFill>
                <a:schemeClr val="dk1"/>
              </a:solidFill>
              <a:latin typeface="Helvetica Neue Light"/>
              <a:ea typeface="Helvetica Neue Light"/>
              <a:cs typeface="Helvetica Neue Light"/>
              <a:sym typeface="Helvetica Neue Light"/>
            </a:endParaRPr>
          </a:p>
        </p:txBody>
      </p:sp>
      <p:sp>
        <p:nvSpPr>
          <p:cNvPr id="245" name="Google Shape;245;p32"/>
          <p:cNvSpPr/>
          <p:nvPr/>
        </p:nvSpPr>
        <p:spPr>
          <a:xfrm>
            <a:off x="381000" y="1187747"/>
            <a:ext cx="6162600" cy="3515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171717"/>
              </a:buClr>
              <a:buSzPts val="3100"/>
              <a:buFont typeface="Helvetica Neue"/>
              <a:buNone/>
            </a:pPr>
            <a:endParaRPr>
              <a:solidFill>
                <a:srgbClr val="171717"/>
              </a:solidFill>
              <a:latin typeface="Helvetica Neue"/>
              <a:ea typeface="Helvetica Neue"/>
              <a:cs typeface="Helvetica Neue"/>
              <a:sym typeface="Helvetica Neue"/>
            </a:endParaRPr>
          </a:p>
          <a:p>
            <a:pPr marL="0" lvl="0" indent="0" algn="l" rtl="0">
              <a:spcBef>
                <a:spcPts val="0"/>
              </a:spcBef>
              <a:spcAft>
                <a:spcPts val="0"/>
              </a:spcAft>
              <a:buClr>
                <a:schemeClr val="dk1"/>
              </a:buClr>
              <a:buSzPts val="1100"/>
              <a:buFont typeface="Arial"/>
              <a:buNone/>
            </a:pPr>
            <a:r>
              <a:rPr lang="en">
                <a:solidFill>
                  <a:srgbClr val="171717"/>
                </a:solidFill>
                <a:latin typeface="Helvetica Neue Light"/>
                <a:ea typeface="Helvetica Neue Light"/>
                <a:cs typeface="Helvetica Neue Light"/>
                <a:sym typeface="Helvetica Neue Light"/>
              </a:rPr>
              <a:t>A simple, </a:t>
            </a:r>
            <a:r>
              <a:rPr lang="en" b="1">
                <a:solidFill>
                  <a:srgbClr val="5D21DF"/>
                </a:solidFill>
                <a:latin typeface="Helvetica Neue"/>
                <a:ea typeface="Helvetica Neue"/>
                <a:cs typeface="Helvetica Neue"/>
                <a:sym typeface="Helvetica Neue"/>
              </a:rPr>
              <a:t>6-minute self-assessment</a:t>
            </a:r>
            <a:r>
              <a:rPr lang="en">
                <a:solidFill>
                  <a:srgbClr val="5D21DF"/>
                </a:solidFill>
                <a:latin typeface="Helvetica Neue Light"/>
                <a:ea typeface="Helvetica Neue Light"/>
                <a:cs typeface="Helvetica Neue Light"/>
                <a:sym typeface="Helvetica Neue Light"/>
              </a:rPr>
              <a:t> </a:t>
            </a:r>
            <a:r>
              <a:rPr lang="en">
                <a:solidFill>
                  <a:srgbClr val="171717"/>
                </a:solidFill>
                <a:latin typeface="Helvetica Neue Light"/>
                <a:ea typeface="Helvetica Neue Light"/>
                <a:cs typeface="Helvetica Neue Light"/>
                <a:sym typeface="Helvetica Neue Light"/>
              </a:rPr>
              <a:t>with individualized feedback.</a:t>
            </a:r>
            <a:endParaRPr>
              <a:solidFill>
                <a:srgbClr val="171717"/>
              </a:solidFill>
              <a:latin typeface="Helvetica Neue Light"/>
              <a:ea typeface="Helvetica Neue Light"/>
              <a:cs typeface="Helvetica Neue Light"/>
              <a:sym typeface="Helvetica Neue Light"/>
            </a:endParaRPr>
          </a:p>
          <a:p>
            <a:pPr marL="0" lvl="0" indent="0" algn="l" rtl="0">
              <a:spcBef>
                <a:spcPts val="0"/>
              </a:spcBef>
              <a:spcAft>
                <a:spcPts val="0"/>
              </a:spcAft>
              <a:buNone/>
            </a:pPr>
            <a:endParaRPr>
              <a:solidFill>
                <a:srgbClr val="171717"/>
              </a:solidFill>
              <a:latin typeface="Helvetica Neue Light"/>
              <a:ea typeface="Helvetica Neue Light"/>
              <a:cs typeface="Helvetica Neue Light"/>
              <a:sym typeface="Helvetica Neue Light"/>
            </a:endParaRPr>
          </a:p>
          <a:p>
            <a:pPr marL="457200" lvl="0" indent="-317500" algn="l" rtl="0">
              <a:spcBef>
                <a:spcPts val="0"/>
              </a:spcBef>
              <a:spcAft>
                <a:spcPts val="0"/>
              </a:spcAft>
              <a:buClr>
                <a:srgbClr val="171717"/>
              </a:buClr>
              <a:buSzPts val="1400"/>
              <a:buFont typeface="Helvetica Neue Light"/>
              <a:buChar char="●"/>
            </a:pPr>
            <a:r>
              <a:rPr lang="en">
                <a:solidFill>
                  <a:srgbClr val="171717"/>
                </a:solidFill>
                <a:latin typeface="Helvetica Neue Light"/>
                <a:ea typeface="Helvetica Neue Light"/>
                <a:cs typeface="Helvetica Neue Light"/>
                <a:sym typeface="Helvetica Neue Light"/>
              </a:rPr>
              <a:t>Helps public servants identify the knowledge, skills, mindsets and principles that will equip them to be confident and effective users of AI.</a:t>
            </a:r>
            <a:endParaRPr>
              <a:solidFill>
                <a:srgbClr val="171717"/>
              </a:solidFill>
              <a:latin typeface="Helvetica Neue Light"/>
              <a:ea typeface="Helvetica Neue Light"/>
              <a:cs typeface="Helvetica Neue Light"/>
              <a:sym typeface="Helvetica Neue Light"/>
            </a:endParaRPr>
          </a:p>
          <a:p>
            <a:pPr marL="457200" lvl="0" indent="0" algn="l" rtl="0">
              <a:spcBef>
                <a:spcPts val="0"/>
              </a:spcBef>
              <a:spcAft>
                <a:spcPts val="0"/>
              </a:spcAft>
              <a:buNone/>
            </a:pPr>
            <a:endParaRPr>
              <a:solidFill>
                <a:srgbClr val="171717"/>
              </a:solidFill>
              <a:latin typeface="Helvetica Neue Light"/>
              <a:ea typeface="Helvetica Neue Light"/>
              <a:cs typeface="Helvetica Neue Light"/>
              <a:sym typeface="Helvetica Neue Light"/>
            </a:endParaRPr>
          </a:p>
          <a:p>
            <a:pPr marL="457200" lvl="0" indent="-317500" algn="l" rtl="0">
              <a:spcBef>
                <a:spcPts val="0"/>
              </a:spcBef>
              <a:spcAft>
                <a:spcPts val="0"/>
              </a:spcAft>
              <a:buSzPts val="1400"/>
              <a:buChar char="●"/>
            </a:pPr>
            <a:r>
              <a:rPr lang="en">
                <a:solidFill>
                  <a:srgbClr val="171717"/>
                </a:solidFill>
                <a:latin typeface="Helvetica Neue Light"/>
                <a:ea typeface="Helvetica Neue Light"/>
                <a:cs typeface="Helvetica Neue Light"/>
                <a:sym typeface="Helvetica Neue Light"/>
              </a:rPr>
              <a:t>The </a:t>
            </a:r>
            <a:r>
              <a:rPr lang="en" b="1">
                <a:solidFill>
                  <a:srgbClr val="5D21DF"/>
                </a:solidFill>
                <a:latin typeface="Helvetica Neue"/>
                <a:ea typeface="Helvetica Neue"/>
                <a:cs typeface="Helvetica Neue"/>
                <a:sym typeface="Helvetica Neue"/>
              </a:rPr>
              <a:t>world’s largest global dataset </a:t>
            </a:r>
            <a:r>
              <a:rPr lang="en">
                <a:solidFill>
                  <a:srgbClr val="171717"/>
                </a:solidFill>
                <a:latin typeface="Helvetica Neue Light"/>
                <a:ea typeface="Helvetica Neue Light"/>
                <a:cs typeface="Helvetica Neue Light"/>
                <a:sym typeface="Helvetica Neue Light"/>
              </a:rPr>
              <a:t>for public sector AI capability.</a:t>
            </a:r>
            <a:endParaRPr>
              <a:solidFill>
                <a:srgbClr val="171717"/>
              </a:solidFill>
              <a:latin typeface="Helvetica Neue Light"/>
              <a:ea typeface="Helvetica Neue Light"/>
              <a:cs typeface="Helvetica Neue Light"/>
              <a:sym typeface="Helvetica Neue Light"/>
            </a:endParaRPr>
          </a:p>
          <a:p>
            <a:pPr marL="457200" lvl="0" indent="0" algn="l" rtl="0">
              <a:spcBef>
                <a:spcPts val="0"/>
              </a:spcBef>
              <a:spcAft>
                <a:spcPts val="0"/>
              </a:spcAft>
              <a:buNone/>
            </a:pPr>
            <a:endParaRPr>
              <a:solidFill>
                <a:srgbClr val="171717"/>
              </a:solidFill>
              <a:latin typeface="Helvetica Neue Light"/>
              <a:ea typeface="Helvetica Neue Light"/>
              <a:cs typeface="Helvetica Neue Light"/>
              <a:sym typeface="Helvetica Neue Light"/>
            </a:endParaRPr>
          </a:p>
          <a:p>
            <a:pPr marL="457200" lvl="0" indent="-317500" algn="l" rtl="0">
              <a:spcBef>
                <a:spcPts val="0"/>
              </a:spcBef>
              <a:spcAft>
                <a:spcPts val="0"/>
              </a:spcAft>
              <a:buClr>
                <a:srgbClr val="171717"/>
              </a:buClr>
              <a:buSzPts val="1400"/>
              <a:buFont typeface="Helvetica Neue Light"/>
              <a:buChar char="●"/>
            </a:pPr>
            <a:r>
              <a:rPr lang="en">
                <a:solidFill>
                  <a:srgbClr val="171717"/>
                </a:solidFill>
                <a:latin typeface="Helvetica Neue Light"/>
                <a:ea typeface="Helvetica Neue Light"/>
                <a:cs typeface="Helvetica Neue Light"/>
                <a:sym typeface="Helvetica Neue Light"/>
              </a:rPr>
              <a:t>9,000 public servants globally and numerous governments customising the assessment. </a:t>
            </a:r>
            <a:endParaRPr>
              <a:solidFill>
                <a:schemeClr val="dk1"/>
              </a:solidFill>
              <a:latin typeface="Helvetica Neue Light"/>
              <a:ea typeface="Helvetica Neue Light"/>
              <a:cs typeface="Helvetica Neue Light"/>
              <a:sym typeface="Helvetica Neue Light"/>
            </a:endParaRPr>
          </a:p>
          <a:p>
            <a:pPr marL="457200" lvl="0" indent="0" algn="l" rtl="0">
              <a:spcBef>
                <a:spcPts val="0"/>
              </a:spcBef>
              <a:spcAft>
                <a:spcPts val="0"/>
              </a:spcAft>
              <a:buNone/>
            </a:pPr>
            <a:endParaRPr>
              <a:solidFill>
                <a:schemeClr val="dk1"/>
              </a:solidFill>
              <a:latin typeface="Helvetica Neue Light"/>
              <a:ea typeface="Helvetica Neue Light"/>
              <a:cs typeface="Helvetica Neue Light"/>
              <a:sym typeface="Helvetica Neue Light"/>
            </a:endParaRPr>
          </a:p>
          <a:p>
            <a:pPr marL="457200" lvl="0" indent="-317500" algn="l" rtl="0">
              <a:spcBef>
                <a:spcPts val="0"/>
              </a:spcBef>
              <a:spcAft>
                <a:spcPts val="0"/>
              </a:spcAft>
              <a:buClr>
                <a:schemeClr val="dk1"/>
              </a:buClr>
              <a:buSzPts val="1400"/>
              <a:buFont typeface="Helvetica Neue Light"/>
              <a:buChar char="●"/>
            </a:pPr>
            <a:r>
              <a:rPr lang="en">
                <a:solidFill>
                  <a:schemeClr val="dk1"/>
                </a:solidFill>
                <a:latin typeface="Helvetica Neue Light"/>
                <a:ea typeface="Helvetica Neue Light"/>
                <a:cs typeface="Helvetica Neue Light"/>
                <a:sym typeface="Helvetica Neue Light"/>
              </a:rPr>
              <a:t>100,000 individual data points from 60 questions across 3 pathways into 23 thematic areas.</a:t>
            </a:r>
            <a:endParaRPr>
              <a:solidFill>
                <a:schemeClr val="dk1"/>
              </a:solidFill>
              <a:latin typeface="Helvetica Neue Light"/>
              <a:ea typeface="Helvetica Neue Light"/>
              <a:cs typeface="Helvetica Neue Light"/>
              <a:sym typeface="Helvetica Neue Light"/>
            </a:endParaRPr>
          </a:p>
          <a:p>
            <a:pPr marL="0" lvl="0" indent="0" algn="l" rtl="0">
              <a:spcBef>
                <a:spcPts val="0"/>
              </a:spcBef>
              <a:spcAft>
                <a:spcPts val="0"/>
              </a:spcAft>
              <a:buClr>
                <a:schemeClr val="dk1"/>
              </a:buClr>
              <a:buSzPts val="1100"/>
              <a:buFont typeface="Arial"/>
              <a:buNone/>
            </a:pPr>
            <a:endParaRPr sz="1600">
              <a:solidFill>
                <a:srgbClr val="171717"/>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171717"/>
              </a:buClr>
              <a:buSzPts val="3100"/>
              <a:buFont typeface="Helvetica Neue"/>
              <a:buNone/>
            </a:pPr>
            <a:endParaRPr sz="1600">
              <a:solidFill>
                <a:srgbClr val="171717"/>
              </a:solidFill>
              <a:latin typeface="Helvetica Neue"/>
              <a:ea typeface="Helvetica Neue"/>
              <a:cs typeface="Helvetica Neue"/>
              <a:sym typeface="Helvetica Neue"/>
            </a:endParaRPr>
          </a:p>
        </p:txBody>
      </p:sp>
      <p:pic>
        <p:nvPicPr>
          <p:cNvPr id="246" name="Google Shape;246;p32" title="ECA Logo Short_2024.jpg"/>
          <p:cNvPicPr preferRelativeResize="0"/>
          <p:nvPr/>
        </p:nvPicPr>
        <p:blipFill>
          <a:blip r:embed="rId4">
            <a:alphaModFix/>
          </a:blip>
          <a:stretch>
            <a:fillRect/>
          </a:stretch>
        </p:blipFill>
        <p:spPr>
          <a:xfrm>
            <a:off x="7598149" y="197625"/>
            <a:ext cx="787476" cy="4429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1"/>
        <p:cNvGrpSpPr/>
        <p:nvPr/>
      </p:nvGrpSpPr>
      <p:grpSpPr>
        <a:xfrm>
          <a:off x="0" y="0"/>
          <a:ext cx="0" cy="0"/>
          <a:chOff x="0" y="0"/>
          <a:chExt cx="0" cy="0"/>
        </a:xfrm>
      </p:grpSpPr>
      <p:sp>
        <p:nvSpPr>
          <p:cNvPr id="262" name="Google Shape;262;p34"/>
          <p:cNvSpPr/>
          <p:nvPr/>
        </p:nvSpPr>
        <p:spPr>
          <a:xfrm rot="5400000">
            <a:off x="8267552" y="4307097"/>
            <a:ext cx="1332000" cy="146100"/>
          </a:xfrm>
          <a:prstGeom prst="rect">
            <a:avLst/>
          </a:prstGeom>
          <a:noFill/>
          <a:ln>
            <a:noFill/>
          </a:ln>
        </p:spPr>
        <p:txBody>
          <a:bodyPr spcFirstLastPara="1" wrap="square" lIns="0" tIns="0" rIns="0" bIns="0" anchor="t" anchorCtr="0">
            <a:noAutofit/>
          </a:bodyPr>
          <a:lstStyle/>
          <a:p>
            <a:pPr marL="0" marR="0" lvl="0" indent="0" algn="r" rtl="0">
              <a:spcBef>
                <a:spcPts val="0"/>
              </a:spcBef>
              <a:spcAft>
                <a:spcPts val="0"/>
              </a:spcAft>
              <a:buClr>
                <a:srgbClr val="171717"/>
              </a:buClr>
              <a:buSzPts val="700"/>
              <a:buFont typeface="Helvetica Neue Light"/>
              <a:buNone/>
            </a:pPr>
            <a:r>
              <a:rPr lang="en" sz="700" b="0" i="0" u="none" strike="noStrike" cap="none">
                <a:solidFill>
                  <a:srgbClr val="171717"/>
                </a:solidFill>
                <a:latin typeface="Helvetica Neue Light"/>
                <a:ea typeface="Helvetica Neue Light"/>
                <a:cs typeface="Helvetica Neue Light"/>
                <a:sym typeface="Helvetica Neue Light"/>
              </a:rPr>
              <a:t>PRIVATE AND CONFIDENTIAL</a:t>
            </a:r>
            <a:endParaRPr sz="700" b="0" i="0" u="none" strike="noStrike" cap="none">
              <a:solidFill>
                <a:schemeClr val="dk1"/>
              </a:solidFill>
              <a:latin typeface="Calibri"/>
              <a:ea typeface="Calibri"/>
              <a:cs typeface="Calibri"/>
              <a:sym typeface="Calibri"/>
            </a:endParaRPr>
          </a:p>
        </p:txBody>
      </p:sp>
      <p:sp>
        <p:nvSpPr>
          <p:cNvPr id="263" name="Google Shape;263;p34"/>
          <p:cNvSpPr/>
          <p:nvPr/>
        </p:nvSpPr>
        <p:spPr>
          <a:xfrm>
            <a:off x="609601" y="2914100"/>
            <a:ext cx="2136900" cy="1086000"/>
          </a:xfrm>
          <a:prstGeom prst="rect">
            <a:avLst/>
          </a:prstGeom>
          <a:noFill/>
          <a:ln>
            <a:noFill/>
          </a:ln>
        </p:spPr>
        <p:txBody>
          <a:bodyPr spcFirstLastPara="1" wrap="square" lIns="34275" tIns="34275" rIns="34275" bIns="34275" anchor="ctr" anchorCtr="0">
            <a:noAutofit/>
          </a:bodyPr>
          <a:lstStyle/>
          <a:p>
            <a:pPr marL="0" lvl="0" indent="0" algn="l" rtl="0">
              <a:spcBef>
                <a:spcPts val="0"/>
              </a:spcBef>
              <a:spcAft>
                <a:spcPts val="0"/>
              </a:spcAft>
              <a:buNone/>
            </a:pPr>
            <a:endParaRPr/>
          </a:p>
        </p:txBody>
      </p:sp>
      <p:sp>
        <p:nvSpPr>
          <p:cNvPr id="264" name="Google Shape;264;p34"/>
          <p:cNvSpPr/>
          <p:nvPr/>
        </p:nvSpPr>
        <p:spPr>
          <a:xfrm>
            <a:off x="538176" y="3825850"/>
            <a:ext cx="2193900" cy="4764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171717"/>
              </a:buClr>
              <a:buSzPts val="1300"/>
              <a:buFont typeface="Helvetica Neue"/>
              <a:buNone/>
            </a:pPr>
            <a:r>
              <a:rPr lang="en" sz="1300" b="1">
                <a:solidFill>
                  <a:srgbClr val="171717"/>
                </a:solidFill>
                <a:latin typeface="Helvetica Neue"/>
                <a:ea typeface="Helvetica Neue"/>
                <a:cs typeface="Helvetica Neue"/>
                <a:sym typeface="Helvetica Neue"/>
              </a:rPr>
              <a:t>Fully funded</a:t>
            </a:r>
            <a:endParaRPr sz="1300" b="0" i="0" u="none" strike="noStrike" cap="none">
              <a:solidFill>
                <a:schemeClr val="dk1"/>
              </a:solidFill>
              <a:latin typeface="Calibri"/>
              <a:ea typeface="Calibri"/>
              <a:cs typeface="Calibri"/>
              <a:sym typeface="Calibri"/>
            </a:endParaRPr>
          </a:p>
        </p:txBody>
      </p:sp>
      <p:sp>
        <p:nvSpPr>
          <p:cNvPr id="265" name="Google Shape;265;p34"/>
          <p:cNvSpPr/>
          <p:nvPr/>
        </p:nvSpPr>
        <p:spPr>
          <a:xfrm>
            <a:off x="538176" y="4359250"/>
            <a:ext cx="2175000" cy="5907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171717"/>
              </a:buClr>
              <a:buSzPts val="900"/>
              <a:buFont typeface="Helvetica Neue Light"/>
              <a:buNone/>
            </a:pPr>
            <a:r>
              <a:rPr lang="en" sz="900">
                <a:solidFill>
                  <a:srgbClr val="171717"/>
                </a:solidFill>
                <a:latin typeface="Helvetica Neue Light"/>
                <a:ea typeface="Helvetica Neue Light"/>
                <a:cs typeface="Helvetica Neue Light"/>
                <a:sym typeface="Helvetica Neue Light"/>
              </a:rPr>
              <a:t>Tech-agnostic training philanthropically funded by Google.org.</a:t>
            </a:r>
            <a:endParaRPr sz="900" b="0" i="0" u="none" strike="noStrike" cap="none">
              <a:solidFill>
                <a:schemeClr val="dk1"/>
              </a:solidFill>
              <a:latin typeface="Calibri"/>
              <a:ea typeface="Calibri"/>
              <a:cs typeface="Calibri"/>
              <a:sym typeface="Calibri"/>
            </a:endParaRPr>
          </a:p>
        </p:txBody>
      </p:sp>
      <p:cxnSp>
        <p:nvCxnSpPr>
          <p:cNvPr id="266" name="Google Shape;266;p34"/>
          <p:cNvCxnSpPr/>
          <p:nvPr/>
        </p:nvCxnSpPr>
        <p:spPr>
          <a:xfrm flipH="1">
            <a:off x="381000" y="2914100"/>
            <a:ext cx="5400" cy="2229300"/>
          </a:xfrm>
          <a:prstGeom prst="straightConnector1">
            <a:avLst/>
          </a:prstGeom>
          <a:noFill/>
          <a:ln w="9525" cap="flat" cmpd="sng">
            <a:solidFill>
              <a:srgbClr val="B7B7B7"/>
            </a:solidFill>
            <a:prstDash val="solid"/>
            <a:round/>
            <a:headEnd type="oval" w="med" len="med"/>
            <a:tailEnd type="none" w="med" len="med"/>
          </a:ln>
        </p:spPr>
      </p:cxnSp>
      <p:sp>
        <p:nvSpPr>
          <p:cNvPr id="267" name="Google Shape;267;p34"/>
          <p:cNvSpPr/>
          <p:nvPr/>
        </p:nvSpPr>
        <p:spPr>
          <a:xfrm>
            <a:off x="2981585" y="2914100"/>
            <a:ext cx="2136900" cy="1086000"/>
          </a:xfrm>
          <a:prstGeom prst="rect">
            <a:avLst/>
          </a:prstGeom>
          <a:noFill/>
          <a:ln>
            <a:noFill/>
          </a:ln>
        </p:spPr>
        <p:txBody>
          <a:bodyPr spcFirstLastPara="1" wrap="square" lIns="34275" tIns="34275" rIns="34275" bIns="34275" anchor="ctr" anchorCtr="0">
            <a:noAutofit/>
          </a:bodyPr>
          <a:lstStyle/>
          <a:p>
            <a:pPr marL="0" lvl="0" indent="0" algn="l" rtl="0">
              <a:spcBef>
                <a:spcPts val="0"/>
              </a:spcBef>
              <a:spcAft>
                <a:spcPts val="0"/>
              </a:spcAft>
              <a:buNone/>
            </a:pPr>
            <a:endParaRPr/>
          </a:p>
        </p:txBody>
      </p:sp>
      <p:sp>
        <p:nvSpPr>
          <p:cNvPr id="268" name="Google Shape;268;p34"/>
          <p:cNvSpPr/>
          <p:nvPr/>
        </p:nvSpPr>
        <p:spPr>
          <a:xfrm>
            <a:off x="2910160" y="3825850"/>
            <a:ext cx="2193900" cy="4764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171717"/>
              </a:buClr>
              <a:buSzPts val="1300"/>
              <a:buFont typeface="Helvetica Neue"/>
              <a:buNone/>
            </a:pPr>
            <a:r>
              <a:rPr lang="en" sz="1300" b="1">
                <a:solidFill>
                  <a:srgbClr val="171717"/>
                </a:solidFill>
                <a:latin typeface="Helvetica Neue"/>
                <a:ea typeface="Helvetica Neue"/>
                <a:cs typeface="Helvetica Neue"/>
                <a:sym typeface="Helvetica Neue"/>
              </a:rPr>
              <a:t>Unlimited learners</a:t>
            </a:r>
            <a:endParaRPr sz="1300" b="0" i="0" u="none" strike="noStrike" cap="none">
              <a:solidFill>
                <a:schemeClr val="dk1"/>
              </a:solidFill>
              <a:latin typeface="Calibri"/>
              <a:ea typeface="Calibri"/>
              <a:cs typeface="Calibri"/>
              <a:sym typeface="Calibri"/>
            </a:endParaRPr>
          </a:p>
        </p:txBody>
      </p:sp>
      <p:sp>
        <p:nvSpPr>
          <p:cNvPr id="269" name="Google Shape;269;p34"/>
          <p:cNvSpPr/>
          <p:nvPr/>
        </p:nvSpPr>
        <p:spPr>
          <a:xfrm>
            <a:off x="2910160" y="4359250"/>
            <a:ext cx="2175000" cy="5907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171717"/>
              </a:buClr>
              <a:buSzPts val="900"/>
              <a:buFont typeface="Helvetica Neue Light"/>
              <a:buNone/>
            </a:pPr>
            <a:r>
              <a:rPr lang="en" sz="900">
                <a:solidFill>
                  <a:srgbClr val="171717"/>
                </a:solidFill>
                <a:latin typeface="Helvetica Neue Light"/>
                <a:ea typeface="Helvetica Neue Light"/>
                <a:cs typeface="Helvetica Neue Light"/>
                <a:sym typeface="Helvetica Neue Light"/>
              </a:rPr>
              <a:t>The Campus can be delivered at scale in your organisation. We’d also be happy to support you in rolling out mandatory training.</a:t>
            </a:r>
            <a:endParaRPr sz="900" b="0" i="0" u="none" strike="noStrike" cap="none">
              <a:solidFill>
                <a:schemeClr val="dk1"/>
              </a:solidFill>
              <a:latin typeface="Calibri"/>
              <a:ea typeface="Calibri"/>
              <a:cs typeface="Calibri"/>
              <a:sym typeface="Calibri"/>
            </a:endParaRPr>
          </a:p>
        </p:txBody>
      </p:sp>
      <p:cxnSp>
        <p:nvCxnSpPr>
          <p:cNvPr id="270" name="Google Shape;270;p34"/>
          <p:cNvCxnSpPr/>
          <p:nvPr/>
        </p:nvCxnSpPr>
        <p:spPr>
          <a:xfrm flipH="1">
            <a:off x="2750282" y="2914100"/>
            <a:ext cx="5400" cy="2229300"/>
          </a:xfrm>
          <a:prstGeom prst="straightConnector1">
            <a:avLst/>
          </a:prstGeom>
          <a:noFill/>
          <a:ln w="9525" cap="flat" cmpd="sng">
            <a:solidFill>
              <a:srgbClr val="B7B7B7"/>
            </a:solidFill>
            <a:prstDash val="solid"/>
            <a:round/>
            <a:headEnd type="oval" w="med" len="med"/>
            <a:tailEnd type="none" w="med" len="med"/>
          </a:ln>
        </p:spPr>
      </p:cxnSp>
      <p:sp>
        <p:nvSpPr>
          <p:cNvPr id="271" name="Google Shape;271;p34"/>
          <p:cNvSpPr/>
          <p:nvPr/>
        </p:nvSpPr>
        <p:spPr>
          <a:xfrm>
            <a:off x="5393211" y="2914100"/>
            <a:ext cx="2136900" cy="1086000"/>
          </a:xfrm>
          <a:prstGeom prst="rect">
            <a:avLst/>
          </a:prstGeom>
          <a:noFill/>
          <a:ln>
            <a:noFill/>
          </a:ln>
        </p:spPr>
        <p:txBody>
          <a:bodyPr spcFirstLastPara="1" wrap="square" lIns="34275" tIns="34275" rIns="34275" bIns="34275" anchor="ctr" anchorCtr="0">
            <a:noAutofit/>
          </a:bodyPr>
          <a:lstStyle/>
          <a:p>
            <a:pPr marL="0" lvl="0" indent="0" algn="l" rtl="0">
              <a:spcBef>
                <a:spcPts val="0"/>
              </a:spcBef>
              <a:spcAft>
                <a:spcPts val="0"/>
              </a:spcAft>
              <a:buNone/>
            </a:pPr>
            <a:endParaRPr/>
          </a:p>
        </p:txBody>
      </p:sp>
      <p:sp>
        <p:nvSpPr>
          <p:cNvPr id="272" name="Google Shape;272;p34"/>
          <p:cNvSpPr/>
          <p:nvPr/>
        </p:nvSpPr>
        <p:spPr>
          <a:xfrm>
            <a:off x="5321786" y="3825850"/>
            <a:ext cx="2193900" cy="4764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171717"/>
              </a:buClr>
              <a:buSzPts val="1300"/>
              <a:buFont typeface="Helvetica Neue"/>
              <a:buNone/>
            </a:pPr>
            <a:r>
              <a:rPr lang="en" sz="1300" b="1">
                <a:solidFill>
                  <a:srgbClr val="171717"/>
                </a:solidFill>
                <a:latin typeface="Helvetica Neue"/>
                <a:ea typeface="Helvetica Neue"/>
                <a:cs typeface="Helvetica Neue"/>
                <a:sym typeface="Helvetica Neue"/>
              </a:rPr>
              <a:t>Available until the end of 2026</a:t>
            </a:r>
            <a:r>
              <a:rPr lang="en" sz="1300" b="1" i="0" u="none" strike="noStrike" cap="none">
                <a:solidFill>
                  <a:srgbClr val="171717"/>
                </a:solidFill>
                <a:latin typeface="Helvetica Neue"/>
                <a:ea typeface="Helvetica Neue"/>
                <a:cs typeface="Helvetica Neue"/>
                <a:sym typeface="Helvetica Neue"/>
              </a:rPr>
              <a:t> </a:t>
            </a:r>
            <a:endParaRPr sz="1300" b="0" i="0" u="none" strike="noStrike" cap="none">
              <a:solidFill>
                <a:schemeClr val="dk1"/>
              </a:solidFill>
              <a:latin typeface="Calibri"/>
              <a:ea typeface="Calibri"/>
              <a:cs typeface="Calibri"/>
              <a:sym typeface="Calibri"/>
            </a:endParaRPr>
          </a:p>
        </p:txBody>
      </p:sp>
      <p:sp>
        <p:nvSpPr>
          <p:cNvPr id="273" name="Google Shape;273;p34"/>
          <p:cNvSpPr/>
          <p:nvPr/>
        </p:nvSpPr>
        <p:spPr>
          <a:xfrm>
            <a:off x="5321786" y="4359250"/>
            <a:ext cx="2175000" cy="5907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171717"/>
              </a:buClr>
              <a:buSzPts val="900"/>
              <a:buFont typeface="Helvetica Neue Light"/>
              <a:buNone/>
            </a:pPr>
            <a:r>
              <a:rPr lang="en" sz="900">
                <a:solidFill>
                  <a:srgbClr val="171717"/>
                </a:solidFill>
                <a:latin typeface="Helvetica Neue Light"/>
                <a:ea typeface="Helvetica Neue Light"/>
                <a:cs typeface="Helvetica Neue Light"/>
                <a:sym typeface="Helvetica Neue Light"/>
              </a:rPr>
              <a:t>Learners must be onboarded before the end of the calendar, but they do not have to complete their training by that same date.</a:t>
            </a:r>
            <a:endParaRPr sz="900" b="0" i="0" u="none" strike="noStrike" cap="none">
              <a:solidFill>
                <a:schemeClr val="dk1"/>
              </a:solidFill>
              <a:latin typeface="Calibri"/>
              <a:ea typeface="Calibri"/>
              <a:cs typeface="Calibri"/>
              <a:sym typeface="Calibri"/>
            </a:endParaRPr>
          </a:p>
        </p:txBody>
      </p:sp>
      <p:cxnSp>
        <p:nvCxnSpPr>
          <p:cNvPr id="274" name="Google Shape;274;p34"/>
          <p:cNvCxnSpPr/>
          <p:nvPr/>
        </p:nvCxnSpPr>
        <p:spPr>
          <a:xfrm flipH="1">
            <a:off x="5159205" y="2914100"/>
            <a:ext cx="5400" cy="2229300"/>
          </a:xfrm>
          <a:prstGeom prst="straightConnector1">
            <a:avLst/>
          </a:prstGeom>
          <a:noFill/>
          <a:ln w="9525" cap="flat" cmpd="sng">
            <a:solidFill>
              <a:srgbClr val="B7B7B7"/>
            </a:solidFill>
            <a:prstDash val="solid"/>
            <a:round/>
            <a:headEnd type="oval" w="med" len="med"/>
            <a:tailEnd type="none" w="med" len="med"/>
          </a:ln>
        </p:spPr>
      </p:cxnSp>
      <p:sp>
        <p:nvSpPr>
          <p:cNvPr id="275" name="Google Shape;275;p34"/>
          <p:cNvSpPr/>
          <p:nvPr/>
        </p:nvSpPr>
        <p:spPr>
          <a:xfrm>
            <a:off x="381000" y="604838"/>
            <a:ext cx="7786800" cy="819300"/>
          </a:xfrm>
          <a:prstGeom prst="rect">
            <a:avLst/>
          </a:prstGeom>
          <a:noFill/>
          <a:ln>
            <a:noFill/>
          </a:ln>
        </p:spPr>
        <p:txBody>
          <a:bodyPr spcFirstLastPara="1" wrap="square" lIns="34275" tIns="34275" rIns="34275" bIns="34275" anchor="ctr" anchorCtr="0">
            <a:noAutofit/>
          </a:bodyPr>
          <a:lstStyle/>
          <a:p>
            <a:pPr marL="0" lvl="0" indent="0" algn="l" rtl="0">
              <a:spcBef>
                <a:spcPts val="0"/>
              </a:spcBef>
              <a:spcAft>
                <a:spcPts val="0"/>
              </a:spcAft>
              <a:buNone/>
            </a:pPr>
            <a:endParaRPr/>
          </a:p>
        </p:txBody>
      </p:sp>
      <p:sp>
        <p:nvSpPr>
          <p:cNvPr id="276" name="Google Shape;276;p34"/>
          <p:cNvSpPr/>
          <p:nvPr/>
        </p:nvSpPr>
        <p:spPr>
          <a:xfrm>
            <a:off x="283825" y="747788"/>
            <a:ext cx="8017175" cy="5334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171717"/>
              </a:buClr>
              <a:buSzPts val="3100"/>
              <a:buFont typeface="Helvetica Neue"/>
              <a:buNone/>
            </a:pPr>
            <a:r>
              <a:rPr lang="en" sz="2800" dirty="0">
                <a:solidFill>
                  <a:srgbClr val="171717"/>
                </a:solidFill>
                <a:latin typeface="Helvetica Neue Light"/>
                <a:ea typeface="Helvetica Neue Light"/>
                <a:cs typeface="Helvetica Neue Light"/>
                <a:sym typeface="Helvetica Neue Light"/>
              </a:rPr>
              <a:t>Join the global movement to build AI-ready governments</a:t>
            </a:r>
            <a:endParaRPr sz="2800" i="0" u="none" strike="noStrike" cap="none" dirty="0">
              <a:solidFill>
                <a:schemeClr val="dk1"/>
              </a:solidFill>
              <a:latin typeface="Helvetica Neue Light"/>
              <a:ea typeface="Helvetica Neue Light"/>
              <a:cs typeface="Helvetica Neue Light"/>
              <a:sym typeface="Helvetica Neue Light"/>
            </a:endParaRPr>
          </a:p>
        </p:txBody>
      </p:sp>
      <p:sp>
        <p:nvSpPr>
          <p:cNvPr id="277" name="Google Shape;277;p34"/>
          <p:cNvSpPr/>
          <p:nvPr/>
        </p:nvSpPr>
        <p:spPr>
          <a:xfrm>
            <a:off x="343625" y="1643162"/>
            <a:ext cx="7018200" cy="355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171717"/>
              </a:buClr>
              <a:buSzPts val="1200"/>
              <a:buFont typeface="Helvetica Neue"/>
              <a:buNone/>
            </a:pPr>
            <a:r>
              <a:rPr lang="en" sz="1200">
                <a:solidFill>
                  <a:srgbClr val="171717"/>
                </a:solidFill>
                <a:latin typeface="Helvetica Neue"/>
                <a:ea typeface="Helvetica Neue"/>
                <a:cs typeface="Helvetica Neue"/>
                <a:sym typeface="Helvetica Neue"/>
              </a:rPr>
              <a:t>Partner with Apolitical to deliver scalable, government-focused AI training tailored to your context.</a:t>
            </a:r>
            <a:endParaRPr sz="1200" b="0" i="0" u="none" strike="noStrike" cap="none">
              <a:solidFill>
                <a:schemeClr val="dk1"/>
              </a:solidFill>
              <a:latin typeface="Calibri"/>
              <a:ea typeface="Calibri"/>
              <a:cs typeface="Calibri"/>
              <a:sym typeface="Calibri"/>
            </a:endParaRPr>
          </a:p>
        </p:txBody>
      </p:sp>
      <p:sp>
        <p:nvSpPr>
          <p:cNvPr id="278" name="Google Shape;278;p34"/>
          <p:cNvSpPr/>
          <p:nvPr/>
        </p:nvSpPr>
        <p:spPr>
          <a:xfrm>
            <a:off x="283825" y="447793"/>
            <a:ext cx="3450900" cy="2799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Clr>
                <a:srgbClr val="504D66"/>
              </a:buClr>
              <a:buSzPts val="1875"/>
              <a:buFont typeface="Helvetica Neue"/>
              <a:buNone/>
            </a:pPr>
            <a:r>
              <a:rPr lang="en" sz="1000" dirty="0">
                <a:solidFill>
                  <a:srgbClr val="504D66"/>
                </a:solidFill>
                <a:highlight>
                  <a:srgbClr val="E2DEFF"/>
                </a:highlight>
                <a:latin typeface="Helvetica Neue Light"/>
                <a:ea typeface="Helvetica Neue Light"/>
                <a:cs typeface="Helvetica Neue Light"/>
                <a:sym typeface="Helvetica Neue Light"/>
              </a:rPr>
              <a:t>AI TRAINING FOR YOUR CONTEXT</a:t>
            </a:r>
            <a:endParaRPr sz="1000" dirty="0">
              <a:solidFill>
                <a:srgbClr val="504D66"/>
              </a:solidFill>
              <a:highlight>
                <a:srgbClr val="E2DEFF"/>
              </a:highlight>
              <a:latin typeface="Helvetica Neue Light"/>
              <a:ea typeface="Helvetica Neue Light"/>
              <a:cs typeface="Helvetica Neue Light"/>
              <a:sym typeface="Helvetica Neue Light"/>
            </a:endParaRPr>
          </a:p>
        </p:txBody>
      </p:sp>
      <p:pic>
        <p:nvPicPr>
          <p:cNvPr id="279" name="Google Shape;279;p34"/>
          <p:cNvPicPr preferRelativeResize="0"/>
          <p:nvPr/>
        </p:nvPicPr>
        <p:blipFill>
          <a:blip r:embed="rId3">
            <a:alphaModFix/>
          </a:blip>
          <a:stretch>
            <a:fillRect/>
          </a:stretch>
        </p:blipFill>
        <p:spPr>
          <a:xfrm>
            <a:off x="8610596" y="266700"/>
            <a:ext cx="304800" cy="304800"/>
          </a:xfrm>
          <a:prstGeom prst="rect">
            <a:avLst/>
          </a:prstGeom>
          <a:noFill/>
          <a:ln>
            <a:noFill/>
          </a:ln>
        </p:spPr>
      </p:pic>
      <p:grpSp>
        <p:nvGrpSpPr>
          <p:cNvPr id="280" name="Google Shape;280;p34"/>
          <p:cNvGrpSpPr/>
          <p:nvPr/>
        </p:nvGrpSpPr>
        <p:grpSpPr>
          <a:xfrm>
            <a:off x="538166" y="3190845"/>
            <a:ext cx="368561" cy="359863"/>
            <a:chOff x="5257800" y="2223950"/>
            <a:chExt cx="406800" cy="397200"/>
          </a:xfrm>
        </p:grpSpPr>
        <p:sp>
          <p:nvSpPr>
            <p:cNvPr id="281" name="Google Shape;281;p34"/>
            <p:cNvSpPr/>
            <p:nvPr/>
          </p:nvSpPr>
          <p:spPr>
            <a:xfrm>
              <a:off x="5257800" y="2223950"/>
              <a:ext cx="406800" cy="397200"/>
            </a:xfrm>
            <a:prstGeom prst="roundRect">
              <a:avLst>
                <a:gd name="adj" fmla="val 50000"/>
              </a:avLst>
            </a:prstGeom>
            <a:solidFill>
              <a:schemeClr val="lt1"/>
            </a:solidFill>
            <a:ln w="9525" cap="flat" cmpd="sng">
              <a:solidFill>
                <a:schemeClr val="dk2"/>
              </a:solidFill>
              <a:prstDash val="dot"/>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282" name="Google Shape;282;p34"/>
            <p:cNvPicPr preferRelativeResize="0"/>
            <p:nvPr/>
          </p:nvPicPr>
          <p:blipFill>
            <a:blip r:embed="rId4">
              <a:alphaModFix/>
            </a:blip>
            <a:stretch>
              <a:fillRect/>
            </a:stretch>
          </p:blipFill>
          <p:spPr>
            <a:xfrm>
              <a:off x="5398413" y="2359763"/>
              <a:ext cx="125575" cy="125575"/>
            </a:xfrm>
            <a:prstGeom prst="rect">
              <a:avLst/>
            </a:prstGeom>
            <a:noFill/>
            <a:ln>
              <a:noFill/>
            </a:ln>
          </p:spPr>
        </p:pic>
      </p:grpSp>
      <p:grpSp>
        <p:nvGrpSpPr>
          <p:cNvPr id="283" name="Google Shape;283;p34"/>
          <p:cNvGrpSpPr/>
          <p:nvPr/>
        </p:nvGrpSpPr>
        <p:grpSpPr>
          <a:xfrm>
            <a:off x="2910148" y="3190845"/>
            <a:ext cx="368561" cy="359863"/>
            <a:chOff x="5257800" y="2223950"/>
            <a:chExt cx="406800" cy="397200"/>
          </a:xfrm>
        </p:grpSpPr>
        <p:sp>
          <p:nvSpPr>
            <p:cNvPr id="284" name="Google Shape;284;p34"/>
            <p:cNvSpPr/>
            <p:nvPr/>
          </p:nvSpPr>
          <p:spPr>
            <a:xfrm>
              <a:off x="5257800" y="2223950"/>
              <a:ext cx="406800" cy="397200"/>
            </a:xfrm>
            <a:prstGeom prst="roundRect">
              <a:avLst>
                <a:gd name="adj" fmla="val 50000"/>
              </a:avLst>
            </a:prstGeom>
            <a:solidFill>
              <a:schemeClr val="lt1"/>
            </a:solidFill>
            <a:ln w="9525" cap="flat" cmpd="sng">
              <a:solidFill>
                <a:schemeClr val="dk2"/>
              </a:solidFill>
              <a:prstDash val="dot"/>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285" name="Google Shape;285;p34"/>
            <p:cNvPicPr preferRelativeResize="0"/>
            <p:nvPr/>
          </p:nvPicPr>
          <p:blipFill>
            <a:blip r:embed="rId4">
              <a:alphaModFix/>
            </a:blip>
            <a:stretch>
              <a:fillRect/>
            </a:stretch>
          </p:blipFill>
          <p:spPr>
            <a:xfrm>
              <a:off x="5398413" y="2359763"/>
              <a:ext cx="125575" cy="125575"/>
            </a:xfrm>
            <a:prstGeom prst="rect">
              <a:avLst/>
            </a:prstGeom>
            <a:noFill/>
            <a:ln>
              <a:noFill/>
            </a:ln>
          </p:spPr>
        </p:pic>
      </p:grpSp>
      <p:grpSp>
        <p:nvGrpSpPr>
          <p:cNvPr id="286" name="Google Shape;286;p34"/>
          <p:cNvGrpSpPr/>
          <p:nvPr/>
        </p:nvGrpSpPr>
        <p:grpSpPr>
          <a:xfrm>
            <a:off x="5321772" y="3190845"/>
            <a:ext cx="368561" cy="359863"/>
            <a:chOff x="5257800" y="2223950"/>
            <a:chExt cx="406800" cy="397200"/>
          </a:xfrm>
        </p:grpSpPr>
        <p:sp>
          <p:nvSpPr>
            <p:cNvPr id="287" name="Google Shape;287;p34"/>
            <p:cNvSpPr/>
            <p:nvPr/>
          </p:nvSpPr>
          <p:spPr>
            <a:xfrm>
              <a:off x="5257800" y="2223950"/>
              <a:ext cx="406800" cy="397200"/>
            </a:xfrm>
            <a:prstGeom prst="roundRect">
              <a:avLst>
                <a:gd name="adj" fmla="val 50000"/>
              </a:avLst>
            </a:prstGeom>
            <a:solidFill>
              <a:schemeClr val="lt1"/>
            </a:solidFill>
            <a:ln w="9525" cap="flat" cmpd="sng">
              <a:solidFill>
                <a:schemeClr val="dk2"/>
              </a:solidFill>
              <a:prstDash val="dot"/>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288" name="Google Shape;288;p34"/>
            <p:cNvPicPr preferRelativeResize="0"/>
            <p:nvPr/>
          </p:nvPicPr>
          <p:blipFill>
            <a:blip r:embed="rId4">
              <a:alphaModFix/>
            </a:blip>
            <a:stretch>
              <a:fillRect/>
            </a:stretch>
          </p:blipFill>
          <p:spPr>
            <a:xfrm>
              <a:off x="5398413" y="2359763"/>
              <a:ext cx="125575" cy="125575"/>
            </a:xfrm>
            <a:prstGeom prst="rect">
              <a:avLst/>
            </a:prstGeom>
            <a:noFill/>
            <a:ln>
              <a:noFill/>
            </a:ln>
          </p:spPr>
        </p:pic>
      </p:grpSp>
      <p:pic>
        <p:nvPicPr>
          <p:cNvPr id="291" name="Google Shape;291;p34" title="ECA Logo Short_2024.jpg"/>
          <p:cNvPicPr preferRelativeResize="0"/>
          <p:nvPr/>
        </p:nvPicPr>
        <p:blipFill>
          <a:blip r:embed="rId5">
            <a:alphaModFix/>
          </a:blip>
          <a:stretch>
            <a:fillRect/>
          </a:stretch>
        </p:blipFill>
        <p:spPr>
          <a:xfrm>
            <a:off x="7598149" y="197625"/>
            <a:ext cx="787476" cy="44295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8b77875e-5908-45a0-9cb4-dec9ae074618}" enabled="1" method="Privileged" siteId="{0f9e35db-544f-4f60-bdcc-5ea416e6dc70}" contentBits="0" removed="0"/>
</clbl:labelList>
</file>

<file path=docProps/app.xml><?xml version="1.0" encoding="utf-8"?>
<Properties xmlns="http://schemas.openxmlformats.org/officeDocument/2006/extended-properties" xmlns:vt="http://schemas.openxmlformats.org/officeDocument/2006/docPropsVTypes">
  <TotalTime>0</TotalTime>
  <Words>612</Words>
  <Application>Microsoft Office PowerPoint</Application>
  <PresentationFormat>On-screen Show (16:9)</PresentationFormat>
  <Paragraphs>81</Paragraphs>
  <Slides>6</Slides>
  <Notes>6</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6</vt:i4>
      </vt:variant>
    </vt:vector>
  </HeadingPairs>
  <TitlesOfParts>
    <vt:vector size="14" baseType="lpstr">
      <vt:lpstr>Arial</vt:lpstr>
      <vt:lpstr>Impact</vt:lpstr>
      <vt:lpstr>Helvetica Neue</vt:lpstr>
      <vt:lpstr>Calibri</vt:lpstr>
      <vt:lpstr>Helvetica Neue Light</vt:lpstr>
      <vt:lpstr>Simple Light</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Bahta BEKELE</dc:creator>
  <cp:lastModifiedBy>Bahta BEKELE</cp:lastModifiedBy>
  <cp:revision>1</cp:revision>
  <dcterms:modified xsi:type="dcterms:W3CDTF">2026-08-04T08:41:06Z</dcterms:modified>
</cp:coreProperties>
</file>